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319" r:id="rId4"/>
    <p:sldId id="300" r:id="rId5"/>
    <p:sldId id="258" r:id="rId6"/>
    <p:sldId id="259" r:id="rId7"/>
    <p:sldId id="260" r:id="rId8"/>
    <p:sldId id="261" r:id="rId9"/>
    <p:sldId id="301" r:id="rId10"/>
    <p:sldId id="302" r:id="rId11"/>
    <p:sldId id="303" r:id="rId12"/>
    <p:sldId id="262" r:id="rId13"/>
    <p:sldId id="263" r:id="rId14"/>
    <p:sldId id="304" r:id="rId15"/>
    <p:sldId id="264" r:id="rId16"/>
    <p:sldId id="265" r:id="rId17"/>
    <p:sldId id="306" r:id="rId18"/>
    <p:sldId id="305" r:id="rId19"/>
    <p:sldId id="307" r:id="rId20"/>
    <p:sldId id="285" r:id="rId21"/>
    <p:sldId id="309" r:id="rId22"/>
    <p:sldId id="310" r:id="rId23"/>
    <p:sldId id="311" r:id="rId24"/>
    <p:sldId id="313" r:id="rId25"/>
    <p:sldId id="312" r:id="rId26"/>
    <p:sldId id="314" r:id="rId27"/>
    <p:sldId id="316" r:id="rId28"/>
    <p:sldId id="317" r:id="rId29"/>
    <p:sldId id="318" r:id="rId30"/>
    <p:sldId id="315" r:id="rId31"/>
    <p:sldId id="284" r:id="rId32"/>
    <p:sldId id="286" r:id="rId33"/>
    <p:sldId id="287" r:id="rId34"/>
    <p:sldId id="289" r:id="rId35"/>
    <p:sldId id="320" r:id="rId36"/>
    <p:sldId id="321" r:id="rId37"/>
    <p:sldId id="322" r:id="rId38"/>
    <p:sldId id="290" r:id="rId39"/>
    <p:sldId id="324" r:id="rId40"/>
    <p:sldId id="323" r:id="rId41"/>
    <p:sldId id="295" r:id="rId42"/>
    <p:sldId id="325" r:id="rId43"/>
    <p:sldId id="326" r:id="rId44"/>
    <p:sldId id="288" r:id="rId45"/>
    <p:sldId id="291" r:id="rId46"/>
    <p:sldId id="292" r:id="rId47"/>
    <p:sldId id="293" r:id="rId48"/>
    <p:sldId id="294" r:id="rId49"/>
    <p:sldId id="266" r:id="rId50"/>
    <p:sldId id="267" r:id="rId51"/>
    <p:sldId id="268" r:id="rId52"/>
    <p:sldId id="269" r:id="rId53"/>
    <p:sldId id="271" r:id="rId54"/>
    <p:sldId id="272" r:id="rId55"/>
    <p:sldId id="273" r:id="rId56"/>
    <p:sldId id="274" r:id="rId57"/>
    <p:sldId id="308" r:id="rId58"/>
    <p:sldId id="278" r:id="rId59"/>
    <p:sldId id="279" r:id="rId60"/>
    <p:sldId id="299" r:id="rId61"/>
    <p:sldId id="275" r:id="rId62"/>
    <p:sldId id="280" r:id="rId63"/>
    <p:sldId id="276" r:id="rId64"/>
    <p:sldId id="283" r:id="rId65"/>
    <p:sldId id="281" r:id="rId66"/>
    <p:sldId id="282" r:id="rId67"/>
    <p:sldId id="296" r:id="rId68"/>
    <p:sldId id="297" r:id="rId69"/>
    <p:sldId id="298" r:id="rId70"/>
    <p:sldId id="277" r:id="rId71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669" autoAdjust="0"/>
    <p:restoredTop sz="94660"/>
  </p:normalViewPr>
  <p:slideViewPr>
    <p:cSldViewPr snapToGrid="0">
      <p:cViewPr varScale="1">
        <p:scale>
          <a:sx n="96" d="100"/>
          <a:sy n="96" d="100"/>
        </p:scale>
        <p:origin x="91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et Anh Nguyen" userId="b95f61ff061388d5" providerId="LiveId" clId="{3E39147E-158E-4099-BECE-8D8C54C07C10}"/>
    <pc:docChg chg="custSel addSld delSld modSld sldOrd">
      <pc:chgData name="Viet Anh Nguyen" userId="b95f61ff061388d5" providerId="LiveId" clId="{3E39147E-158E-4099-BECE-8D8C54C07C10}" dt="2022-01-08T10:26:09.927" v="5201"/>
      <pc:docMkLst>
        <pc:docMk/>
      </pc:docMkLst>
      <pc:sldChg chg="addSp delSp mod">
        <pc:chgData name="Viet Anh Nguyen" userId="b95f61ff061388d5" providerId="LiveId" clId="{3E39147E-158E-4099-BECE-8D8C54C07C10}" dt="2022-01-08T09:23:05.465" v="3540"/>
        <pc:sldMkLst>
          <pc:docMk/>
          <pc:sldMk cId="0" sldId="257"/>
        </pc:sldMkLst>
        <pc:inkChg chg="add del">
          <ac:chgData name="Viet Anh Nguyen" userId="b95f61ff061388d5" providerId="LiveId" clId="{3E39147E-158E-4099-BECE-8D8C54C07C10}" dt="2022-01-08T09:22:33.625" v="3488"/>
          <ac:inkMkLst>
            <pc:docMk/>
            <pc:sldMk cId="0" sldId="257"/>
            <ac:inkMk id="2" creationId="{248F0334-002A-4479-8767-F458FA997DA3}"/>
          </ac:inkMkLst>
        </pc:inkChg>
        <pc:inkChg chg="add del">
          <ac:chgData name="Viet Anh Nguyen" userId="b95f61ff061388d5" providerId="LiveId" clId="{3E39147E-158E-4099-BECE-8D8C54C07C10}" dt="2022-01-08T09:22:33.625" v="3488"/>
          <ac:inkMkLst>
            <pc:docMk/>
            <pc:sldMk cId="0" sldId="257"/>
            <ac:inkMk id="3" creationId="{612E52FD-DAA4-4B1A-8087-460AD0DF8B0D}"/>
          </ac:inkMkLst>
        </pc:inkChg>
        <pc:inkChg chg="add del">
          <ac:chgData name="Viet Anh Nguyen" userId="b95f61ff061388d5" providerId="LiveId" clId="{3E39147E-158E-4099-BECE-8D8C54C07C10}" dt="2022-01-08T09:22:33.625" v="3488"/>
          <ac:inkMkLst>
            <pc:docMk/>
            <pc:sldMk cId="0" sldId="257"/>
            <ac:inkMk id="4" creationId="{9AB5A3D1-C468-4D1F-9F9E-1325A6459313}"/>
          </ac:inkMkLst>
        </pc:inkChg>
        <pc:inkChg chg="add del">
          <ac:chgData name="Viet Anh Nguyen" userId="b95f61ff061388d5" providerId="LiveId" clId="{3E39147E-158E-4099-BECE-8D8C54C07C10}" dt="2022-01-08T09:22:33.625" v="3488"/>
          <ac:inkMkLst>
            <pc:docMk/>
            <pc:sldMk cId="0" sldId="257"/>
            <ac:inkMk id="5" creationId="{C4072AA5-2D4B-4867-A3CE-4F1761A62E4B}"/>
          </ac:inkMkLst>
        </pc:inkChg>
        <pc:inkChg chg="add del">
          <ac:chgData name="Viet Anh Nguyen" userId="b95f61ff061388d5" providerId="LiveId" clId="{3E39147E-158E-4099-BECE-8D8C54C07C10}" dt="2022-01-08T09:22:33.625" v="3488"/>
          <ac:inkMkLst>
            <pc:docMk/>
            <pc:sldMk cId="0" sldId="257"/>
            <ac:inkMk id="6" creationId="{80DCECDF-6530-4C28-9D77-8F062F2AAFF8}"/>
          </ac:inkMkLst>
        </pc:inkChg>
        <pc:inkChg chg="add del">
          <ac:chgData name="Viet Anh Nguyen" userId="b95f61ff061388d5" providerId="LiveId" clId="{3E39147E-158E-4099-BECE-8D8C54C07C10}" dt="2022-01-08T09:22:33.625" v="3488"/>
          <ac:inkMkLst>
            <pc:docMk/>
            <pc:sldMk cId="0" sldId="257"/>
            <ac:inkMk id="7" creationId="{F01C2D71-1195-4B6D-BF30-5C2473787F4E}"/>
          </ac:inkMkLst>
        </pc:inkChg>
        <pc:inkChg chg="add del">
          <ac:chgData name="Viet Anh Nguyen" userId="b95f61ff061388d5" providerId="LiveId" clId="{3E39147E-158E-4099-BECE-8D8C54C07C10}" dt="2022-01-08T09:22:33.625" v="3488"/>
          <ac:inkMkLst>
            <pc:docMk/>
            <pc:sldMk cId="0" sldId="257"/>
            <ac:inkMk id="8" creationId="{C00F14C9-B85B-4E2E-B5DF-17BD0DDB1CF5}"/>
          </ac:inkMkLst>
        </pc:inkChg>
        <pc:inkChg chg="add del">
          <ac:chgData name="Viet Anh Nguyen" userId="b95f61ff061388d5" providerId="LiveId" clId="{3E39147E-158E-4099-BECE-8D8C54C07C10}" dt="2022-01-08T09:22:34.703" v="3493"/>
          <ac:inkMkLst>
            <pc:docMk/>
            <pc:sldMk cId="0" sldId="257"/>
            <ac:inkMk id="9" creationId="{5E1FF4F3-D0E1-4BBB-8C1D-7122D46B237B}"/>
          </ac:inkMkLst>
        </pc:inkChg>
        <pc:inkChg chg="add">
          <ac:chgData name="Viet Anh Nguyen" userId="b95f61ff061388d5" providerId="LiveId" clId="{3E39147E-158E-4099-BECE-8D8C54C07C10}" dt="2022-01-08T09:22:33.625" v="3488"/>
          <ac:inkMkLst>
            <pc:docMk/>
            <pc:sldMk cId="0" sldId="257"/>
            <ac:inkMk id="10" creationId="{C514E6D5-0A9D-4688-B47E-36D0C0164F87}"/>
          </ac:inkMkLst>
        </pc:inkChg>
        <pc:inkChg chg="add del">
          <ac:chgData name="Viet Anh Nguyen" userId="b95f61ff061388d5" providerId="LiveId" clId="{3E39147E-158E-4099-BECE-8D8C54C07C10}" dt="2022-01-08T09:22:34.703" v="3493"/>
          <ac:inkMkLst>
            <pc:docMk/>
            <pc:sldMk cId="0" sldId="257"/>
            <ac:inkMk id="11" creationId="{51A43314-1272-4CC6-ADA8-81FB2F635A91}"/>
          </ac:inkMkLst>
        </pc:inkChg>
        <pc:inkChg chg="add del">
          <ac:chgData name="Viet Anh Nguyen" userId="b95f61ff061388d5" providerId="LiveId" clId="{3E39147E-158E-4099-BECE-8D8C54C07C10}" dt="2022-01-08T09:22:34.703" v="3493"/>
          <ac:inkMkLst>
            <pc:docMk/>
            <pc:sldMk cId="0" sldId="257"/>
            <ac:inkMk id="12" creationId="{E1803D82-062E-46DC-BB67-435B56EC78E3}"/>
          </ac:inkMkLst>
        </pc:inkChg>
        <pc:inkChg chg="add del">
          <ac:chgData name="Viet Anh Nguyen" userId="b95f61ff061388d5" providerId="LiveId" clId="{3E39147E-158E-4099-BECE-8D8C54C07C10}" dt="2022-01-08T09:22:34.703" v="3493"/>
          <ac:inkMkLst>
            <pc:docMk/>
            <pc:sldMk cId="0" sldId="257"/>
            <ac:inkMk id="13" creationId="{09477086-2166-42B1-B782-439FA26D44D9}"/>
          </ac:inkMkLst>
        </pc:inkChg>
        <pc:inkChg chg="add">
          <ac:chgData name="Viet Anh Nguyen" userId="b95f61ff061388d5" providerId="LiveId" clId="{3E39147E-158E-4099-BECE-8D8C54C07C10}" dt="2022-01-08T09:22:34.160" v="3492" actId="9405"/>
          <ac:inkMkLst>
            <pc:docMk/>
            <pc:sldMk cId="0" sldId="257"/>
            <ac:inkMk id="14" creationId="{C96F6AE5-93D5-4A45-B59E-4A4BCD6D052C}"/>
          </ac:inkMkLst>
        </pc:inkChg>
        <pc:inkChg chg="add">
          <ac:chgData name="Viet Anh Nguyen" userId="b95f61ff061388d5" providerId="LiveId" clId="{3E39147E-158E-4099-BECE-8D8C54C07C10}" dt="2022-01-08T09:22:34.703" v="3493"/>
          <ac:inkMkLst>
            <pc:docMk/>
            <pc:sldMk cId="0" sldId="257"/>
            <ac:inkMk id="15" creationId="{5540A8CA-B420-4D28-8DD3-7A1E75D0223E}"/>
          </ac:inkMkLst>
        </pc:inkChg>
        <pc:inkChg chg="add del">
          <ac:chgData name="Viet Anh Nguyen" userId="b95f61ff061388d5" providerId="LiveId" clId="{3E39147E-158E-4099-BECE-8D8C54C07C10}" dt="2022-01-08T09:22:38.012" v="3503"/>
          <ac:inkMkLst>
            <pc:docMk/>
            <pc:sldMk cId="0" sldId="257"/>
            <ac:inkMk id="16" creationId="{691CB29E-62B6-4D4C-8F07-213DCB0AA490}"/>
          </ac:inkMkLst>
        </pc:inkChg>
        <pc:inkChg chg="add del">
          <ac:chgData name="Viet Anh Nguyen" userId="b95f61ff061388d5" providerId="LiveId" clId="{3E39147E-158E-4099-BECE-8D8C54C07C10}" dt="2022-01-08T09:22:38.012" v="3503"/>
          <ac:inkMkLst>
            <pc:docMk/>
            <pc:sldMk cId="0" sldId="257"/>
            <ac:inkMk id="17" creationId="{1CD9A80B-685F-4225-AB7F-6CE3E14D22E4}"/>
          </ac:inkMkLst>
        </pc:inkChg>
        <pc:inkChg chg="add del">
          <ac:chgData name="Viet Anh Nguyen" userId="b95f61ff061388d5" providerId="LiveId" clId="{3E39147E-158E-4099-BECE-8D8C54C07C10}" dt="2022-01-08T09:22:38.012" v="3503"/>
          <ac:inkMkLst>
            <pc:docMk/>
            <pc:sldMk cId="0" sldId="257"/>
            <ac:inkMk id="18" creationId="{162E0875-0310-49B4-8290-63EE1A9DC8A2}"/>
          </ac:inkMkLst>
        </pc:inkChg>
        <pc:inkChg chg="add del">
          <ac:chgData name="Viet Anh Nguyen" userId="b95f61ff061388d5" providerId="LiveId" clId="{3E39147E-158E-4099-BECE-8D8C54C07C10}" dt="2022-01-08T09:22:38.012" v="3503"/>
          <ac:inkMkLst>
            <pc:docMk/>
            <pc:sldMk cId="0" sldId="257"/>
            <ac:inkMk id="19" creationId="{7B435E11-3CCC-41ED-BF74-959141991DB7}"/>
          </ac:inkMkLst>
        </pc:inkChg>
        <pc:inkChg chg="add del">
          <ac:chgData name="Viet Anh Nguyen" userId="b95f61ff061388d5" providerId="LiveId" clId="{3E39147E-158E-4099-BECE-8D8C54C07C10}" dt="2022-01-08T09:22:38.012" v="3503"/>
          <ac:inkMkLst>
            <pc:docMk/>
            <pc:sldMk cId="0" sldId="257"/>
            <ac:inkMk id="20" creationId="{D66F1DC4-47CC-4E64-8BC9-0F76A0D6131C}"/>
          </ac:inkMkLst>
        </pc:inkChg>
        <pc:inkChg chg="add del">
          <ac:chgData name="Viet Anh Nguyen" userId="b95f61ff061388d5" providerId="LiveId" clId="{3E39147E-158E-4099-BECE-8D8C54C07C10}" dt="2022-01-08T09:22:38.012" v="3503"/>
          <ac:inkMkLst>
            <pc:docMk/>
            <pc:sldMk cId="0" sldId="257"/>
            <ac:inkMk id="21" creationId="{030F706D-7CA4-4066-92A5-B81F6242443E}"/>
          </ac:inkMkLst>
        </pc:inkChg>
        <pc:inkChg chg="add del">
          <ac:chgData name="Viet Anh Nguyen" userId="b95f61ff061388d5" providerId="LiveId" clId="{3E39147E-158E-4099-BECE-8D8C54C07C10}" dt="2022-01-08T09:22:38.012" v="3503"/>
          <ac:inkMkLst>
            <pc:docMk/>
            <pc:sldMk cId="0" sldId="257"/>
            <ac:inkMk id="22" creationId="{1A9A91DE-1DC1-4D81-A33A-BA7E68B36787}"/>
          </ac:inkMkLst>
        </pc:inkChg>
        <pc:inkChg chg="add del">
          <ac:chgData name="Viet Anh Nguyen" userId="b95f61ff061388d5" providerId="LiveId" clId="{3E39147E-158E-4099-BECE-8D8C54C07C10}" dt="2022-01-08T09:22:38.012" v="3503"/>
          <ac:inkMkLst>
            <pc:docMk/>
            <pc:sldMk cId="0" sldId="257"/>
            <ac:inkMk id="23" creationId="{DC4D0C2E-801E-4FE2-8FF2-FE8AE48F0A90}"/>
          </ac:inkMkLst>
        </pc:inkChg>
        <pc:inkChg chg="add del">
          <ac:chgData name="Viet Anh Nguyen" userId="b95f61ff061388d5" providerId="LiveId" clId="{3E39147E-158E-4099-BECE-8D8C54C07C10}" dt="2022-01-08T09:22:38.012" v="3503"/>
          <ac:inkMkLst>
            <pc:docMk/>
            <pc:sldMk cId="0" sldId="257"/>
            <ac:inkMk id="24" creationId="{CC4EB055-99FF-46F3-8E31-240B020C5C9B}"/>
          </ac:inkMkLst>
        </pc:inkChg>
        <pc:inkChg chg="add">
          <ac:chgData name="Viet Anh Nguyen" userId="b95f61ff061388d5" providerId="LiveId" clId="{3E39147E-158E-4099-BECE-8D8C54C07C10}" dt="2022-01-08T09:22:38.012" v="3503"/>
          <ac:inkMkLst>
            <pc:docMk/>
            <pc:sldMk cId="0" sldId="257"/>
            <ac:inkMk id="25" creationId="{04F49E3E-CA74-45C3-BDE1-AAA68EABF7E8}"/>
          </ac:inkMkLst>
        </pc:inkChg>
        <pc:inkChg chg="add del">
          <ac:chgData name="Viet Anh Nguyen" userId="b95f61ff061388d5" providerId="LiveId" clId="{3E39147E-158E-4099-BECE-8D8C54C07C10}" dt="2022-01-08T09:22:40.195" v="3509"/>
          <ac:inkMkLst>
            <pc:docMk/>
            <pc:sldMk cId="0" sldId="257"/>
            <ac:inkMk id="26" creationId="{CA9FF883-2CB7-4634-B089-362582E9BCD2}"/>
          </ac:inkMkLst>
        </pc:inkChg>
        <pc:inkChg chg="add del">
          <ac:chgData name="Viet Anh Nguyen" userId="b95f61ff061388d5" providerId="LiveId" clId="{3E39147E-158E-4099-BECE-8D8C54C07C10}" dt="2022-01-08T09:22:40.195" v="3509"/>
          <ac:inkMkLst>
            <pc:docMk/>
            <pc:sldMk cId="0" sldId="257"/>
            <ac:inkMk id="27" creationId="{6EA70FC7-FF7D-4B0F-BC7D-855835BC33DE}"/>
          </ac:inkMkLst>
        </pc:inkChg>
        <pc:inkChg chg="add del">
          <ac:chgData name="Viet Anh Nguyen" userId="b95f61ff061388d5" providerId="LiveId" clId="{3E39147E-158E-4099-BECE-8D8C54C07C10}" dt="2022-01-08T09:22:40.195" v="3509"/>
          <ac:inkMkLst>
            <pc:docMk/>
            <pc:sldMk cId="0" sldId="257"/>
            <ac:inkMk id="28" creationId="{3BDE54F5-46A1-499C-8376-5434D52113CB}"/>
          </ac:inkMkLst>
        </pc:inkChg>
        <pc:inkChg chg="add del">
          <ac:chgData name="Viet Anh Nguyen" userId="b95f61ff061388d5" providerId="LiveId" clId="{3E39147E-158E-4099-BECE-8D8C54C07C10}" dt="2022-01-08T09:22:40.195" v="3509"/>
          <ac:inkMkLst>
            <pc:docMk/>
            <pc:sldMk cId="0" sldId="257"/>
            <ac:inkMk id="29" creationId="{2E643BA3-47A9-4759-ACF8-485EAC08B391}"/>
          </ac:inkMkLst>
        </pc:inkChg>
        <pc:inkChg chg="add">
          <ac:chgData name="Viet Anh Nguyen" userId="b95f61ff061388d5" providerId="LiveId" clId="{3E39147E-158E-4099-BECE-8D8C54C07C10}" dt="2022-01-08T09:22:39.477" v="3508" actId="9405"/>
          <ac:inkMkLst>
            <pc:docMk/>
            <pc:sldMk cId="0" sldId="257"/>
            <ac:inkMk id="30" creationId="{4D8A22F0-36B9-47FF-AA71-73607D3B5D12}"/>
          </ac:inkMkLst>
        </pc:inkChg>
        <pc:inkChg chg="add">
          <ac:chgData name="Viet Anh Nguyen" userId="b95f61ff061388d5" providerId="LiveId" clId="{3E39147E-158E-4099-BECE-8D8C54C07C10}" dt="2022-01-08T09:22:40.195" v="3509"/>
          <ac:inkMkLst>
            <pc:docMk/>
            <pc:sldMk cId="0" sldId="257"/>
            <ac:inkMk id="31" creationId="{158D78A1-6A9F-4A8B-8BD9-6B2B0D40CFA5}"/>
          </ac:inkMkLst>
        </pc:inkChg>
        <pc:inkChg chg="add del">
          <ac:chgData name="Viet Anh Nguyen" userId="b95f61ff061388d5" providerId="LiveId" clId="{3E39147E-158E-4099-BECE-8D8C54C07C10}" dt="2022-01-08T09:22:42.194" v="3512"/>
          <ac:inkMkLst>
            <pc:docMk/>
            <pc:sldMk cId="0" sldId="257"/>
            <ac:inkMk id="32" creationId="{A04025B8-DA36-4FDE-9AC7-D88E99EA371D}"/>
          </ac:inkMkLst>
        </pc:inkChg>
        <pc:inkChg chg="add del">
          <ac:chgData name="Viet Anh Nguyen" userId="b95f61ff061388d5" providerId="LiveId" clId="{3E39147E-158E-4099-BECE-8D8C54C07C10}" dt="2022-01-08T09:22:42.194" v="3512"/>
          <ac:inkMkLst>
            <pc:docMk/>
            <pc:sldMk cId="0" sldId="257"/>
            <ac:inkMk id="33" creationId="{CEB87316-B0EF-4716-8329-189AEB1423A1}"/>
          </ac:inkMkLst>
        </pc:inkChg>
        <pc:inkChg chg="add">
          <ac:chgData name="Viet Anh Nguyen" userId="b95f61ff061388d5" providerId="LiveId" clId="{3E39147E-158E-4099-BECE-8D8C54C07C10}" dt="2022-01-08T09:22:42.194" v="3512"/>
          <ac:inkMkLst>
            <pc:docMk/>
            <pc:sldMk cId="0" sldId="257"/>
            <ac:inkMk id="34" creationId="{D5C7C177-152D-48D1-8293-778C3B26F286}"/>
          </ac:inkMkLst>
        </pc:inkChg>
        <pc:inkChg chg="add del">
          <ac:chgData name="Viet Anh Nguyen" userId="b95f61ff061388d5" providerId="LiveId" clId="{3E39147E-158E-4099-BECE-8D8C54C07C10}" dt="2022-01-08T09:22:58.966" v="3523"/>
          <ac:inkMkLst>
            <pc:docMk/>
            <pc:sldMk cId="0" sldId="257"/>
            <ac:inkMk id="35" creationId="{EFCDCC88-0127-4389-863E-195C1284F93E}"/>
          </ac:inkMkLst>
        </pc:inkChg>
        <pc:inkChg chg="add del">
          <ac:chgData name="Viet Anh Nguyen" userId="b95f61ff061388d5" providerId="LiveId" clId="{3E39147E-158E-4099-BECE-8D8C54C07C10}" dt="2022-01-08T09:22:58.966" v="3523"/>
          <ac:inkMkLst>
            <pc:docMk/>
            <pc:sldMk cId="0" sldId="257"/>
            <ac:inkMk id="36" creationId="{A4454D33-E8A2-439D-80F9-F8E7E8E844EF}"/>
          </ac:inkMkLst>
        </pc:inkChg>
        <pc:inkChg chg="add del">
          <ac:chgData name="Viet Anh Nguyen" userId="b95f61ff061388d5" providerId="LiveId" clId="{3E39147E-158E-4099-BECE-8D8C54C07C10}" dt="2022-01-08T09:22:58.966" v="3523"/>
          <ac:inkMkLst>
            <pc:docMk/>
            <pc:sldMk cId="0" sldId="257"/>
            <ac:inkMk id="37" creationId="{1AD79DCD-85AF-43BA-B773-7201D5E1F6C7}"/>
          </ac:inkMkLst>
        </pc:inkChg>
        <pc:inkChg chg="add del">
          <ac:chgData name="Viet Anh Nguyen" userId="b95f61ff061388d5" providerId="LiveId" clId="{3E39147E-158E-4099-BECE-8D8C54C07C10}" dt="2022-01-08T09:22:58.966" v="3523"/>
          <ac:inkMkLst>
            <pc:docMk/>
            <pc:sldMk cId="0" sldId="257"/>
            <ac:inkMk id="38" creationId="{E9EFA499-809D-4670-9EF3-A0ADAC14A2EC}"/>
          </ac:inkMkLst>
        </pc:inkChg>
        <pc:inkChg chg="add del">
          <ac:chgData name="Viet Anh Nguyen" userId="b95f61ff061388d5" providerId="LiveId" clId="{3E39147E-158E-4099-BECE-8D8C54C07C10}" dt="2022-01-08T09:22:58.966" v="3523"/>
          <ac:inkMkLst>
            <pc:docMk/>
            <pc:sldMk cId="0" sldId="257"/>
            <ac:inkMk id="39" creationId="{05A3A094-60AD-4070-8B24-7350E8B942F8}"/>
          </ac:inkMkLst>
        </pc:inkChg>
        <pc:inkChg chg="add del">
          <ac:chgData name="Viet Anh Nguyen" userId="b95f61ff061388d5" providerId="LiveId" clId="{3E39147E-158E-4099-BECE-8D8C54C07C10}" dt="2022-01-08T09:22:58.966" v="3523"/>
          <ac:inkMkLst>
            <pc:docMk/>
            <pc:sldMk cId="0" sldId="257"/>
            <ac:inkMk id="40" creationId="{964F833B-E454-4870-98CD-BE6DECE2220D}"/>
          </ac:inkMkLst>
        </pc:inkChg>
        <pc:inkChg chg="add del">
          <ac:chgData name="Viet Anh Nguyen" userId="b95f61ff061388d5" providerId="LiveId" clId="{3E39147E-158E-4099-BECE-8D8C54C07C10}" dt="2022-01-08T09:22:58.966" v="3523"/>
          <ac:inkMkLst>
            <pc:docMk/>
            <pc:sldMk cId="0" sldId="257"/>
            <ac:inkMk id="41" creationId="{C2240F1A-C956-45B5-B2A1-66A9CDA57404}"/>
          </ac:inkMkLst>
        </pc:inkChg>
        <pc:inkChg chg="add del">
          <ac:chgData name="Viet Anh Nguyen" userId="b95f61ff061388d5" providerId="LiveId" clId="{3E39147E-158E-4099-BECE-8D8C54C07C10}" dt="2022-01-08T09:22:58.966" v="3523"/>
          <ac:inkMkLst>
            <pc:docMk/>
            <pc:sldMk cId="0" sldId="257"/>
            <ac:inkMk id="42" creationId="{CA5FD6DD-0FCF-4C5E-A1D6-9C5383829C71}"/>
          </ac:inkMkLst>
        </pc:inkChg>
        <pc:inkChg chg="add del">
          <ac:chgData name="Viet Anh Nguyen" userId="b95f61ff061388d5" providerId="LiveId" clId="{3E39147E-158E-4099-BECE-8D8C54C07C10}" dt="2022-01-08T09:22:58.966" v="3523"/>
          <ac:inkMkLst>
            <pc:docMk/>
            <pc:sldMk cId="0" sldId="257"/>
            <ac:inkMk id="43" creationId="{CBF90902-043D-487B-98D2-76143D0C9951}"/>
          </ac:inkMkLst>
        </pc:inkChg>
        <pc:inkChg chg="add del">
          <ac:chgData name="Viet Anh Nguyen" userId="b95f61ff061388d5" providerId="LiveId" clId="{3E39147E-158E-4099-BECE-8D8C54C07C10}" dt="2022-01-08T09:22:58.966" v="3523"/>
          <ac:inkMkLst>
            <pc:docMk/>
            <pc:sldMk cId="0" sldId="257"/>
            <ac:inkMk id="49" creationId="{91F06B61-32E3-491A-9F9D-0119A49C5F23}"/>
          </ac:inkMkLst>
        </pc:inkChg>
        <pc:inkChg chg="add">
          <ac:chgData name="Viet Anh Nguyen" userId="b95f61ff061388d5" providerId="LiveId" clId="{3E39147E-158E-4099-BECE-8D8C54C07C10}" dt="2022-01-08T09:22:58.966" v="3523"/>
          <ac:inkMkLst>
            <pc:docMk/>
            <pc:sldMk cId="0" sldId="257"/>
            <ac:inkMk id="50" creationId="{EEE61751-8807-42B3-A52D-88CAE329354E}"/>
          </ac:inkMkLst>
        </pc:inkChg>
        <pc:inkChg chg="add del">
          <ac:chgData name="Viet Anh Nguyen" userId="b95f61ff061388d5" providerId="LiveId" clId="{3E39147E-158E-4099-BECE-8D8C54C07C10}" dt="2022-01-08T09:23:01.265" v="3529"/>
          <ac:inkMkLst>
            <pc:docMk/>
            <pc:sldMk cId="0" sldId="257"/>
            <ac:inkMk id="51" creationId="{31F67903-800C-45C6-AE28-6BEF92E5FB18}"/>
          </ac:inkMkLst>
        </pc:inkChg>
        <pc:inkChg chg="add del">
          <ac:chgData name="Viet Anh Nguyen" userId="b95f61ff061388d5" providerId="LiveId" clId="{3E39147E-158E-4099-BECE-8D8C54C07C10}" dt="2022-01-08T09:23:01.265" v="3529"/>
          <ac:inkMkLst>
            <pc:docMk/>
            <pc:sldMk cId="0" sldId="257"/>
            <ac:inkMk id="52" creationId="{ACC71570-997E-41DB-8FB0-320D74EF2874}"/>
          </ac:inkMkLst>
        </pc:inkChg>
        <pc:inkChg chg="add del">
          <ac:chgData name="Viet Anh Nguyen" userId="b95f61ff061388d5" providerId="LiveId" clId="{3E39147E-158E-4099-BECE-8D8C54C07C10}" dt="2022-01-08T09:23:01.265" v="3529"/>
          <ac:inkMkLst>
            <pc:docMk/>
            <pc:sldMk cId="0" sldId="257"/>
            <ac:inkMk id="53" creationId="{6963FFC3-6866-468C-B2C5-7F2100B3A457}"/>
          </ac:inkMkLst>
        </pc:inkChg>
        <pc:inkChg chg="add del">
          <ac:chgData name="Viet Anh Nguyen" userId="b95f61ff061388d5" providerId="LiveId" clId="{3E39147E-158E-4099-BECE-8D8C54C07C10}" dt="2022-01-08T09:23:01.265" v="3529"/>
          <ac:inkMkLst>
            <pc:docMk/>
            <pc:sldMk cId="0" sldId="257"/>
            <ac:inkMk id="54" creationId="{2FA133A7-F190-4976-B989-7EC72D565415}"/>
          </ac:inkMkLst>
        </pc:inkChg>
        <pc:inkChg chg="add del">
          <ac:chgData name="Viet Anh Nguyen" userId="b95f61ff061388d5" providerId="LiveId" clId="{3E39147E-158E-4099-BECE-8D8C54C07C10}" dt="2022-01-08T09:23:01.265" v="3529"/>
          <ac:inkMkLst>
            <pc:docMk/>
            <pc:sldMk cId="0" sldId="257"/>
            <ac:inkMk id="55" creationId="{DDF071A3-E08D-4547-9E64-F9E51CD8F8BC}"/>
          </ac:inkMkLst>
        </pc:inkChg>
        <pc:inkChg chg="add del">
          <ac:chgData name="Viet Anh Nguyen" userId="b95f61ff061388d5" providerId="LiveId" clId="{3E39147E-158E-4099-BECE-8D8C54C07C10}" dt="2022-01-08T09:23:02.779" v="3533"/>
          <ac:inkMkLst>
            <pc:docMk/>
            <pc:sldMk cId="0" sldId="257"/>
            <ac:inkMk id="56" creationId="{21130838-A5D5-4377-8B69-E9F9F6D2A801}"/>
          </ac:inkMkLst>
        </pc:inkChg>
        <pc:inkChg chg="add del">
          <ac:chgData name="Viet Anh Nguyen" userId="b95f61ff061388d5" providerId="LiveId" clId="{3E39147E-158E-4099-BECE-8D8C54C07C10}" dt="2022-01-08T09:23:02.779" v="3533"/>
          <ac:inkMkLst>
            <pc:docMk/>
            <pc:sldMk cId="0" sldId="257"/>
            <ac:inkMk id="57" creationId="{E90C06BB-528D-4046-B429-D7863B280F8C}"/>
          </ac:inkMkLst>
        </pc:inkChg>
        <pc:inkChg chg="add del">
          <ac:chgData name="Viet Anh Nguyen" userId="b95f61ff061388d5" providerId="LiveId" clId="{3E39147E-158E-4099-BECE-8D8C54C07C10}" dt="2022-01-08T09:23:02.779" v="3533"/>
          <ac:inkMkLst>
            <pc:docMk/>
            <pc:sldMk cId="0" sldId="257"/>
            <ac:inkMk id="58" creationId="{D3F04590-A985-4650-8DA4-8D80F6043B1F}"/>
          </ac:inkMkLst>
        </pc:inkChg>
        <pc:inkChg chg="add del">
          <ac:chgData name="Viet Anh Nguyen" userId="b95f61ff061388d5" providerId="LiveId" clId="{3E39147E-158E-4099-BECE-8D8C54C07C10}" dt="2022-01-08T09:23:05.465" v="3540"/>
          <ac:inkMkLst>
            <pc:docMk/>
            <pc:sldMk cId="0" sldId="257"/>
            <ac:inkMk id="59" creationId="{5C9A7F65-81B6-4777-956A-CF55C11BD86E}"/>
          </ac:inkMkLst>
        </pc:inkChg>
        <pc:inkChg chg="add del">
          <ac:chgData name="Viet Anh Nguyen" userId="b95f61ff061388d5" providerId="LiveId" clId="{3E39147E-158E-4099-BECE-8D8C54C07C10}" dt="2022-01-08T09:23:05.465" v="3540"/>
          <ac:inkMkLst>
            <pc:docMk/>
            <pc:sldMk cId="0" sldId="257"/>
            <ac:inkMk id="60" creationId="{DB53FEC2-D8B7-4D8E-AF03-D18137BAB87B}"/>
          </ac:inkMkLst>
        </pc:inkChg>
        <pc:inkChg chg="add del">
          <ac:chgData name="Viet Anh Nguyen" userId="b95f61ff061388d5" providerId="LiveId" clId="{3E39147E-158E-4099-BECE-8D8C54C07C10}" dt="2022-01-08T09:23:05.465" v="3540"/>
          <ac:inkMkLst>
            <pc:docMk/>
            <pc:sldMk cId="0" sldId="257"/>
            <ac:inkMk id="61" creationId="{5B6E3635-BC09-4818-822D-ADDE0DCE683F}"/>
          </ac:inkMkLst>
        </pc:inkChg>
        <pc:inkChg chg="add del">
          <ac:chgData name="Viet Anh Nguyen" userId="b95f61ff061388d5" providerId="LiveId" clId="{3E39147E-158E-4099-BECE-8D8C54C07C10}" dt="2022-01-08T09:23:05.465" v="3540"/>
          <ac:inkMkLst>
            <pc:docMk/>
            <pc:sldMk cId="0" sldId="257"/>
            <ac:inkMk id="62" creationId="{44FC6963-7B76-4E12-A6B2-A63E773891F3}"/>
          </ac:inkMkLst>
        </pc:inkChg>
        <pc:inkChg chg="add del">
          <ac:chgData name="Viet Anh Nguyen" userId="b95f61ff061388d5" providerId="LiveId" clId="{3E39147E-158E-4099-BECE-8D8C54C07C10}" dt="2022-01-08T09:23:05.465" v="3540"/>
          <ac:inkMkLst>
            <pc:docMk/>
            <pc:sldMk cId="0" sldId="257"/>
            <ac:inkMk id="63" creationId="{C35CB203-F7B1-447B-A5ED-6D3547672CAA}"/>
          </ac:inkMkLst>
        </pc:inkChg>
        <pc:inkChg chg="add del">
          <ac:chgData name="Viet Anh Nguyen" userId="b95f61ff061388d5" providerId="LiveId" clId="{3E39147E-158E-4099-BECE-8D8C54C07C10}" dt="2022-01-08T09:23:05.465" v="3540"/>
          <ac:inkMkLst>
            <pc:docMk/>
            <pc:sldMk cId="0" sldId="257"/>
            <ac:inkMk id="64" creationId="{23EEA2AE-6428-4DFB-A3CB-A62F06136E31}"/>
          </ac:inkMkLst>
        </pc:inkChg>
        <pc:inkChg chg="add del">
          <ac:chgData name="Viet Anh Nguyen" userId="b95f61ff061388d5" providerId="LiveId" clId="{3E39147E-158E-4099-BECE-8D8C54C07C10}" dt="2022-01-08T09:23:05.465" v="3540"/>
          <ac:inkMkLst>
            <pc:docMk/>
            <pc:sldMk cId="0" sldId="257"/>
            <ac:inkMk id="65" creationId="{53204785-77A0-443C-B276-64F9A9138944}"/>
          </ac:inkMkLst>
        </pc:inkChg>
        <pc:inkChg chg="add del">
          <ac:chgData name="Viet Anh Nguyen" userId="b95f61ff061388d5" providerId="LiveId" clId="{3E39147E-158E-4099-BECE-8D8C54C07C10}" dt="2022-01-08T09:23:05.465" v="3540"/>
          <ac:inkMkLst>
            <pc:docMk/>
            <pc:sldMk cId="0" sldId="257"/>
            <ac:inkMk id="66" creationId="{304E8BA3-3245-4C50-8817-175FB83AED8A}"/>
          </ac:inkMkLst>
        </pc:inkChg>
        <pc:inkChg chg="add">
          <ac:chgData name="Viet Anh Nguyen" userId="b95f61ff061388d5" providerId="LiveId" clId="{3E39147E-158E-4099-BECE-8D8C54C07C10}" dt="2022-01-08T09:23:05.465" v="3540"/>
          <ac:inkMkLst>
            <pc:docMk/>
            <pc:sldMk cId="0" sldId="257"/>
            <ac:inkMk id="67" creationId="{6E5C5757-6054-4147-A21D-B9D3DD551B56}"/>
          </ac:inkMkLst>
        </pc:inkChg>
      </pc:sldChg>
      <pc:sldChg chg="addSp delSp mod">
        <pc:chgData name="Viet Anh Nguyen" userId="b95f61ff061388d5" providerId="LiveId" clId="{3E39147E-158E-4099-BECE-8D8C54C07C10}" dt="2022-01-08T06:12:52.523" v="251"/>
        <pc:sldMkLst>
          <pc:docMk/>
          <pc:sldMk cId="0" sldId="258"/>
        </pc:sldMkLst>
        <pc:inkChg chg="add del">
          <ac:chgData name="Viet Anh Nguyen" userId="b95f61ff061388d5" providerId="LiveId" clId="{3E39147E-158E-4099-BECE-8D8C54C07C10}" dt="2022-01-08T06:10:07.275" v="158"/>
          <ac:inkMkLst>
            <pc:docMk/>
            <pc:sldMk cId="0" sldId="258"/>
            <ac:inkMk id="2" creationId="{6B8BC3F2-9F30-444D-816F-F1A46C8DB161}"/>
          </ac:inkMkLst>
        </pc:inkChg>
        <pc:inkChg chg="add del">
          <ac:chgData name="Viet Anh Nguyen" userId="b95f61ff061388d5" providerId="LiveId" clId="{3E39147E-158E-4099-BECE-8D8C54C07C10}" dt="2022-01-08T06:10:07.275" v="158"/>
          <ac:inkMkLst>
            <pc:docMk/>
            <pc:sldMk cId="0" sldId="258"/>
            <ac:inkMk id="3" creationId="{2785D4CF-3514-4DEF-A3A9-CA9BCFC0C353}"/>
          </ac:inkMkLst>
        </pc:inkChg>
        <pc:inkChg chg="add del">
          <ac:chgData name="Viet Anh Nguyen" userId="b95f61ff061388d5" providerId="LiveId" clId="{3E39147E-158E-4099-BECE-8D8C54C07C10}" dt="2022-01-08T06:10:07.275" v="158"/>
          <ac:inkMkLst>
            <pc:docMk/>
            <pc:sldMk cId="0" sldId="258"/>
            <ac:inkMk id="4" creationId="{939745C9-3F0F-4075-8BEC-AE72AE20EEC1}"/>
          </ac:inkMkLst>
        </pc:inkChg>
        <pc:inkChg chg="add del">
          <ac:chgData name="Viet Anh Nguyen" userId="b95f61ff061388d5" providerId="LiveId" clId="{3E39147E-158E-4099-BECE-8D8C54C07C10}" dt="2022-01-08T06:10:07.275" v="158"/>
          <ac:inkMkLst>
            <pc:docMk/>
            <pc:sldMk cId="0" sldId="258"/>
            <ac:inkMk id="5" creationId="{3A37E423-C706-4733-B5CE-55EC6BD5AB3D}"/>
          </ac:inkMkLst>
        </pc:inkChg>
        <pc:inkChg chg="add del">
          <ac:chgData name="Viet Anh Nguyen" userId="b95f61ff061388d5" providerId="LiveId" clId="{3E39147E-158E-4099-BECE-8D8C54C07C10}" dt="2022-01-08T06:10:07.275" v="158"/>
          <ac:inkMkLst>
            <pc:docMk/>
            <pc:sldMk cId="0" sldId="258"/>
            <ac:inkMk id="6" creationId="{12DD12AA-9372-44A2-9B30-83A99647C491}"/>
          </ac:inkMkLst>
        </pc:inkChg>
        <pc:inkChg chg="add del">
          <ac:chgData name="Viet Anh Nguyen" userId="b95f61ff061388d5" providerId="LiveId" clId="{3E39147E-158E-4099-BECE-8D8C54C07C10}" dt="2022-01-08T06:10:07.275" v="158"/>
          <ac:inkMkLst>
            <pc:docMk/>
            <pc:sldMk cId="0" sldId="258"/>
            <ac:inkMk id="7" creationId="{A71F0A7A-8F4F-471A-A7C7-3502456438DF}"/>
          </ac:inkMkLst>
        </pc:inkChg>
        <pc:inkChg chg="add del">
          <ac:chgData name="Viet Anh Nguyen" userId="b95f61ff061388d5" providerId="LiveId" clId="{3E39147E-158E-4099-BECE-8D8C54C07C10}" dt="2022-01-08T06:10:07.275" v="158"/>
          <ac:inkMkLst>
            <pc:docMk/>
            <pc:sldMk cId="0" sldId="258"/>
            <ac:inkMk id="8" creationId="{5D7D11FA-969C-473B-86BB-CB27D6958AD9}"/>
          </ac:inkMkLst>
        </pc:inkChg>
        <pc:inkChg chg="add del">
          <ac:chgData name="Viet Anh Nguyen" userId="b95f61ff061388d5" providerId="LiveId" clId="{3E39147E-158E-4099-BECE-8D8C54C07C10}" dt="2022-01-08T06:10:07.275" v="158"/>
          <ac:inkMkLst>
            <pc:docMk/>
            <pc:sldMk cId="0" sldId="258"/>
            <ac:inkMk id="9" creationId="{D05BCBD8-4307-4F3C-8B3F-1A12CAF32FA2}"/>
          </ac:inkMkLst>
        </pc:inkChg>
        <pc:inkChg chg="add del">
          <ac:chgData name="Viet Anh Nguyen" userId="b95f61ff061388d5" providerId="LiveId" clId="{3E39147E-158E-4099-BECE-8D8C54C07C10}" dt="2022-01-08T06:10:07.275" v="158"/>
          <ac:inkMkLst>
            <pc:docMk/>
            <pc:sldMk cId="0" sldId="258"/>
            <ac:inkMk id="10" creationId="{29DA8520-4ED0-418B-97D9-93417AA31235}"/>
          </ac:inkMkLst>
        </pc:inkChg>
        <pc:inkChg chg="add">
          <ac:chgData name="Viet Anh Nguyen" userId="b95f61ff061388d5" providerId="LiveId" clId="{3E39147E-158E-4099-BECE-8D8C54C07C10}" dt="2022-01-08T06:10:07.275" v="158"/>
          <ac:inkMkLst>
            <pc:docMk/>
            <pc:sldMk cId="0" sldId="258"/>
            <ac:inkMk id="11" creationId="{A507348A-33B8-4299-AE05-2D4EE2F4BDD9}"/>
          </ac:inkMkLst>
        </pc:inkChg>
        <pc:inkChg chg="add del">
          <ac:chgData name="Viet Anh Nguyen" userId="b95f61ff061388d5" providerId="LiveId" clId="{3E39147E-158E-4099-BECE-8D8C54C07C10}" dt="2022-01-08T06:10:08.502" v="161"/>
          <ac:inkMkLst>
            <pc:docMk/>
            <pc:sldMk cId="0" sldId="258"/>
            <ac:inkMk id="12" creationId="{9263C1B1-F87D-4FEE-B6A2-229808BC3BD1}"/>
          </ac:inkMkLst>
        </pc:inkChg>
        <pc:inkChg chg="add del">
          <ac:chgData name="Viet Anh Nguyen" userId="b95f61ff061388d5" providerId="LiveId" clId="{3E39147E-158E-4099-BECE-8D8C54C07C10}" dt="2022-01-08T06:10:08.502" v="161"/>
          <ac:inkMkLst>
            <pc:docMk/>
            <pc:sldMk cId="0" sldId="258"/>
            <ac:inkMk id="13" creationId="{C80345A5-74C3-407D-B242-189E8497F783}"/>
          </ac:inkMkLst>
        </pc:inkChg>
        <pc:inkChg chg="add del">
          <ac:chgData name="Viet Anh Nguyen" userId="b95f61ff061388d5" providerId="LiveId" clId="{3E39147E-158E-4099-BECE-8D8C54C07C10}" dt="2022-01-08T06:10:13.244" v="174"/>
          <ac:inkMkLst>
            <pc:docMk/>
            <pc:sldMk cId="0" sldId="258"/>
            <ac:inkMk id="14" creationId="{D8331457-4B4E-49F4-AF92-37DDA8C5BAF1}"/>
          </ac:inkMkLst>
        </pc:inkChg>
        <pc:inkChg chg="add del">
          <ac:chgData name="Viet Anh Nguyen" userId="b95f61ff061388d5" providerId="LiveId" clId="{3E39147E-158E-4099-BECE-8D8C54C07C10}" dt="2022-01-08T06:10:13.244" v="174"/>
          <ac:inkMkLst>
            <pc:docMk/>
            <pc:sldMk cId="0" sldId="258"/>
            <ac:inkMk id="15" creationId="{5580502B-6923-49BD-9BAF-57ED4CF4064A}"/>
          </ac:inkMkLst>
        </pc:inkChg>
        <pc:inkChg chg="add del">
          <ac:chgData name="Viet Anh Nguyen" userId="b95f61ff061388d5" providerId="LiveId" clId="{3E39147E-158E-4099-BECE-8D8C54C07C10}" dt="2022-01-08T06:10:13.244" v="174"/>
          <ac:inkMkLst>
            <pc:docMk/>
            <pc:sldMk cId="0" sldId="258"/>
            <ac:inkMk id="16" creationId="{628ADD23-ACD2-4EB8-8F14-668E4602F0A6}"/>
          </ac:inkMkLst>
        </pc:inkChg>
        <pc:inkChg chg="add del">
          <ac:chgData name="Viet Anh Nguyen" userId="b95f61ff061388d5" providerId="LiveId" clId="{3E39147E-158E-4099-BECE-8D8C54C07C10}" dt="2022-01-08T06:10:13.244" v="174"/>
          <ac:inkMkLst>
            <pc:docMk/>
            <pc:sldMk cId="0" sldId="258"/>
            <ac:inkMk id="17" creationId="{40EBBA42-3F9B-4608-98DC-0946465C52C5}"/>
          </ac:inkMkLst>
        </pc:inkChg>
        <pc:inkChg chg="add del">
          <ac:chgData name="Viet Anh Nguyen" userId="b95f61ff061388d5" providerId="LiveId" clId="{3E39147E-158E-4099-BECE-8D8C54C07C10}" dt="2022-01-08T06:10:13.244" v="174"/>
          <ac:inkMkLst>
            <pc:docMk/>
            <pc:sldMk cId="0" sldId="258"/>
            <ac:inkMk id="18" creationId="{3C0A4D1A-2F97-496E-94DF-C5C5E5DE7E61}"/>
          </ac:inkMkLst>
        </pc:inkChg>
        <pc:inkChg chg="add del">
          <ac:chgData name="Viet Anh Nguyen" userId="b95f61ff061388d5" providerId="LiveId" clId="{3E39147E-158E-4099-BECE-8D8C54C07C10}" dt="2022-01-08T06:10:13.244" v="174"/>
          <ac:inkMkLst>
            <pc:docMk/>
            <pc:sldMk cId="0" sldId="258"/>
            <ac:inkMk id="19" creationId="{F748152F-EB37-4314-A461-4D53521E10B7}"/>
          </ac:inkMkLst>
        </pc:inkChg>
        <pc:inkChg chg="add del">
          <ac:chgData name="Viet Anh Nguyen" userId="b95f61ff061388d5" providerId="LiveId" clId="{3E39147E-158E-4099-BECE-8D8C54C07C10}" dt="2022-01-08T06:10:13.244" v="174"/>
          <ac:inkMkLst>
            <pc:docMk/>
            <pc:sldMk cId="0" sldId="258"/>
            <ac:inkMk id="20" creationId="{08FF9821-3B11-43E3-AB20-127F8B9DB750}"/>
          </ac:inkMkLst>
        </pc:inkChg>
        <pc:inkChg chg="add del">
          <ac:chgData name="Viet Anh Nguyen" userId="b95f61ff061388d5" providerId="LiveId" clId="{3E39147E-158E-4099-BECE-8D8C54C07C10}" dt="2022-01-08T06:10:13.244" v="174"/>
          <ac:inkMkLst>
            <pc:docMk/>
            <pc:sldMk cId="0" sldId="258"/>
            <ac:inkMk id="21" creationId="{D1ADF6AD-FB65-4B2D-86D9-EC08459B9A99}"/>
          </ac:inkMkLst>
        </pc:inkChg>
        <pc:inkChg chg="add del">
          <ac:chgData name="Viet Anh Nguyen" userId="b95f61ff061388d5" providerId="LiveId" clId="{3E39147E-158E-4099-BECE-8D8C54C07C10}" dt="2022-01-08T06:10:13.244" v="174"/>
          <ac:inkMkLst>
            <pc:docMk/>
            <pc:sldMk cId="0" sldId="258"/>
            <ac:inkMk id="22" creationId="{3355D061-46ED-4E4E-80D1-82844A286A45}"/>
          </ac:inkMkLst>
        </pc:inkChg>
        <pc:inkChg chg="add del">
          <ac:chgData name="Viet Anh Nguyen" userId="b95f61ff061388d5" providerId="LiveId" clId="{3E39147E-158E-4099-BECE-8D8C54C07C10}" dt="2022-01-08T06:10:13.244" v="174"/>
          <ac:inkMkLst>
            <pc:docMk/>
            <pc:sldMk cId="0" sldId="258"/>
            <ac:inkMk id="23" creationId="{EB091AE2-41BD-4298-BCFE-B62918C34D46}"/>
          </ac:inkMkLst>
        </pc:inkChg>
        <pc:inkChg chg="add del">
          <ac:chgData name="Viet Anh Nguyen" userId="b95f61ff061388d5" providerId="LiveId" clId="{3E39147E-158E-4099-BECE-8D8C54C07C10}" dt="2022-01-08T06:10:13.244" v="174"/>
          <ac:inkMkLst>
            <pc:docMk/>
            <pc:sldMk cId="0" sldId="258"/>
            <ac:inkMk id="24" creationId="{7F53ABC2-23F6-4DA5-A07D-03F4DD33258F}"/>
          </ac:inkMkLst>
        </pc:inkChg>
        <pc:inkChg chg="add del">
          <ac:chgData name="Viet Anh Nguyen" userId="b95f61ff061388d5" providerId="LiveId" clId="{3E39147E-158E-4099-BECE-8D8C54C07C10}" dt="2022-01-08T06:10:13.244" v="174"/>
          <ac:inkMkLst>
            <pc:docMk/>
            <pc:sldMk cId="0" sldId="258"/>
            <ac:inkMk id="25" creationId="{0FF1E2B4-8E9D-40A4-B859-42DD8BCE4A78}"/>
          </ac:inkMkLst>
        </pc:inkChg>
        <pc:inkChg chg="add del">
          <ac:chgData name="Viet Anh Nguyen" userId="b95f61ff061388d5" providerId="LiveId" clId="{3E39147E-158E-4099-BECE-8D8C54C07C10}" dt="2022-01-08T06:10:13.244" v="174"/>
          <ac:inkMkLst>
            <pc:docMk/>
            <pc:sldMk cId="0" sldId="258"/>
            <ac:inkMk id="26" creationId="{89E55A77-8295-4108-BE1A-C2581A823178}"/>
          </ac:inkMkLst>
        </pc:inkChg>
        <pc:inkChg chg="add">
          <ac:chgData name="Viet Anh Nguyen" userId="b95f61ff061388d5" providerId="LiveId" clId="{3E39147E-158E-4099-BECE-8D8C54C07C10}" dt="2022-01-08T06:10:13.244" v="174"/>
          <ac:inkMkLst>
            <pc:docMk/>
            <pc:sldMk cId="0" sldId="258"/>
            <ac:inkMk id="27" creationId="{3E819469-28BB-4E55-AD5E-816EA8041A83}"/>
          </ac:inkMkLst>
        </pc:inkChg>
        <pc:inkChg chg="add">
          <ac:chgData name="Viet Anh Nguyen" userId="b95f61ff061388d5" providerId="LiveId" clId="{3E39147E-158E-4099-BECE-8D8C54C07C10}" dt="2022-01-08T06:10:13.244" v="174"/>
          <ac:inkMkLst>
            <pc:docMk/>
            <pc:sldMk cId="0" sldId="258"/>
            <ac:inkMk id="28" creationId="{CE23FA10-CE11-49B6-9416-F73A9692970A}"/>
          </ac:inkMkLst>
        </pc:inkChg>
        <pc:inkChg chg="add del">
          <ac:chgData name="Viet Anh Nguyen" userId="b95f61ff061388d5" providerId="LiveId" clId="{3E39147E-158E-4099-BECE-8D8C54C07C10}" dt="2022-01-08T06:10:21.768" v="177"/>
          <ac:inkMkLst>
            <pc:docMk/>
            <pc:sldMk cId="0" sldId="258"/>
            <ac:inkMk id="29" creationId="{A52C97A2-09DE-41F9-AE2E-89CB24DC45D5}"/>
          </ac:inkMkLst>
        </pc:inkChg>
        <pc:inkChg chg="add del">
          <ac:chgData name="Viet Anh Nguyen" userId="b95f61ff061388d5" providerId="LiveId" clId="{3E39147E-158E-4099-BECE-8D8C54C07C10}" dt="2022-01-08T06:10:21.768" v="177"/>
          <ac:inkMkLst>
            <pc:docMk/>
            <pc:sldMk cId="0" sldId="258"/>
            <ac:inkMk id="30" creationId="{9E071360-2CF7-41D9-A4D0-19B68FBC2FEF}"/>
          </ac:inkMkLst>
        </pc:inkChg>
        <pc:inkChg chg="add del">
          <ac:chgData name="Viet Anh Nguyen" userId="b95f61ff061388d5" providerId="LiveId" clId="{3E39147E-158E-4099-BECE-8D8C54C07C10}" dt="2022-01-08T06:10:22.730" v="179"/>
          <ac:inkMkLst>
            <pc:docMk/>
            <pc:sldMk cId="0" sldId="258"/>
            <ac:inkMk id="31" creationId="{4189125B-7854-4174-A75D-4509F12040D7}"/>
          </ac:inkMkLst>
        </pc:inkChg>
        <pc:inkChg chg="add del">
          <ac:chgData name="Viet Anh Nguyen" userId="b95f61ff061388d5" providerId="LiveId" clId="{3E39147E-158E-4099-BECE-8D8C54C07C10}" dt="2022-01-08T06:10:22.730" v="179"/>
          <ac:inkMkLst>
            <pc:docMk/>
            <pc:sldMk cId="0" sldId="258"/>
            <ac:inkMk id="32" creationId="{35604481-27E5-4E8D-B874-29674CA01EDF}"/>
          </ac:inkMkLst>
        </pc:inkChg>
        <pc:inkChg chg="add del">
          <ac:chgData name="Viet Anh Nguyen" userId="b95f61ff061388d5" providerId="LiveId" clId="{3E39147E-158E-4099-BECE-8D8C54C07C10}" dt="2022-01-08T06:10:24.644" v="181"/>
          <ac:inkMkLst>
            <pc:docMk/>
            <pc:sldMk cId="0" sldId="258"/>
            <ac:inkMk id="33" creationId="{749E0A26-736E-48A2-8104-816914D8CB20}"/>
          </ac:inkMkLst>
        </pc:inkChg>
        <pc:inkChg chg="add del">
          <ac:chgData name="Viet Anh Nguyen" userId="b95f61ff061388d5" providerId="LiveId" clId="{3E39147E-158E-4099-BECE-8D8C54C07C10}" dt="2022-01-08T06:10:24.644" v="181"/>
          <ac:inkMkLst>
            <pc:docMk/>
            <pc:sldMk cId="0" sldId="258"/>
            <ac:inkMk id="34" creationId="{4922DD6C-FC35-4B52-B355-4603478F1CB9}"/>
          </ac:inkMkLst>
        </pc:inkChg>
        <pc:inkChg chg="add del">
          <ac:chgData name="Viet Anh Nguyen" userId="b95f61ff061388d5" providerId="LiveId" clId="{3E39147E-158E-4099-BECE-8D8C54C07C10}" dt="2022-01-08T06:10:25.618" v="183"/>
          <ac:inkMkLst>
            <pc:docMk/>
            <pc:sldMk cId="0" sldId="258"/>
            <ac:inkMk id="35" creationId="{29B724AD-3723-43E5-BA6E-E36B0D360D48}"/>
          </ac:inkMkLst>
        </pc:inkChg>
        <pc:inkChg chg="add del">
          <ac:chgData name="Viet Anh Nguyen" userId="b95f61ff061388d5" providerId="LiveId" clId="{3E39147E-158E-4099-BECE-8D8C54C07C10}" dt="2022-01-08T06:10:25.618" v="183"/>
          <ac:inkMkLst>
            <pc:docMk/>
            <pc:sldMk cId="0" sldId="258"/>
            <ac:inkMk id="36" creationId="{1D3A63B0-931D-41CB-9A2D-79DC431CAC37}"/>
          </ac:inkMkLst>
        </pc:inkChg>
        <pc:inkChg chg="add del">
          <ac:chgData name="Viet Anh Nguyen" userId="b95f61ff061388d5" providerId="LiveId" clId="{3E39147E-158E-4099-BECE-8D8C54C07C10}" dt="2022-01-08T06:10:26.812" v="186"/>
          <ac:inkMkLst>
            <pc:docMk/>
            <pc:sldMk cId="0" sldId="258"/>
            <ac:inkMk id="37" creationId="{670F845C-8B52-4D12-AB98-9F892396A16F}"/>
          </ac:inkMkLst>
        </pc:inkChg>
        <pc:inkChg chg="add del">
          <ac:chgData name="Viet Anh Nguyen" userId="b95f61ff061388d5" providerId="LiveId" clId="{3E39147E-158E-4099-BECE-8D8C54C07C10}" dt="2022-01-08T06:10:26.812" v="186"/>
          <ac:inkMkLst>
            <pc:docMk/>
            <pc:sldMk cId="0" sldId="258"/>
            <ac:inkMk id="38" creationId="{784E9536-07E5-4EB9-BAFE-F5BDF1CBCB5C}"/>
          </ac:inkMkLst>
        </pc:inkChg>
        <pc:inkChg chg="add del">
          <ac:chgData name="Viet Anh Nguyen" userId="b95f61ff061388d5" providerId="LiveId" clId="{3E39147E-158E-4099-BECE-8D8C54C07C10}" dt="2022-01-08T06:10:26.812" v="186"/>
          <ac:inkMkLst>
            <pc:docMk/>
            <pc:sldMk cId="0" sldId="258"/>
            <ac:inkMk id="39" creationId="{08482EBA-B73F-4305-8502-19315CCB0204}"/>
          </ac:inkMkLst>
        </pc:inkChg>
        <pc:inkChg chg="add">
          <ac:chgData name="Viet Anh Nguyen" userId="b95f61ff061388d5" providerId="LiveId" clId="{3E39147E-158E-4099-BECE-8D8C54C07C10}" dt="2022-01-08T06:10:26.812" v="186"/>
          <ac:inkMkLst>
            <pc:docMk/>
            <pc:sldMk cId="0" sldId="258"/>
            <ac:inkMk id="40" creationId="{523467CA-A6A3-43DC-8CF3-EF3057F2AF5A}"/>
          </ac:inkMkLst>
        </pc:inkChg>
        <pc:inkChg chg="add del">
          <ac:chgData name="Viet Anh Nguyen" userId="b95f61ff061388d5" providerId="LiveId" clId="{3E39147E-158E-4099-BECE-8D8C54C07C10}" dt="2022-01-08T06:11:36.961" v="191"/>
          <ac:inkMkLst>
            <pc:docMk/>
            <pc:sldMk cId="0" sldId="258"/>
            <ac:inkMk id="41" creationId="{2D998AB8-12B3-4B85-8065-5A20DF63FEDC}"/>
          </ac:inkMkLst>
        </pc:inkChg>
        <pc:inkChg chg="add del">
          <ac:chgData name="Viet Anh Nguyen" userId="b95f61ff061388d5" providerId="LiveId" clId="{3E39147E-158E-4099-BECE-8D8C54C07C10}" dt="2022-01-08T06:11:36.961" v="191"/>
          <ac:inkMkLst>
            <pc:docMk/>
            <pc:sldMk cId="0" sldId="258"/>
            <ac:inkMk id="42" creationId="{764A9724-67B7-4161-A097-B4CD3DD8855A}"/>
          </ac:inkMkLst>
        </pc:inkChg>
        <pc:inkChg chg="add del">
          <ac:chgData name="Viet Anh Nguyen" userId="b95f61ff061388d5" providerId="LiveId" clId="{3E39147E-158E-4099-BECE-8D8C54C07C10}" dt="2022-01-08T06:11:36.961" v="191"/>
          <ac:inkMkLst>
            <pc:docMk/>
            <pc:sldMk cId="0" sldId="258"/>
            <ac:inkMk id="43" creationId="{384E119A-1374-4398-8BA2-B91EDD0581EA}"/>
          </ac:inkMkLst>
        </pc:inkChg>
        <pc:inkChg chg="add del">
          <ac:chgData name="Viet Anh Nguyen" userId="b95f61ff061388d5" providerId="LiveId" clId="{3E39147E-158E-4099-BECE-8D8C54C07C10}" dt="2022-01-08T06:11:36.961" v="191"/>
          <ac:inkMkLst>
            <pc:docMk/>
            <pc:sldMk cId="0" sldId="258"/>
            <ac:inkMk id="44" creationId="{25CE4DAE-6359-4286-A13D-C223B20DBEE9}"/>
          </ac:inkMkLst>
        </pc:inkChg>
        <pc:inkChg chg="add">
          <ac:chgData name="Viet Anh Nguyen" userId="b95f61ff061388d5" providerId="LiveId" clId="{3E39147E-158E-4099-BECE-8D8C54C07C10}" dt="2022-01-08T06:11:36.961" v="191"/>
          <ac:inkMkLst>
            <pc:docMk/>
            <pc:sldMk cId="0" sldId="258"/>
            <ac:inkMk id="45" creationId="{9A5AAB77-6808-4A0F-A481-8CD27C99AC76}"/>
          </ac:inkMkLst>
        </pc:inkChg>
        <pc:inkChg chg="add del">
          <ac:chgData name="Viet Anh Nguyen" userId="b95f61ff061388d5" providerId="LiveId" clId="{3E39147E-158E-4099-BECE-8D8C54C07C10}" dt="2022-01-08T06:12:28.615" v="197"/>
          <ac:inkMkLst>
            <pc:docMk/>
            <pc:sldMk cId="0" sldId="258"/>
            <ac:inkMk id="46" creationId="{12640347-F196-4D9E-94DC-9CC4A039A910}"/>
          </ac:inkMkLst>
        </pc:inkChg>
        <pc:inkChg chg="add del">
          <ac:chgData name="Viet Anh Nguyen" userId="b95f61ff061388d5" providerId="LiveId" clId="{3E39147E-158E-4099-BECE-8D8C54C07C10}" dt="2022-01-08T06:12:28.615" v="197"/>
          <ac:inkMkLst>
            <pc:docMk/>
            <pc:sldMk cId="0" sldId="258"/>
            <ac:inkMk id="47" creationId="{44E12A92-75A4-4518-8DE8-9E4E3A83D9CE}"/>
          </ac:inkMkLst>
        </pc:inkChg>
        <pc:inkChg chg="add del">
          <ac:chgData name="Viet Anh Nguyen" userId="b95f61ff061388d5" providerId="LiveId" clId="{3E39147E-158E-4099-BECE-8D8C54C07C10}" dt="2022-01-08T06:12:28.615" v="197"/>
          <ac:inkMkLst>
            <pc:docMk/>
            <pc:sldMk cId="0" sldId="258"/>
            <ac:inkMk id="48" creationId="{6B5054F5-C034-44A5-9578-1C171EF74D93}"/>
          </ac:inkMkLst>
        </pc:inkChg>
        <pc:inkChg chg="add del">
          <ac:chgData name="Viet Anh Nguyen" userId="b95f61ff061388d5" providerId="LiveId" clId="{3E39147E-158E-4099-BECE-8D8C54C07C10}" dt="2022-01-08T06:12:28.615" v="197"/>
          <ac:inkMkLst>
            <pc:docMk/>
            <pc:sldMk cId="0" sldId="258"/>
            <ac:inkMk id="54" creationId="{2C405A1C-F98E-42B0-83B7-E411BB54B3AB}"/>
          </ac:inkMkLst>
        </pc:inkChg>
        <pc:inkChg chg="add del">
          <ac:chgData name="Viet Anh Nguyen" userId="b95f61ff061388d5" providerId="LiveId" clId="{3E39147E-158E-4099-BECE-8D8C54C07C10}" dt="2022-01-08T06:12:28.615" v="197"/>
          <ac:inkMkLst>
            <pc:docMk/>
            <pc:sldMk cId="0" sldId="258"/>
            <ac:inkMk id="55" creationId="{6F896FE1-590F-41DC-B8A0-F7FC7C8C4015}"/>
          </ac:inkMkLst>
        </pc:inkChg>
        <pc:inkChg chg="add">
          <ac:chgData name="Viet Anh Nguyen" userId="b95f61ff061388d5" providerId="LiveId" clId="{3E39147E-158E-4099-BECE-8D8C54C07C10}" dt="2022-01-08T06:12:28.615" v="197"/>
          <ac:inkMkLst>
            <pc:docMk/>
            <pc:sldMk cId="0" sldId="258"/>
            <ac:inkMk id="56" creationId="{EAEA8DEA-571F-4814-8FFE-62051CDCA251}"/>
          </ac:inkMkLst>
        </pc:inkChg>
        <pc:inkChg chg="add del">
          <ac:chgData name="Viet Anh Nguyen" userId="b95f61ff061388d5" providerId="LiveId" clId="{3E39147E-158E-4099-BECE-8D8C54C07C10}" dt="2022-01-08T06:12:31.344" v="203"/>
          <ac:inkMkLst>
            <pc:docMk/>
            <pc:sldMk cId="0" sldId="258"/>
            <ac:inkMk id="57" creationId="{EBB72C82-CE55-44DE-90C6-E682745AA568}"/>
          </ac:inkMkLst>
        </pc:inkChg>
        <pc:inkChg chg="add del">
          <ac:chgData name="Viet Anh Nguyen" userId="b95f61ff061388d5" providerId="LiveId" clId="{3E39147E-158E-4099-BECE-8D8C54C07C10}" dt="2022-01-08T06:12:31.344" v="203"/>
          <ac:inkMkLst>
            <pc:docMk/>
            <pc:sldMk cId="0" sldId="258"/>
            <ac:inkMk id="58" creationId="{21906BFB-8227-47C4-AB73-C30FDF7E4A87}"/>
          </ac:inkMkLst>
        </pc:inkChg>
        <pc:inkChg chg="add del">
          <ac:chgData name="Viet Anh Nguyen" userId="b95f61ff061388d5" providerId="LiveId" clId="{3E39147E-158E-4099-BECE-8D8C54C07C10}" dt="2022-01-08T06:12:31.344" v="203"/>
          <ac:inkMkLst>
            <pc:docMk/>
            <pc:sldMk cId="0" sldId="258"/>
            <ac:inkMk id="59" creationId="{C0F2DC1D-76F5-45F1-806C-22F76D012C67}"/>
          </ac:inkMkLst>
        </pc:inkChg>
        <pc:inkChg chg="add del">
          <ac:chgData name="Viet Anh Nguyen" userId="b95f61ff061388d5" providerId="LiveId" clId="{3E39147E-158E-4099-BECE-8D8C54C07C10}" dt="2022-01-08T06:12:31.344" v="203"/>
          <ac:inkMkLst>
            <pc:docMk/>
            <pc:sldMk cId="0" sldId="258"/>
            <ac:inkMk id="60" creationId="{14701AA0-47BB-4D84-AE64-B3D591C1A737}"/>
          </ac:inkMkLst>
        </pc:inkChg>
        <pc:inkChg chg="add del">
          <ac:chgData name="Viet Anh Nguyen" userId="b95f61ff061388d5" providerId="LiveId" clId="{3E39147E-158E-4099-BECE-8D8C54C07C10}" dt="2022-01-08T06:12:31.344" v="203"/>
          <ac:inkMkLst>
            <pc:docMk/>
            <pc:sldMk cId="0" sldId="258"/>
            <ac:inkMk id="61" creationId="{FEC24135-9CF8-4F8C-8E7C-5836AC251F53}"/>
          </ac:inkMkLst>
        </pc:inkChg>
        <pc:inkChg chg="add">
          <ac:chgData name="Viet Anh Nguyen" userId="b95f61ff061388d5" providerId="LiveId" clId="{3E39147E-158E-4099-BECE-8D8C54C07C10}" dt="2022-01-08T06:12:31.344" v="203"/>
          <ac:inkMkLst>
            <pc:docMk/>
            <pc:sldMk cId="0" sldId="258"/>
            <ac:inkMk id="62" creationId="{633D08AB-DDF8-4B09-8AD5-42096F4462B4}"/>
          </ac:inkMkLst>
        </pc:inkChg>
        <pc:inkChg chg="add del">
          <ac:chgData name="Viet Anh Nguyen" userId="b95f61ff061388d5" providerId="LiveId" clId="{3E39147E-158E-4099-BECE-8D8C54C07C10}" dt="2022-01-08T06:12:34.048" v="209"/>
          <ac:inkMkLst>
            <pc:docMk/>
            <pc:sldMk cId="0" sldId="258"/>
            <ac:inkMk id="63" creationId="{EC86F060-8273-455A-A18E-6C725770AE01}"/>
          </ac:inkMkLst>
        </pc:inkChg>
        <pc:inkChg chg="add del">
          <ac:chgData name="Viet Anh Nguyen" userId="b95f61ff061388d5" providerId="LiveId" clId="{3E39147E-158E-4099-BECE-8D8C54C07C10}" dt="2022-01-08T06:12:34.048" v="209"/>
          <ac:inkMkLst>
            <pc:docMk/>
            <pc:sldMk cId="0" sldId="258"/>
            <ac:inkMk id="64" creationId="{D3FA0F61-8FB7-4729-AEB0-54578FE58F9B}"/>
          </ac:inkMkLst>
        </pc:inkChg>
        <pc:inkChg chg="add del">
          <ac:chgData name="Viet Anh Nguyen" userId="b95f61ff061388d5" providerId="LiveId" clId="{3E39147E-158E-4099-BECE-8D8C54C07C10}" dt="2022-01-08T06:12:34.048" v="209"/>
          <ac:inkMkLst>
            <pc:docMk/>
            <pc:sldMk cId="0" sldId="258"/>
            <ac:inkMk id="65" creationId="{BBBD68AC-A92A-43F2-862A-38FE1FF329A2}"/>
          </ac:inkMkLst>
        </pc:inkChg>
        <pc:inkChg chg="add del">
          <ac:chgData name="Viet Anh Nguyen" userId="b95f61ff061388d5" providerId="LiveId" clId="{3E39147E-158E-4099-BECE-8D8C54C07C10}" dt="2022-01-08T06:12:34.048" v="209"/>
          <ac:inkMkLst>
            <pc:docMk/>
            <pc:sldMk cId="0" sldId="258"/>
            <ac:inkMk id="66" creationId="{86CC69BA-B819-4286-8617-8E50A70B2F7B}"/>
          </ac:inkMkLst>
        </pc:inkChg>
        <pc:inkChg chg="add del">
          <ac:chgData name="Viet Anh Nguyen" userId="b95f61ff061388d5" providerId="LiveId" clId="{3E39147E-158E-4099-BECE-8D8C54C07C10}" dt="2022-01-08T06:12:34.048" v="209"/>
          <ac:inkMkLst>
            <pc:docMk/>
            <pc:sldMk cId="0" sldId="258"/>
            <ac:inkMk id="67" creationId="{04FCFA2F-EA6D-44B2-B715-81DFB2BE0882}"/>
          </ac:inkMkLst>
        </pc:inkChg>
        <pc:inkChg chg="add">
          <ac:chgData name="Viet Anh Nguyen" userId="b95f61ff061388d5" providerId="LiveId" clId="{3E39147E-158E-4099-BECE-8D8C54C07C10}" dt="2022-01-08T06:12:34.048" v="209"/>
          <ac:inkMkLst>
            <pc:docMk/>
            <pc:sldMk cId="0" sldId="258"/>
            <ac:inkMk id="68" creationId="{115E4CBD-D8D4-4BDF-B3E1-C16FB49D8A31}"/>
          </ac:inkMkLst>
        </pc:inkChg>
        <pc:inkChg chg="add del">
          <ac:chgData name="Viet Anh Nguyen" userId="b95f61ff061388d5" providerId="LiveId" clId="{3E39147E-158E-4099-BECE-8D8C54C07C10}" dt="2022-01-08T06:12:37.102" v="217"/>
          <ac:inkMkLst>
            <pc:docMk/>
            <pc:sldMk cId="0" sldId="258"/>
            <ac:inkMk id="69" creationId="{82675E4C-1D2B-4968-9635-59B5DB241EE0}"/>
          </ac:inkMkLst>
        </pc:inkChg>
        <pc:inkChg chg="add del">
          <ac:chgData name="Viet Anh Nguyen" userId="b95f61ff061388d5" providerId="LiveId" clId="{3E39147E-158E-4099-BECE-8D8C54C07C10}" dt="2022-01-08T06:12:37.102" v="217"/>
          <ac:inkMkLst>
            <pc:docMk/>
            <pc:sldMk cId="0" sldId="258"/>
            <ac:inkMk id="70" creationId="{60DFCEA6-D670-42C3-A93B-2A69A703CE37}"/>
          </ac:inkMkLst>
        </pc:inkChg>
        <pc:inkChg chg="add del">
          <ac:chgData name="Viet Anh Nguyen" userId="b95f61ff061388d5" providerId="LiveId" clId="{3E39147E-158E-4099-BECE-8D8C54C07C10}" dt="2022-01-08T06:12:37.102" v="217"/>
          <ac:inkMkLst>
            <pc:docMk/>
            <pc:sldMk cId="0" sldId="258"/>
            <ac:inkMk id="71" creationId="{23FDB11A-AD6C-4DDC-9B5D-9BBED5D043B6}"/>
          </ac:inkMkLst>
        </pc:inkChg>
        <pc:inkChg chg="add del">
          <ac:chgData name="Viet Anh Nguyen" userId="b95f61ff061388d5" providerId="LiveId" clId="{3E39147E-158E-4099-BECE-8D8C54C07C10}" dt="2022-01-08T06:12:37.102" v="217"/>
          <ac:inkMkLst>
            <pc:docMk/>
            <pc:sldMk cId="0" sldId="258"/>
            <ac:inkMk id="72" creationId="{8B9DA854-72D8-4DC5-82DA-E64EAA4DB6B0}"/>
          </ac:inkMkLst>
        </pc:inkChg>
        <pc:inkChg chg="add del">
          <ac:chgData name="Viet Anh Nguyen" userId="b95f61ff061388d5" providerId="LiveId" clId="{3E39147E-158E-4099-BECE-8D8C54C07C10}" dt="2022-01-08T06:12:37.102" v="217"/>
          <ac:inkMkLst>
            <pc:docMk/>
            <pc:sldMk cId="0" sldId="258"/>
            <ac:inkMk id="73" creationId="{A0FFEC85-E567-4816-B5BA-6567756FA413}"/>
          </ac:inkMkLst>
        </pc:inkChg>
        <pc:inkChg chg="add del">
          <ac:chgData name="Viet Anh Nguyen" userId="b95f61ff061388d5" providerId="LiveId" clId="{3E39147E-158E-4099-BECE-8D8C54C07C10}" dt="2022-01-08T06:12:37.102" v="217"/>
          <ac:inkMkLst>
            <pc:docMk/>
            <pc:sldMk cId="0" sldId="258"/>
            <ac:inkMk id="74" creationId="{937D52E5-20C3-4B9F-8D64-BB64BEBE5255}"/>
          </ac:inkMkLst>
        </pc:inkChg>
        <pc:inkChg chg="add del">
          <ac:chgData name="Viet Anh Nguyen" userId="b95f61ff061388d5" providerId="LiveId" clId="{3E39147E-158E-4099-BECE-8D8C54C07C10}" dt="2022-01-08T06:12:37.102" v="217"/>
          <ac:inkMkLst>
            <pc:docMk/>
            <pc:sldMk cId="0" sldId="258"/>
            <ac:inkMk id="75" creationId="{07024990-CD33-49F5-8AE4-62448402A717}"/>
          </ac:inkMkLst>
        </pc:inkChg>
        <pc:inkChg chg="add del">
          <ac:chgData name="Viet Anh Nguyen" userId="b95f61ff061388d5" providerId="LiveId" clId="{3E39147E-158E-4099-BECE-8D8C54C07C10}" dt="2022-01-08T06:12:41.345" v="227"/>
          <ac:inkMkLst>
            <pc:docMk/>
            <pc:sldMk cId="0" sldId="258"/>
            <ac:inkMk id="76" creationId="{959386D6-7156-48BA-8035-087A924FB4E0}"/>
          </ac:inkMkLst>
        </pc:inkChg>
        <pc:inkChg chg="add">
          <ac:chgData name="Viet Anh Nguyen" userId="b95f61ff061388d5" providerId="LiveId" clId="{3E39147E-158E-4099-BECE-8D8C54C07C10}" dt="2022-01-08T06:12:37.102" v="217"/>
          <ac:inkMkLst>
            <pc:docMk/>
            <pc:sldMk cId="0" sldId="258"/>
            <ac:inkMk id="77" creationId="{933B2597-3DA9-4731-ACC1-1F87A5252CBF}"/>
          </ac:inkMkLst>
        </pc:inkChg>
        <pc:inkChg chg="add del">
          <ac:chgData name="Viet Anh Nguyen" userId="b95f61ff061388d5" providerId="LiveId" clId="{3E39147E-158E-4099-BECE-8D8C54C07C10}" dt="2022-01-08T06:12:41.345" v="227"/>
          <ac:inkMkLst>
            <pc:docMk/>
            <pc:sldMk cId="0" sldId="258"/>
            <ac:inkMk id="78" creationId="{93F4CE64-F8E3-4367-966C-979A5940C3EF}"/>
          </ac:inkMkLst>
        </pc:inkChg>
        <pc:inkChg chg="add del">
          <ac:chgData name="Viet Anh Nguyen" userId="b95f61ff061388d5" providerId="LiveId" clId="{3E39147E-158E-4099-BECE-8D8C54C07C10}" dt="2022-01-08T06:12:41.345" v="227"/>
          <ac:inkMkLst>
            <pc:docMk/>
            <pc:sldMk cId="0" sldId="258"/>
            <ac:inkMk id="79" creationId="{8DF3FFD5-14E5-433A-8E06-DB02689105EF}"/>
          </ac:inkMkLst>
        </pc:inkChg>
        <pc:inkChg chg="add del">
          <ac:chgData name="Viet Anh Nguyen" userId="b95f61ff061388d5" providerId="LiveId" clId="{3E39147E-158E-4099-BECE-8D8C54C07C10}" dt="2022-01-08T06:12:41.345" v="227"/>
          <ac:inkMkLst>
            <pc:docMk/>
            <pc:sldMk cId="0" sldId="258"/>
            <ac:inkMk id="80" creationId="{1B441CE4-790C-486B-B1CE-6CBD909134E6}"/>
          </ac:inkMkLst>
        </pc:inkChg>
        <pc:inkChg chg="add del">
          <ac:chgData name="Viet Anh Nguyen" userId="b95f61ff061388d5" providerId="LiveId" clId="{3E39147E-158E-4099-BECE-8D8C54C07C10}" dt="2022-01-08T06:12:41.345" v="227"/>
          <ac:inkMkLst>
            <pc:docMk/>
            <pc:sldMk cId="0" sldId="258"/>
            <ac:inkMk id="81" creationId="{E6B27749-56AF-44C3-A509-827C6DCF85C5}"/>
          </ac:inkMkLst>
        </pc:inkChg>
        <pc:inkChg chg="add del">
          <ac:chgData name="Viet Anh Nguyen" userId="b95f61ff061388d5" providerId="LiveId" clId="{3E39147E-158E-4099-BECE-8D8C54C07C10}" dt="2022-01-08T06:12:41.345" v="227"/>
          <ac:inkMkLst>
            <pc:docMk/>
            <pc:sldMk cId="0" sldId="258"/>
            <ac:inkMk id="82" creationId="{9C393754-4E99-4E0B-8283-2C170403F7C7}"/>
          </ac:inkMkLst>
        </pc:inkChg>
        <pc:inkChg chg="add del">
          <ac:chgData name="Viet Anh Nguyen" userId="b95f61ff061388d5" providerId="LiveId" clId="{3E39147E-158E-4099-BECE-8D8C54C07C10}" dt="2022-01-08T06:12:41.345" v="227"/>
          <ac:inkMkLst>
            <pc:docMk/>
            <pc:sldMk cId="0" sldId="258"/>
            <ac:inkMk id="83" creationId="{96BF7A9F-97D6-4C55-9A8F-A50C91D3BA07}"/>
          </ac:inkMkLst>
        </pc:inkChg>
        <pc:inkChg chg="add del">
          <ac:chgData name="Viet Anh Nguyen" userId="b95f61ff061388d5" providerId="LiveId" clId="{3E39147E-158E-4099-BECE-8D8C54C07C10}" dt="2022-01-08T06:12:41.345" v="227"/>
          <ac:inkMkLst>
            <pc:docMk/>
            <pc:sldMk cId="0" sldId="258"/>
            <ac:inkMk id="84" creationId="{1C978A10-DEBE-44B4-937D-142D1E5EADA4}"/>
          </ac:inkMkLst>
        </pc:inkChg>
        <pc:inkChg chg="add del">
          <ac:chgData name="Viet Anh Nguyen" userId="b95f61ff061388d5" providerId="LiveId" clId="{3E39147E-158E-4099-BECE-8D8C54C07C10}" dt="2022-01-08T06:12:41.345" v="227"/>
          <ac:inkMkLst>
            <pc:docMk/>
            <pc:sldMk cId="0" sldId="258"/>
            <ac:inkMk id="85" creationId="{9B548232-A85B-4F76-8464-60DAB3F52743}"/>
          </ac:inkMkLst>
        </pc:inkChg>
        <pc:inkChg chg="add del">
          <ac:chgData name="Viet Anh Nguyen" userId="b95f61ff061388d5" providerId="LiveId" clId="{3E39147E-158E-4099-BECE-8D8C54C07C10}" dt="2022-01-08T06:12:41.345" v="227"/>
          <ac:inkMkLst>
            <pc:docMk/>
            <pc:sldMk cId="0" sldId="258"/>
            <ac:inkMk id="86" creationId="{33F99427-C38C-4BF0-9B75-8816EA5E5B94}"/>
          </ac:inkMkLst>
        </pc:inkChg>
        <pc:inkChg chg="add del">
          <ac:chgData name="Viet Anh Nguyen" userId="b95f61ff061388d5" providerId="LiveId" clId="{3E39147E-158E-4099-BECE-8D8C54C07C10}" dt="2022-01-08T06:12:45.517" v="233"/>
          <ac:inkMkLst>
            <pc:docMk/>
            <pc:sldMk cId="0" sldId="258"/>
            <ac:inkMk id="87" creationId="{19DD5F1A-3A3B-4AC5-A9DB-271D7CA2B201}"/>
          </ac:inkMkLst>
        </pc:inkChg>
        <pc:inkChg chg="add">
          <ac:chgData name="Viet Anh Nguyen" userId="b95f61ff061388d5" providerId="LiveId" clId="{3E39147E-158E-4099-BECE-8D8C54C07C10}" dt="2022-01-08T06:12:41.345" v="227"/>
          <ac:inkMkLst>
            <pc:docMk/>
            <pc:sldMk cId="0" sldId="258"/>
            <ac:inkMk id="88" creationId="{C9DADEF5-D74F-4C7D-8B28-C0E60FEE7B94}"/>
          </ac:inkMkLst>
        </pc:inkChg>
        <pc:inkChg chg="add del">
          <ac:chgData name="Viet Anh Nguyen" userId="b95f61ff061388d5" providerId="LiveId" clId="{3E39147E-158E-4099-BECE-8D8C54C07C10}" dt="2022-01-08T06:12:45.517" v="233"/>
          <ac:inkMkLst>
            <pc:docMk/>
            <pc:sldMk cId="0" sldId="258"/>
            <ac:inkMk id="89" creationId="{5DF67974-8812-4BF6-80F2-2AADF147179F}"/>
          </ac:inkMkLst>
        </pc:inkChg>
        <pc:inkChg chg="add del">
          <ac:chgData name="Viet Anh Nguyen" userId="b95f61ff061388d5" providerId="LiveId" clId="{3E39147E-158E-4099-BECE-8D8C54C07C10}" dt="2022-01-08T06:12:45.517" v="233"/>
          <ac:inkMkLst>
            <pc:docMk/>
            <pc:sldMk cId="0" sldId="258"/>
            <ac:inkMk id="90" creationId="{C996F61B-D7DB-4699-853D-0169BBC9C719}"/>
          </ac:inkMkLst>
        </pc:inkChg>
        <pc:inkChg chg="add del">
          <ac:chgData name="Viet Anh Nguyen" userId="b95f61ff061388d5" providerId="LiveId" clId="{3E39147E-158E-4099-BECE-8D8C54C07C10}" dt="2022-01-08T06:12:45.517" v="233"/>
          <ac:inkMkLst>
            <pc:docMk/>
            <pc:sldMk cId="0" sldId="258"/>
            <ac:inkMk id="91" creationId="{49E0F906-AA59-4F1C-9101-8B777F0FE3FC}"/>
          </ac:inkMkLst>
        </pc:inkChg>
        <pc:inkChg chg="add del">
          <ac:chgData name="Viet Anh Nguyen" userId="b95f61ff061388d5" providerId="LiveId" clId="{3E39147E-158E-4099-BECE-8D8C54C07C10}" dt="2022-01-08T06:12:45.517" v="233"/>
          <ac:inkMkLst>
            <pc:docMk/>
            <pc:sldMk cId="0" sldId="258"/>
            <ac:inkMk id="92" creationId="{DE2706F8-58C4-4670-856B-0CB6E8E52228}"/>
          </ac:inkMkLst>
        </pc:inkChg>
        <pc:inkChg chg="add del">
          <ac:chgData name="Viet Anh Nguyen" userId="b95f61ff061388d5" providerId="LiveId" clId="{3E39147E-158E-4099-BECE-8D8C54C07C10}" dt="2022-01-08T06:12:45.517" v="233"/>
          <ac:inkMkLst>
            <pc:docMk/>
            <pc:sldMk cId="0" sldId="258"/>
            <ac:inkMk id="93" creationId="{6BFA3080-6656-4BD2-8F2C-9C64767A652F}"/>
          </ac:inkMkLst>
        </pc:inkChg>
        <pc:inkChg chg="add del">
          <ac:chgData name="Viet Anh Nguyen" userId="b95f61ff061388d5" providerId="LiveId" clId="{3E39147E-158E-4099-BECE-8D8C54C07C10}" dt="2022-01-08T06:12:47.500" v="237"/>
          <ac:inkMkLst>
            <pc:docMk/>
            <pc:sldMk cId="0" sldId="258"/>
            <ac:inkMk id="94" creationId="{99AC88F5-819D-4937-9990-A70798BA86BA}"/>
          </ac:inkMkLst>
        </pc:inkChg>
        <pc:inkChg chg="add del">
          <ac:chgData name="Viet Anh Nguyen" userId="b95f61ff061388d5" providerId="LiveId" clId="{3E39147E-158E-4099-BECE-8D8C54C07C10}" dt="2022-01-08T06:12:47.500" v="237"/>
          <ac:inkMkLst>
            <pc:docMk/>
            <pc:sldMk cId="0" sldId="258"/>
            <ac:inkMk id="95" creationId="{E335EC6C-58A4-42AE-94A1-A804C1BF49C0}"/>
          </ac:inkMkLst>
        </pc:inkChg>
        <pc:inkChg chg="add del">
          <ac:chgData name="Viet Anh Nguyen" userId="b95f61ff061388d5" providerId="LiveId" clId="{3E39147E-158E-4099-BECE-8D8C54C07C10}" dt="2022-01-08T06:12:47.500" v="237"/>
          <ac:inkMkLst>
            <pc:docMk/>
            <pc:sldMk cId="0" sldId="258"/>
            <ac:inkMk id="96" creationId="{38F55838-FA01-473E-BBD6-6A32460832D5}"/>
          </ac:inkMkLst>
        </pc:inkChg>
        <pc:inkChg chg="add del">
          <ac:chgData name="Viet Anh Nguyen" userId="b95f61ff061388d5" providerId="LiveId" clId="{3E39147E-158E-4099-BECE-8D8C54C07C10}" dt="2022-01-08T06:12:47.500" v="237"/>
          <ac:inkMkLst>
            <pc:docMk/>
            <pc:sldMk cId="0" sldId="258"/>
            <ac:inkMk id="97" creationId="{427F7BDF-9F47-456F-B521-AB07AF8666FB}"/>
          </ac:inkMkLst>
        </pc:inkChg>
        <pc:inkChg chg="add">
          <ac:chgData name="Viet Anh Nguyen" userId="b95f61ff061388d5" providerId="LiveId" clId="{3E39147E-158E-4099-BECE-8D8C54C07C10}" dt="2022-01-08T06:12:47.500" v="237"/>
          <ac:inkMkLst>
            <pc:docMk/>
            <pc:sldMk cId="0" sldId="258"/>
            <ac:inkMk id="98" creationId="{5A6113FE-276C-4265-8B82-B6C23F0FC00E}"/>
          </ac:inkMkLst>
        </pc:inkChg>
        <pc:inkChg chg="add del">
          <ac:chgData name="Viet Anh Nguyen" userId="b95f61ff061388d5" providerId="LiveId" clId="{3E39147E-158E-4099-BECE-8D8C54C07C10}" dt="2022-01-08T06:12:49.475" v="240"/>
          <ac:inkMkLst>
            <pc:docMk/>
            <pc:sldMk cId="0" sldId="258"/>
            <ac:inkMk id="99" creationId="{BE88C61F-6CA5-48EC-9AC6-EE352DCAC63D}"/>
          </ac:inkMkLst>
        </pc:inkChg>
        <pc:inkChg chg="add del">
          <ac:chgData name="Viet Anh Nguyen" userId="b95f61ff061388d5" providerId="LiveId" clId="{3E39147E-158E-4099-BECE-8D8C54C07C10}" dt="2022-01-08T06:12:49.475" v="240"/>
          <ac:inkMkLst>
            <pc:docMk/>
            <pc:sldMk cId="0" sldId="258"/>
            <ac:inkMk id="100" creationId="{FD438631-84D5-4FD2-9896-8A90DC7B802F}"/>
          </ac:inkMkLst>
        </pc:inkChg>
        <pc:inkChg chg="add del">
          <ac:chgData name="Viet Anh Nguyen" userId="b95f61ff061388d5" providerId="LiveId" clId="{3E39147E-158E-4099-BECE-8D8C54C07C10}" dt="2022-01-08T06:12:51.433" v="248"/>
          <ac:inkMkLst>
            <pc:docMk/>
            <pc:sldMk cId="0" sldId="258"/>
            <ac:inkMk id="101" creationId="{76A6F807-93BA-4169-B71A-8217680B33CE}"/>
          </ac:inkMkLst>
        </pc:inkChg>
        <pc:inkChg chg="add del">
          <ac:chgData name="Viet Anh Nguyen" userId="b95f61ff061388d5" providerId="LiveId" clId="{3E39147E-158E-4099-BECE-8D8C54C07C10}" dt="2022-01-08T06:12:51.433" v="248"/>
          <ac:inkMkLst>
            <pc:docMk/>
            <pc:sldMk cId="0" sldId="258"/>
            <ac:inkMk id="102" creationId="{96C0471A-A319-4DFC-9AEE-939191118DF2}"/>
          </ac:inkMkLst>
        </pc:inkChg>
        <pc:inkChg chg="add del">
          <ac:chgData name="Viet Anh Nguyen" userId="b95f61ff061388d5" providerId="LiveId" clId="{3E39147E-158E-4099-BECE-8D8C54C07C10}" dt="2022-01-08T06:12:51.433" v="248"/>
          <ac:inkMkLst>
            <pc:docMk/>
            <pc:sldMk cId="0" sldId="258"/>
            <ac:inkMk id="103" creationId="{B7A90F66-8E73-4CAA-8A6D-E8B4E3C14A0E}"/>
          </ac:inkMkLst>
        </pc:inkChg>
        <pc:inkChg chg="add del">
          <ac:chgData name="Viet Anh Nguyen" userId="b95f61ff061388d5" providerId="LiveId" clId="{3E39147E-158E-4099-BECE-8D8C54C07C10}" dt="2022-01-08T06:12:51.433" v="248"/>
          <ac:inkMkLst>
            <pc:docMk/>
            <pc:sldMk cId="0" sldId="258"/>
            <ac:inkMk id="104" creationId="{A2754FBB-CF4A-4447-91BF-E657B8CE8FCA}"/>
          </ac:inkMkLst>
        </pc:inkChg>
        <pc:inkChg chg="add del">
          <ac:chgData name="Viet Anh Nguyen" userId="b95f61ff061388d5" providerId="LiveId" clId="{3E39147E-158E-4099-BECE-8D8C54C07C10}" dt="2022-01-08T06:12:51.433" v="248"/>
          <ac:inkMkLst>
            <pc:docMk/>
            <pc:sldMk cId="0" sldId="258"/>
            <ac:inkMk id="105" creationId="{D3C89649-CD03-4308-87E4-E26832F52B7F}"/>
          </ac:inkMkLst>
        </pc:inkChg>
        <pc:inkChg chg="add del">
          <ac:chgData name="Viet Anh Nguyen" userId="b95f61ff061388d5" providerId="LiveId" clId="{3E39147E-158E-4099-BECE-8D8C54C07C10}" dt="2022-01-08T06:12:51.433" v="248"/>
          <ac:inkMkLst>
            <pc:docMk/>
            <pc:sldMk cId="0" sldId="258"/>
            <ac:inkMk id="106" creationId="{B9C40305-8618-4227-ABB0-7761573D1FE0}"/>
          </ac:inkMkLst>
        </pc:inkChg>
        <pc:inkChg chg="add del">
          <ac:chgData name="Viet Anh Nguyen" userId="b95f61ff061388d5" providerId="LiveId" clId="{3E39147E-158E-4099-BECE-8D8C54C07C10}" dt="2022-01-08T06:12:51.433" v="248"/>
          <ac:inkMkLst>
            <pc:docMk/>
            <pc:sldMk cId="0" sldId="258"/>
            <ac:inkMk id="107" creationId="{28C3B784-AA88-4AF3-8314-1D711621DE68}"/>
          </ac:inkMkLst>
        </pc:inkChg>
        <pc:inkChg chg="add del">
          <ac:chgData name="Viet Anh Nguyen" userId="b95f61ff061388d5" providerId="LiveId" clId="{3E39147E-158E-4099-BECE-8D8C54C07C10}" dt="2022-01-08T06:12:51.433" v="248"/>
          <ac:inkMkLst>
            <pc:docMk/>
            <pc:sldMk cId="0" sldId="258"/>
            <ac:inkMk id="108" creationId="{9798E582-13AB-4FFE-BCC8-2652116A098D}"/>
          </ac:inkMkLst>
        </pc:inkChg>
        <pc:inkChg chg="add del">
          <ac:chgData name="Viet Anh Nguyen" userId="b95f61ff061388d5" providerId="LiveId" clId="{3E39147E-158E-4099-BECE-8D8C54C07C10}" dt="2022-01-08T06:12:52.523" v="251"/>
          <ac:inkMkLst>
            <pc:docMk/>
            <pc:sldMk cId="0" sldId="258"/>
            <ac:inkMk id="109" creationId="{4931C703-2C21-45DC-A7BB-7A935362E2DB}"/>
          </ac:inkMkLst>
        </pc:inkChg>
        <pc:inkChg chg="add">
          <ac:chgData name="Viet Anh Nguyen" userId="b95f61ff061388d5" providerId="LiveId" clId="{3E39147E-158E-4099-BECE-8D8C54C07C10}" dt="2022-01-08T06:12:51.433" v="248"/>
          <ac:inkMkLst>
            <pc:docMk/>
            <pc:sldMk cId="0" sldId="258"/>
            <ac:inkMk id="110" creationId="{535C25AA-7AAD-4692-B0C2-B2655A7408FB}"/>
          </ac:inkMkLst>
        </pc:inkChg>
        <pc:inkChg chg="add del">
          <ac:chgData name="Viet Anh Nguyen" userId="b95f61ff061388d5" providerId="LiveId" clId="{3E39147E-158E-4099-BECE-8D8C54C07C10}" dt="2022-01-08T06:12:52.523" v="251"/>
          <ac:inkMkLst>
            <pc:docMk/>
            <pc:sldMk cId="0" sldId="258"/>
            <ac:inkMk id="111" creationId="{15C7C525-ADE3-4918-8706-9B69685D6A08}"/>
          </ac:inkMkLst>
        </pc:inkChg>
        <pc:inkChg chg="add del">
          <ac:chgData name="Viet Anh Nguyen" userId="b95f61ff061388d5" providerId="LiveId" clId="{3E39147E-158E-4099-BECE-8D8C54C07C10}" dt="2022-01-08T06:12:52.523" v="251"/>
          <ac:inkMkLst>
            <pc:docMk/>
            <pc:sldMk cId="0" sldId="258"/>
            <ac:inkMk id="112" creationId="{8982128D-891D-4DF9-BA37-D6C6E17F3E02}"/>
          </ac:inkMkLst>
        </pc:inkChg>
        <pc:inkChg chg="add">
          <ac:chgData name="Viet Anh Nguyen" userId="b95f61ff061388d5" providerId="LiveId" clId="{3E39147E-158E-4099-BECE-8D8C54C07C10}" dt="2022-01-08T06:12:52.523" v="251"/>
          <ac:inkMkLst>
            <pc:docMk/>
            <pc:sldMk cId="0" sldId="258"/>
            <ac:inkMk id="113" creationId="{E46C2818-E49D-42F0-A78D-45B82D76546E}"/>
          </ac:inkMkLst>
        </pc:inkChg>
      </pc:sldChg>
      <pc:sldChg chg="addSp delSp mod">
        <pc:chgData name="Viet Anh Nguyen" userId="b95f61ff061388d5" providerId="LiveId" clId="{3E39147E-158E-4099-BECE-8D8C54C07C10}" dt="2022-01-08T06:13:25.151" v="271"/>
        <pc:sldMkLst>
          <pc:docMk/>
          <pc:sldMk cId="0" sldId="259"/>
        </pc:sldMkLst>
        <pc:inkChg chg="add del">
          <ac:chgData name="Viet Anh Nguyen" userId="b95f61ff061388d5" providerId="LiveId" clId="{3E39147E-158E-4099-BECE-8D8C54C07C10}" dt="2022-01-08T06:13:22.773" v="263"/>
          <ac:inkMkLst>
            <pc:docMk/>
            <pc:sldMk cId="0" sldId="259"/>
            <ac:inkMk id="2" creationId="{24FE3820-F236-47DD-9010-3B3E65AC19C8}"/>
          </ac:inkMkLst>
        </pc:inkChg>
        <pc:inkChg chg="add del">
          <ac:chgData name="Viet Anh Nguyen" userId="b95f61ff061388d5" providerId="LiveId" clId="{3E39147E-158E-4099-BECE-8D8C54C07C10}" dt="2022-01-08T06:13:22.773" v="263"/>
          <ac:inkMkLst>
            <pc:docMk/>
            <pc:sldMk cId="0" sldId="259"/>
            <ac:inkMk id="3" creationId="{E8AF8D72-6206-42B3-8807-CB7ACD6D5618}"/>
          </ac:inkMkLst>
        </pc:inkChg>
        <pc:inkChg chg="add del">
          <ac:chgData name="Viet Anh Nguyen" userId="b95f61ff061388d5" providerId="LiveId" clId="{3E39147E-158E-4099-BECE-8D8C54C07C10}" dt="2022-01-08T06:13:22.773" v="263"/>
          <ac:inkMkLst>
            <pc:docMk/>
            <pc:sldMk cId="0" sldId="259"/>
            <ac:inkMk id="4" creationId="{EEB00080-A6D9-4688-8573-4FEC9D6C168E}"/>
          </ac:inkMkLst>
        </pc:inkChg>
        <pc:inkChg chg="add del">
          <ac:chgData name="Viet Anh Nguyen" userId="b95f61ff061388d5" providerId="LiveId" clId="{3E39147E-158E-4099-BECE-8D8C54C07C10}" dt="2022-01-08T06:13:22.773" v="263"/>
          <ac:inkMkLst>
            <pc:docMk/>
            <pc:sldMk cId="0" sldId="259"/>
            <ac:inkMk id="5" creationId="{36ED0AF7-C8B7-4D38-97C1-0B4318D06767}"/>
          </ac:inkMkLst>
        </pc:inkChg>
        <pc:inkChg chg="add del">
          <ac:chgData name="Viet Anh Nguyen" userId="b95f61ff061388d5" providerId="LiveId" clId="{3E39147E-158E-4099-BECE-8D8C54C07C10}" dt="2022-01-08T06:13:22.773" v="263"/>
          <ac:inkMkLst>
            <pc:docMk/>
            <pc:sldMk cId="0" sldId="259"/>
            <ac:inkMk id="6" creationId="{49C9118B-B69D-45F8-8D56-995B7F79B660}"/>
          </ac:inkMkLst>
        </pc:inkChg>
        <pc:inkChg chg="add del">
          <ac:chgData name="Viet Anh Nguyen" userId="b95f61ff061388d5" providerId="LiveId" clId="{3E39147E-158E-4099-BECE-8D8C54C07C10}" dt="2022-01-08T06:13:22.773" v="263"/>
          <ac:inkMkLst>
            <pc:docMk/>
            <pc:sldMk cId="0" sldId="259"/>
            <ac:inkMk id="7" creationId="{5979D8FE-AB57-4B4D-B399-767B4947066A}"/>
          </ac:inkMkLst>
        </pc:inkChg>
        <pc:inkChg chg="add del">
          <ac:chgData name="Viet Anh Nguyen" userId="b95f61ff061388d5" providerId="LiveId" clId="{3E39147E-158E-4099-BECE-8D8C54C07C10}" dt="2022-01-08T06:13:22.773" v="263"/>
          <ac:inkMkLst>
            <pc:docMk/>
            <pc:sldMk cId="0" sldId="259"/>
            <ac:inkMk id="8" creationId="{AF0B3C71-8FF8-4383-97BB-E3645A4AD96F}"/>
          </ac:inkMkLst>
        </pc:inkChg>
        <pc:inkChg chg="add del">
          <ac:chgData name="Viet Anh Nguyen" userId="b95f61ff061388d5" providerId="LiveId" clId="{3E39147E-158E-4099-BECE-8D8C54C07C10}" dt="2022-01-08T06:13:22.773" v="263"/>
          <ac:inkMkLst>
            <pc:docMk/>
            <pc:sldMk cId="0" sldId="259"/>
            <ac:inkMk id="9" creationId="{454F9EC6-63C9-47E2-936F-46CEF8299258}"/>
          </ac:inkMkLst>
        </pc:inkChg>
        <pc:inkChg chg="add del">
          <ac:chgData name="Viet Anh Nguyen" userId="b95f61ff061388d5" providerId="LiveId" clId="{3E39147E-158E-4099-BECE-8D8C54C07C10}" dt="2022-01-08T06:13:22.773" v="263"/>
          <ac:inkMkLst>
            <pc:docMk/>
            <pc:sldMk cId="0" sldId="259"/>
            <ac:inkMk id="10" creationId="{A7B5138B-6A9C-4193-A092-29B6E59CA158}"/>
          </ac:inkMkLst>
        </pc:inkChg>
        <pc:inkChg chg="add del">
          <ac:chgData name="Viet Anh Nguyen" userId="b95f61ff061388d5" providerId="LiveId" clId="{3E39147E-158E-4099-BECE-8D8C54C07C10}" dt="2022-01-08T06:13:22.773" v="263"/>
          <ac:inkMkLst>
            <pc:docMk/>
            <pc:sldMk cId="0" sldId="259"/>
            <ac:inkMk id="11" creationId="{9E283082-B9D5-40D3-966A-59A0759C04E6}"/>
          </ac:inkMkLst>
        </pc:inkChg>
        <pc:inkChg chg="add del">
          <ac:chgData name="Viet Anh Nguyen" userId="b95f61ff061388d5" providerId="LiveId" clId="{3E39147E-158E-4099-BECE-8D8C54C07C10}" dt="2022-01-08T06:13:22.773" v="263"/>
          <ac:inkMkLst>
            <pc:docMk/>
            <pc:sldMk cId="0" sldId="259"/>
            <ac:inkMk id="12" creationId="{1506F4A1-539F-4434-8AAC-AD8DFDB49D39}"/>
          </ac:inkMkLst>
        </pc:inkChg>
        <pc:inkChg chg="add del">
          <ac:chgData name="Viet Anh Nguyen" userId="b95f61ff061388d5" providerId="LiveId" clId="{3E39147E-158E-4099-BECE-8D8C54C07C10}" dt="2022-01-08T06:13:23.910" v="267"/>
          <ac:inkMkLst>
            <pc:docMk/>
            <pc:sldMk cId="0" sldId="259"/>
            <ac:inkMk id="13" creationId="{AB614876-2FA1-4B74-A5C7-601D5D9244EA}"/>
          </ac:inkMkLst>
        </pc:inkChg>
        <pc:inkChg chg="add">
          <ac:chgData name="Viet Anh Nguyen" userId="b95f61ff061388d5" providerId="LiveId" clId="{3E39147E-158E-4099-BECE-8D8C54C07C10}" dt="2022-01-08T06:13:22.773" v="263"/>
          <ac:inkMkLst>
            <pc:docMk/>
            <pc:sldMk cId="0" sldId="259"/>
            <ac:inkMk id="14" creationId="{6467AFCE-49A4-4EBA-97CE-F1C758CDD7DE}"/>
          </ac:inkMkLst>
        </pc:inkChg>
        <pc:inkChg chg="add">
          <ac:chgData name="Viet Anh Nguyen" userId="b95f61ff061388d5" providerId="LiveId" clId="{3E39147E-158E-4099-BECE-8D8C54C07C10}" dt="2022-01-08T06:13:22.773" v="263"/>
          <ac:inkMkLst>
            <pc:docMk/>
            <pc:sldMk cId="0" sldId="259"/>
            <ac:inkMk id="15" creationId="{01352956-B8C3-4DB2-9DF7-B7D8A28C1C52}"/>
          </ac:inkMkLst>
        </pc:inkChg>
        <pc:inkChg chg="add del">
          <ac:chgData name="Viet Anh Nguyen" userId="b95f61ff061388d5" providerId="LiveId" clId="{3E39147E-158E-4099-BECE-8D8C54C07C10}" dt="2022-01-08T06:13:23.910" v="267"/>
          <ac:inkMkLst>
            <pc:docMk/>
            <pc:sldMk cId="0" sldId="259"/>
            <ac:inkMk id="16" creationId="{6F550D93-FB7D-4DB5-ADE4-560DE02156E4}"/>
          </ac:inkMkLst>
        </pc:inkChg>
        <pc:inkChg chg="add del">
          <ac:chgData name="Viet Anh Nguyen" userId="b95f61ff061388d5" providerId="LiveId" clId="{3E39147E-158E-4099-BECE-8D8C54C07C10}" dt="2022-01-08T06:13:23.910" v="267"/>
          <ac:inkMkLst>
            <pc:docMk/>
            <pc:sldMk cId="0" sldId="259"/>
            <ac:inkMk id="17" creationId="{4EA0FB9E-1C0C-499A-B654-810A698298FC}"/>
          </ac:inkMkLst>
        </pc:inkChg>
        <pc:inkChg chg="add del">
          <ac:chgData name="Viet Anh Nguyen" userId="b95f61ff061388d5" providerId="LiveId" clId="{3E39147E-158E-4099-BECE-8D8C54C07C10}" dt="2022-01-08T06:13:23.910" v="267"/>
          <ac:inkMkLst>
            <pc:docMk/>
            <pc:sldMk cId="0" sldId="259"/>
            <ac:inkMk id="18" creationId="{6BD8F845-06F5-4AF8-BAF4-BBE6CB626BE8}"/>
          </ac:inkMkLst>
        </pc:inkChg>
        <pc:inkChg chg="add">
          <ac:chgData name="Viet Anh Nguyen" userId="b95f61ff061388d5" providerId="LiveId" clId="{3E39147E-158E-4099-BECE-8D8C54C07C10}" dt="2022-01-08T06:13:23.910" v="267"/>
          <ac:inkMkLst>
            <pc:docMk/>
            <pc:sldMk cId="0" sldId="259"/>
            <ac:inkMk id="19" creationId="{C35F96A4-301D-419E-A3C2-C02572F64587}"/>
          </ac:inkMkLst>
        </pc:inkChg>
        <pc:inkChg chg="add del">
          <ac:chgData name="Viet Anh Nguyen" userId="b95f61ff061388d5" providerId="LiveId" clId="{3E39147E-158E-4099-BECE-8D8C54C07C10}" dt="2022-01-08T06:13:25.151" v="271"/>
          <ac:inkMkLst>
            <pc:docMk/>
            <pc:sldMk cId="0" sldId="259"/>
            <ac:inkMk id="20" creationId="{14D0F115-FB3A-426C-9662-47CDCE545807}"/>
          </ac:inkMkLst>
        </pc:inkChg>
        <pc:inkChg chg="add del">
          <ac:chgData name="Viet Anh Nguyen" userId="b95f61ff061388d5" providerId="LiveId" clId="{3E39147E-158E-4099-BECE-8D8C54C07C10}" dt="2022-01-08T06:13:25.151" v="271"/>
          <ac:inkMkLst>
            <pc:docMk/>
            <pc:sldMk cId="0" sldId="259"/>
            <ac:inkMk id="21" creationId="{BBC9B459-FA00-4994-B0B6-7D5EAE356A38}"/>
          </ac:inkMkLst>
        </pc:inkChg>
        <pc:inkChg chg="add del">
          <ac:chgData name="Viet Anh Nguyen" userId="b95f61ff061388d5" providerId="LiveId" clId="{3E39147E-158E-4099-BECE-8D8C54C07C10}" dt="2022-01-08T06:13:25.151" v="271"/>
          <ac:inkMkLst>
            <pc:docMk/>
            <pc:sldMk cId="0" sldId="259"/>
            <ac:inkMk id="22" creationId="{EE3ACBAA-DB7E-4431-BC15-28064C953116}"/>
          </ac:inkMkLst>
        </pc:inkChg>
        <pc:inkChg chg="add">
          <ac:chgData name="Viet Anh Nguyen" userId="b95f61ff061388d5" providerId="LiveId" clId="{3E39147E-158E-4099-BECE-8D8C54C07C10}" dt="2022-01-08T06:13:25.151" v="271"/>
          <ac:inkMkLst>
            <pc:docMk/>
            <pc:sldMk cId="0" sldId="259"/>
            <ac:inkMk id="23" creationId="{F6D096D5-C167-4A1C-A1E6-E1E2E53A65DE}"/>
          </ac:inkMkLst>
        </pc:inkChg>
      </pc:sldChg>
      <pc:sldChg chg="addSp delSp mod">
        <pc:chgData name="Viet Anh Nguyen" userId="b95f61ff061388d5" providerId="LiveId" clId="{3E39147E-158E-4099-BECE-8D8C54C07C10}" dt="2022-01-08T09:36:27.239" v="3611"/>
        <pc:sldMkLst>
          <pc:docMk/>
          <pc:sldMk cId="0" sldId="260"/>
        </pc:sldMkLst>
        <pc:inkChg chg="add del">
          <ac:chgData name="Viet Anh Nguyen" userId="b95f61ff061388d5" providerId="LiveId" clId="{3E39147E-158E-4099-BECE-8D8C54C07C10}" dt="2022-01-08T06:19:18.174" v="301"/>
          <ac:inkMkLst>
            <pc:docMk/>
            <pc:sldMk cId="0" sldId="260"/>
            <ac:inkMk id="2" creationId="{1282F3D2-EFDE-41C1-BEC4-B04180B8FAD4}"/>
          </ac:inkMkLst>
        </pc:inkChg>
        <pc:inkChg chg="add del">
          <ac:chgData name="Viet Anh Nguyen" userId="b95f61ff061388d5" providerId="LiveId" clId="{3E39147E-158E-4099-BECE-8D8C54C07C10}" dt="2022-01-08T06:19:18.174" v="301"/>
          <ac:inkMkLst>
            <pc:docMk/>
            <pc:sldMk cId="0" sldId="260"/>
            <ac:inkMk id="3" creationId="{9105EA92-0D06-4AC9-9E05-2B16FA88E04E}"/>
          </ac:inkMkLst>
        </pc:inkChg>
        <pc:inkChg chg="add">
          <ac:chgData name="Viet Anh Nguyen" userId="b95f61ff061388d5" providerId="LiveId" clId="{3E39147E-158E-4099-BECE-8D8C54C07C10}" dt="2022-01-08T06:19:18.174" v="301"/>
          <ac:inkMkLst>
            <pc:docMk/>
            <pc:sldMk cId="0" sldId="260"/>
            <ac:inkMk id="4" creationId="{82C89577-7769-401C-B1BF-3E86CEAE776B}"/>
          </ac:inkMkLst>
        </pc:inkChg>
        <pc:inkChg chg="add del">
          <ac:chgData name="Viet Anh Nguyen" userId="b95f61ff061388d5" providerId="LiveId" clId="{3E39147E-158E-4099-BECE-8D8C54C07C10}" dt="2022-01-08T09:36:12.367" v="3575"/>
          <ac:inkMkLst>
            <pc:docMk/>
            <pc:sldMk cId="0" sldId="260"/>
            <ac:inkMk id="5" creationId="{733063FA-208D-4D5F-9BDB-895B7365D05C}"/>
          </ac:inkMkLst>
        </pc:inkChg>
        <pc:inkChg chg="add del">
          <ac:chgData name="Viet Anh Nguyen" userId="b95f61ff061388d5" providerId="LiveId" clId="{3E39147E-158E-4099-BECE-8D8C54C07C10}" dt="2022-01-08T09:36:12.367" v="3575"/>
          <ac:inkMkLst>
            <pc:docMk/>
            <pc:sldMk cId="0" sldId="260"/>
            <ac:inkMk id="6" creationId="{1C27460F-158D-4297-A67A-1820FC7E7BDF}"/>
          </ac:inkMkLst>
        </pc:inkChg>
        <pc:inkChg chg="add del">
          <ac:chgData name="Viet Anh Nguyen" userId="b95f61ff061388d5" providerId="LiveId" clId="{3E39147E-158E-4099-BECE-8D8C54C07C10}" dt="2022-01-08T09:36:16.450" v="3587"/>
          <ac:inkMkLst>
            <pc:docMk/>
            <pc:sldMk cId="0" sldId="260"/>
            <ac:inkMk id="7" creationId="{3A838B60-B409-46F4-A995-8FA8B461C6A6}"/>
          </ac:inkMkLst>
        </pc:inkChg>
        <pc:inkChg chg="add del">
          <ac:chgData name="Viet Anh Nguyen" userId="b95f61ff061388d5" providerId="LiveId" clId="{3E39147E-158E-4099-BECE-8D8C54C07C10}" dt="2022-01-08T09:36:16.450" v="3587"/>
          <ac:inkMkLst>
            <pc:docMk/>
            <pc:sldMk cId="0" sldId="260"/>
            <ac:inkMk id="8" creationId="{5F9E91DA-0C98-4FC7-BC78-48B64F4CCB05}"/>
          </ac:inkMkLst>
        </pc:inkChg>
        <pc:inkChg chg="add del">
          <ac:chgData name="Viet Anh Nguyen" userId="b95f61ff061388d5" providerId="LiveId" clId="{3E39147E-158E-4099-BECE-8D8C54C07C10}" dt="2022-01-08T09:36:16.450" v="3587"/>
          <ac:inkMkLst>
            <pc:docMk/>
            <pc:sldMk cId="0" sldId="260"/>
            <ac:inkMk id="9" creationId="{7F5B903D-FC03-4D35-9A38-6BA76B0B191D}"/>
          </ac:inkMkLst>
        </pc:inkChg>
        <pc:inkChg chg="add del">
          <ac:chgData name="Viet Anh Nguyen" userId="b95f61ff061388d5" providerId="LiveId" clId="{3E39147E-158E-4099-BECE-8D8C54C07C10}" dt="2022-01-08T09:36:16.450" v="3587"/>
          <ac:inkMkLst>
            <pc:docMk/>
            <pc:sldMk cId="0" sldId="260"/>
            <ac:inkMk id="10" creationId="{E8DF7480-806F-4FD2-B3B1-58EE823F9D4F}"/>
          </ac:inkMkLst>
        </pc:inkChg>
        <pc:inkChg chg="add del">
          <ac:chgData name="Viet Anh Nguyen" userId="b95f61ff061388d5" providerId="LiveId" clId="{3E39147E-158E-4099-BECE-8D8C54C07C10}" dt="2022-01-08T09:36:16.450" v="3587"/>
          <ac:inkMkLst>
            <pc:docMk/>
            <pc:sldMk cId="0" sldId="260"/>
            <ac:inkMk id="11" creationId="{5BE6DF69-4EB3-435E-978E-FF9E974BC80E}"/>
          </ac:inkMkLst>
        </pc:inkChg>
        <pc:inkChg chg="add del">
          <ac:chgData name="Viet Anh Nguyen" userId="b95f61ff061388d5" providerId="LiveId" clId="{3E39147E-158E-4099-BECE-8D8C54C07C10}" dt="2022-01-08T09:36:16.450" v="3587"/>
          <ac:inkMkLst>
            <pc:docMk/>
            <pc:sldMk cId="0" sldId="260"/>
            <ac:inkMk id="12" creationId="{D4C2D9E0-4B79-4C23-84DB-ADF4109DEF67}"/>
          </ac:inkMkLst>
        </pc:inkChg>
        <pc:inkChg chg="add del">
          <ac:chgData name="Viet Anh Nguyen" userId="b95f61ff061388d5" providerId="LiveId" clId="{3E39147E-158E-4099-BECE-8D8C54C07C10}" dt="2022-01-08T09:36:16.450" v="3587"/>
          <ac:inkMkLst>
            <pc:docMk/>
            <pc:sldMk cId="0" sldId="260"/>
            <ac:inkMk id="13" creationId="{5A9DB782-B543-4BDE-AA92-52F084B5D5DD}"/>
          </ac:inkMkLst>
        </pc:inkChg>
        <pc:inkChg chg="add del">
          <ac:chgData name="Viet Anh Nguyen" userId="b95f61ff061388d5" providerId="LiveId" clId="{3E39147E-158E-4099-BECE-8D8C54C07C10}" dt="2022-01-08T09:36:16.450" v="3587"/>
          <ac:inkMkLst>
            <pc:docMk/>
            <pc:sldMk cId="0" sldId="260"/>
            <ac:inkMk id="14" creationId="{EA23DF05-3366-4773-B0D6-9647B995E73E}"/>
          </ac:inkMkLst>
        </pc:inkChg>
        <pc:inkChg chg="add del">
          <ac:chgData name="Viet Anh Nguyen" userId="b95f61ff061388d5" providerId="LiveId" clId="{3E39147E-158E-4099-BECE-8D8C54C07C10}" dt="2022-01-08T09:36:16.450" v="3587"/>
          <ac:inkMkLst>
            <pc:docMk/>
            <pc:sldMk cId="0" sldId="260"/>
            <ac:inkMk id="15" creationId="{04610437-E965-43E0-A517-5AD3130A0CFD}"/>
          </ac:inkMkLst>
        </pc:inkChg>
        <pc:inkChg chg="add del">
          <ac:chgData name="Viet Anh Nguyen" userId="b95f61ff061388d5" providerId="LiveId" clId="{3E39147E-158E-4099-BECE-8D8C54C07C10}" dt="2022-01-08T09:36:16.450" v="3587"/>
          <ac:inkMkLst>
            <pc:docMk/>
            <pc:sldMk cId="0" sldId="260"/>
            <ac:inkMk id="16" creationId="{5C223937-CF9F-4FBD-9F06-178D628A34ED}"/>
          </ac:inkMkLst>
        </pc:inkChg>
        <pc:inkChg chg="add del">
          <ac:chgData name="Viet Anh Nguyen" userId="b95f61ff061388d5" providerId="LiveId" clId="{3E39147E-158E-4099-BECE-8D8C54C07C10}" dt="2022-01-08T09:36:16.450" v="3587"/>
          <ac:inkMkLst>
            <pc:docMk/>
            <pc:sldMk cId="0" sldId="260"/>
            <ac:inkMk id="17" creationId="{584C88DC-EBCA-4E57-A182-57C428C9ECE4}"/>
          </ac:inkMkLst>
        </pc:inkChg>
        <pc:inkChg chg="add del">
          <ac:chgData name="Viet Anh Nguyen" userId="b95f61ff061388d5" providerId="LiveId" clId="{3E39147E-158E-4099-BECE-8D8C54C07C10}" dt="2022-01-08T09:36:16.450" v="3587"/>
          <ac:inkMkLst>
            <pc:docMk/>
            <pc:sldMk cId="0" sldId="260"/>
            <ac:inkMk id="18" creationId="{DBDCBEF5-9203-45AE-A0D4-FCFD46824005}"/>
          </ac:inkMkLst>
        </pc:inkChg>
        <pc:inkChg chg="add del">
          <ac:chgData name="Viet Anh Nguyen" userId="b95f61ff061388d5" providerId="LiveId" clId="{3E39147E-158E-4099-BECE-8D8C54C07C10}" dt="2022-01-08T09:36:18.525" v="3593"/>
          <ac:inkMkLst>
            <pc:docMk/>
            <pc:sldMk cId="0" sldId="260"/>
            <ac:inkMk id="19" creationId="{FCD3AEB0-B43D-4863-91FC-97071E8027D5}"/>
          </ac:inkMkLst>
        </pc:inkChg>
        <pc:inkChg chg="add">
          <ac:chgData name="Viet Anh Nguyen" userId="b95f61ff061388d5" providerId="LiveId" clId="{3E39147E-158E-4099-BECE-8D8C54C07C10}" dt="2022-01-08T09:36:16.450" v="3587"/>
          <ac:inkMkLst>
            <pc:docMk/>
            <pc:sldMk cId="0" sldId="260"/>
            <ac:inkMk id="20" creationId="{59DF7508-E2D1-4F83-9710-89B9912EE55B}"/>
          </ac:inkMkLst>
        </pc:inkChg>
        <pc:inkChg chg="add">
          <ac:chgData name="Viet Anh Nguyen" userId="b95f61ff061388d5" providerId="LiveId" clId="{3E39147E-158E-4099-BECE-8D8C54C07C10}" dt="2022-01-08T09:36:16.450" v="3587"/>
          <ac:inkMkLst>
            <pc:docMk/>
            <pc:sldMk cId="0" sldId="260"/>
            <ac:inkMk id="21" creationId="{15AF45C2-7F7F-4788-8ED2-6D9B4A013028}"/>
          </ac:inkMkLst>
        </pc:inkChg>
        <pc:inkChg chg="add">
          <ac:chgData name="Viet Anh Nguyen" userId="b95f61ff061388d5" providerId="LiveId" clId="{3E39147E-158E-4099-BECE-8D8C54C07C10}" dt="2022-01-08T09:36:16.450" v="3587"/>
          <ac:inkMkLst>
            <pc:docMk/>
            <pc:sldMk cId="0" sldId="260"/>
            <ac:inkMk id="22" creationId="{F397D99F-F339-494A-82AE-B59D69D17AD1}"/>
          </ac:inkMkLst>
        </pc:inkChg>
        <pc:inkChg chg="add del">
          <ac:chgData name="Viet Anh Nguyen" userId="b95f61ff061388d5" providerId="LiveId" clId="{3E39147E-158E-4099-BECE-8D8C54C07C10}" dt="2022-01-08T09:36:18.525" v="3593"/>
          <ac:inkMkLst>
            <pc:docMk/>
            <pc:sldMk cId="0" sldId="260"/>
            <ac:inkMk id="23" creationId="{6BBB4E33-AEF7-4397-BBE5-9B398B49A82B}"/>
          </ac:inkMkLst>
        </pc:inkChg>
        <pc:inkChg chg="add del">
          <ac:chgData name="Viet Anh Nguyen" userId="b95f61ff061388d5" providerId="LiveId" clId="{3E39147E-158E-4099-BECE-8D8C54C07C10}" dt="2022-01-08T09:36:18.525" v="3593"/>
          <ac:inkMkLst>
            <pc:docMk/>
            <pc:sldMk cId="0" sldId="260"/>
            <ac:inkMk id="24" creationId="{687B3C3C-7326-4305-B632-D244C95A74C2}"/>
          </ac:inkMkLst>
        </pc:inkChg>
        <pc:inkChg chg="add del">
          <ac:chgData name="Viet Anh Nguyen" userId="b95f61ff061388d5" providerId="LiveId" clId="{3E39147E-158E-4099-BECE-8D8C54C07C10}" dt="2022-01-08T09:36:18.525" v="3593"/>
          <ac:inkMkLst>
            <pc:docMk/>
            <pc:sldMk cId="0" sldId="260"/>
            <ac:inkMk id="25" creationId="{86825FB5-AD44-44C6-BF10-C4ACAF2B8CD4}"/>
          </ac:inkMkLst>
        </pc:inkChg>
        <pc:inkChg chg="add del">
          <ac:chgData name="Viet Anh Nguyen" userId="b95f61ff061388d5" providerId="LiveId" clId="{3E39147E-158E-4099-BECE-8D8C54C07C10}" dt="2022-01-08T09:36:18.525" v="3593"/>
          <ac:inkMkLst>
            <pc:docMk/>
            <pc:sldMk cId="0" sldId="260"/>
            <ac:inkMk id="26" creationId="{C2CAFD4C-3B94-459E-8EBC-71CCBAAF96D4}"/>
          </ac:inkMkLst>
        </pc:inkChg>
        <pc:inkChg chg="add del">
          <ac:chgData name="Viet Anh Nguyen" userId="b95f61ff061388d5" providerId="LiveId" clId="{3E39147E-158E-4099-BECE-8D8C54C07C10}" dt="2022-01-08T09:36:18.525" v="3593"/>
          <ac:inkMkLst>
            <pc:docMk/>
            <pc:sldMk cId="0" sldId="260"/>
            <ac:inkMk id="27" creationId="{3472C544-911A-4C26-95B5-57B25047D047}"/>
          </ac:inkMkLst>
        </pc:inkChg>
        <pc:inkChg chg="add">
          <ac:chgData name="Viet Anh Nguyen" userId="b95f61ff061388d5" providerId="LiveId" clId="{3E39147E-158E-4099-BECE-8D8C54C07C10}" dt="2022-01-08T09:36:18.525" v="3593"/>
          <ac:inkMkLst>
            <pc:docMk/>
            <pc:sldMk cId="0" sldId="260"/>
            <ac:inkMk id="28" creationId="{1BB79602-98D3-4AA6-A812-405369BFF221}"/>
          </ac:inkMkLst>
        </pc:inkChg>
        <pc:inkChg chg="add del">
          <ac:chgData name="Viet Anh Nguyen" userId="b95f61ff061388d5" providerId="LiveId" clId="{3E39147E-158E-4099-BECE-8D8C54C07C10}" dt="2022-01-08T09:36:24.887" v="3604"/>
          <ac:inkMkLst>
            <pc:docMk/>
            <pc:sldMk cId="0" sldId="260"/>
            <ac:inkMk id="29" creationId="{8DBDB447-D8A0-425E-80A5-42C091CCCF0B}"/>
          </ac:inkMkLst>
        </pc:inkChg>
        <pc:inkChg chg="add del">
          <ac:chgData name="Viet Anh Nguyen" userId="b95f61ff061388d5" providerId="LiveId" clId="{3E39147E-158E-4099-BECE-8D8C54C07C10}" dt="2022-01-08T09:36:24.887" v="3604"/>
          <ac:inkMkLst>
            <pc:docMk/>
            <pc:sldMk cId="0" sldId="260"/>
            <ac:inkMk id="30" creationId="{12C5810F-AC3A-42B9-BCAC-4EF93F221E9B}"/>
          </ac:inkMkLst>
        </pc:inkChg>
        <pc:inkChg chg="add del">
          <ac:chgData name="Viet Anh Nguyen" userId="b95f61ff061388d5" providerId="LiveId" clId="{3E39147E-158E-4099-BECE-8D8C54C07C10}" dt="2022-01-08T09:36:24.887" v="3604"/>
          <ac:inkMkLst>
            <pc:docMk/>
            <pc:sldMk cId="0" sldId="260"/>
            <ac:inkMk id="31" creationId="{D55C9FE4-3C3A-4554-A782-3D5931172BDB}"/>
          </ac:inkMkLst>
        </pc:inkChg>
        <pc:inkChg chg="add del">
          <ac:chgData name="Viet Anh Nguyen" userId="b95f61ff061388d5" providerId="LiveId" clId="{3E39147E-158E-4099-BECE-8D8C54C07C10}" dt="2022-01-08T09:36:24.887" v="3604"/>
          <ac:inkMkLst>
            <pc:docMk/>
            <pc:sldMk cId="0" sldId="260"/>
            <ac:inkMk id="32" creationId="{280357DD-FAB5-4882-8E81-186930DF98BF}"/>
          </ac:inkMkLst>
        </pc:inkChg>
        <pc:inkChg chg="add del">
          <ac:chgData name="Viet Anh Nguyen" userId="b95f61ff061388d5" providerId="LiveId" clId="{3E39147E-158E-4099-BECE-8D8C54C07C10}" dt="2022-01-08T09:36:24.887" v="3604"/>
          <ac:inkMkLst>
            <pc:docMk/>
            <pc:sldMk cId="0" sldId="260"/>
            <ac:inkMk id="33" creationId="{D2D69C6F-0119-4006-AF22-899EF236BB9F}"/>
          </ac:inkMkLst>
        </pc:inkChg>
        <pc:inkChg chg="add del">
          <ac:chgData name="Viet Anh Nguyen" userId="b95f61ff061388d5" providerId="LiveId" clId="{3E39147E-158E-4099-BECE-8D8C54C07C10}" dt="2022-01-08T09:36:24.887" v="3604"/>
          <ac:inkMkLst>
            <pc:docMk/>
            <pc:sldMk cId="0" sldId="260"/>
            <ac:inkMk id="34" creationId="{D66AED45-1A8A-4437-B929-540C2387BB44}"/>
          </ac:inkMkLst>
        </pc:inkChg>
        <pc:inkChg chg="add del">
          <ac:chgData name="Viet Anh Nguyen" userId="b95f61ff061388d5" providerId="LiveId" clId="{3E39147E-158E-4099-BECE-8D8C54C07C10}" dt="2022-01-08T09:36:24.887" v="3604"/>
          <ac:inkMkLst>
            <pc:docMk/>
            <pc:sldMk cId="0" sldId="260"/>
            <ac:inkMk id="35" creationId="{5A7FB22A-5206-4B57-9ED3-D08A3639862C}"/>
          </ac:inkMkLst>
        </pc:inkChg>
        <pc:inkChg chg="add del">
          <ac:chgData name="Viet Anh Nguyen" userId="b95f61ff061388d5" providerId="LiveId" clId="{3E39147E-158E-4099-BECE-8D8C54C07C10}" dt="2022-01-08T09:36:24.887" v="3604"/>
          <ac:inkMkLst>
            <pc:docMk/>
            <pc:sldMk cId="0" sldId="260"/>
            <ac:inkMk id="36" creationId="{6EA20938-D880-4879-B694-2764F4D09C0A}"/>
          </ac:inkMkLst>
        </pc:inkChg>
        <pc:inkChg chg="add del">
          <ac:chgData name="Viet Anh Nguyen" userId="b95f61ff061388d5" providerId="LiveId" clId="{3E39147E-158E-4099-BECE-8D8C54C07C10}" dt="2022-01-08T09:36:24.887" v="3604"/>
          <ac:inkMkLst>
            <pc:docMk/>
            <pc:sldMk cId="0" sldId="260"/>
            <ac:inkMk id="37" creationId="{A25D9100-B3F1-4649-AAB5-6601BCAF4CA2}"/>
          </ac:inkMkLst>
        </pc:inkChg>
        <pc:inkChg chg="add del">
          <ac:chgData name="Viet Anh Nguyen" userId="b95f61ff061388d5" providerId="LiveId" clId="{3E39147E-158E-4099-BECE-8D8C54C07C10}" dt="2022-01-08T09:36:24.887" v="3604"/>
          <ac:inkMkLst>
            <pc:docMk/>
            <pc:sldMk cId="0" sldId="260"/>
            <ac:inkMk id="38" creationId="{6C322EDF-0A6A-4C00-BAE8-8521B7E670AF}"/>
          </ac:inkMkLst>
        </pc:inkChg>
        <pc:inkChg chg="add del">
          <ac:chgData name="Viet Anh Nguyen" userId="b95f61ff061388d5" providerId="LiveId" clId="{3E39147E-158E-4099-BECE-8D8C54C07C10}" dt="2022-01-08T09:36:27.239" v="3611"/>
          <ac:inkMkLst>
            <pc:docMk/>
            <pc:sldMk cId="0" sldId="260"/>
            <ac:inkMk id="39" creationId="{0DFF939D-5E26-4EC4-8BDC-BE02F3EFAC8C}"/>
          </ac:inkMkLst>
        </pc:inkChg>
        <pc:inkChg chg="add del">
          <ac:chgData name="Viet Anh Nguyen" userId="b95f61ff061388d5" providerId="LiveId" clId="{3E39147E-158E-4099-BECE-8D8C54C07C10}" dt="2022-01-08T09:36:27.239" v="3611"/>
          <ac:inkMkLst>
            <pc:docMk/>
            <pc:sldMk cId="0" sldId="260"/>
            <ac:inkMk id="40" creationId="{BCF6A706-9C76-402E-8E7E-1805B242B9B6}"/>
          </ac:inkMkLst>
        </pc:inkChg>
        <pc:inkChg chg="add del">
          <ac:chgData name="Viet Anh Nguyen" userId="b95f61ff061388d5" providerId="LiveId" clId="{3E39147E-158E-4099-BECE-8D8C54C07C10}" dt="2022-01-08T09:36:27.239" v="3611"/>
          <ac:inkMkLst>
            <pc:docMk/>
            <pc:sldMk cId="0" sldId="260"/>
            <ac:inkMk id="41" creationId="{AD289013-0FD4-4CD4-AD6C-B8405393DBDF}"/>
          </ac:inkMkLst>
        </pc:inkChg>
        <pc:inkChg chg="add del">
          <ac:chgData name="Viet Anh Nguyen" userId="b95f61ff061388d5" providerId="LiveId" clId="{3E39147E-158E-4099-BECE-8D8C54C07C10}" dt="2022-01-08T09:36:27.239" v="3611"/>
          <ac:inkMkLst>
            <pc:docMk/>
            <pc:sldMk cId="0" sldId="260"/>
            <ac:inkMk id="42" creationId="{19F43AEC-17DD-411A-B29A-D0C55300EB12}"/>
          </ac:inkMkLst>
        </pc:inkChg>
        <pc:inkChg chg="add del">
          <ac:chgData name="Viet Anh Nguyen" userId="b95f61ff061388d5" providerId="LiveId" clId="{3E39147E-158E-4099-BECE-8D8C54C07C10}" dt="2022-01-08T09:36:27.239" v="3611"/>
          <ac:inkMkLst>
            <pc:docMk/>
            <pc:sldMk cId="0" sldId="260"/>
            <ac:inkMk id="43" creationId="{416F0269-A480-4C20-8B9E-E22E9DC8F9A3}"/>
          </ac:inkMkLst>
        </pc:inkChg>
        <pc:inkChg chg="add del">
          <ac:chgData name="Viet Anh Nguyen" userId="b95f61ff061388d5" providerId="LiveId" clId="{3E39147E-158E-4099-BECE-8D8C54C07C10}" dt="2022-01-08T09:36:27.239" v="3611"/>
          <ac:inkMkLst>
            <pc:docMk/>
            <pc:sldMk cId="0" sldId="260"/>
            <ac:inkMk id="44" creationId="{07A29C99-EDDD-4047-A2D8-D30D211B5364}"/>
          </ac:inkMkLst>
        </pc:inkChg>
        <pc:inkChg chg="add del">
          <ac:chgData name="Viet Anh Nguyen" userId="b95f61ff061388d5" providerId="LiveId" clId="{3E39147E-158E-4099-BECE-8D8C54C07C10}" dt="2022-01-08T09:36:27.239" v="3611"/>
          <ac:inkMkLst>
            <pc:docMk/>
            <pc:sldMk cId="0" sldId="260"/>
            <ac:inkMk id="45" creationId="{C167B72F-1A12-473E-B82A-B7EB53BBD09D}"/>
          </ac:inkMkLst>
        </pc:inkChg>
        <pc:inkChg chg="add">
          <ac:chgData name="Viet Anh Nguyen" userId="b95f61ff061388d5" providerId="LiveId" clId="{3E39147E-158E-4099-BECE-8D8C54C07C10}" dt="2022-01-08T09:36:27.239" v="3611"/>
          <ac:inkMkLst>
            <pc:docMk/>
            <pc:sldMk cId="0" sldId="260"/>
            <ac:inkMk id="46" creationId="{B186F395-D7FC-4EB2-93E8-0B4EFC38DD4F}"/>
          </ac:inkMkLst>
        </pc:inkChg>
      </pc:sldChg>
      <pc:sldChg chg="addSp delSp mod">
        <pc:chgData name="Viet Anh Nguyen" userId="b95f61ff061388d5" providerId="LiveId" clId="{3E39147E-158E-4099-BECE-8D8C54C07C10}" dt="2022-01-08T06:19:30.592" v="304"/>
        <pc:sldMkLst>
          <pc:docMk/>
          <pc:sldMk cId="0" sldId="261"/>
        </pc:sldMkLst>
        <pc:inkChg chg="add del">
          <ac:chgData name="Viet Anh Nguyen" userId="b95f61ff061388d5" providerId="LiveId" clId="{3E39147E-158E-4099-BECE-8D8C54C07C10}" dt="2022-01-08T06:19:30.592" v="304"/>
          <ac:inkMkLst>
            <pc:docMk/>
            <pc:sldMk cId="0" sldId="261"/>
            <ac:inkMk id="2" creationId="{F34E96E7-3692-4CC6-9E0A-58D60131F0D8}"/>
          </ac:inkMkLst>
        </pc:inkChg>
        <pc:inkChg chg="add del">
          <ac:chgData name="Viet Anh Nguyen" userId="b95f61ff061388d5" providerId="LiveId" clId="{3E39147E-158E-4099-BECE-8D8C54C07C10}" dt="2022-01-08T06:19:30.592" v="304"/>
          <ac:inkMkLst>
            <pc:docMk/>
            <pc:sldMk cId="0" sldId="261"/>
            <ac:inkMk id="3" creationId="{FA4F0C2D-F3EE-4A41-A6A2-089823C211FB}"/>
          </ac:inkMkLst>
        </pc:inkChg>
        <pc:inkChg chg="add">
          <ac:chgData name="Viet Anh Nguyen" userId="b95f61ff061388d5" providerId="LiveId" clId="{3E39147E-158E-4099-BECE-8D8C54C07C10}" dt="2022-01-08T06:19:30.592" v="304"/>
          <ac:inkMkLst>
            <pc:docMk/>
            <pc:sldMk cId="0" sldId="261"/>
            <ac:inkMk id="4" creationId="{39F8F646-D2A6-488E-9572-4C02498A5C85}"/>
          </ac:inkMkLst>
        </pc:inkChg>
      </pc:sldChg>
      <pc:sldChg chg="addSp delSp mod">
        <pc:chgData name="Viet Anh Nguyen" userId="b95f61ff061388d5" providerId="LiveId" clId="{3E39147E-158E-4099-BECE-8D8C54C07C10}" dt="2022-01-08T09:45:00.935" v="3656"/>
        <pc:sldMkLst>
          <pc:docMk/>
          <pc:sldMk cId="0" sldId="262"/>
        </pc:sldMkLst>
        <pc:inkChg chg="add del">
          <ac:chgData name="Viet Anh Nguyen" userId="b95f61ff061388d5" providerId="LiveId" clId="{3E39147E-158E-4099-BECE-8D8C54C07C10}" dt="2022-01-08T06:32:09.146" v="874"/>
          <ac:inkMkLst>
            <pc:docMk/>
            <pc:sldMk cId="0" sldId="262"/>
            <ac:inkMk id="2" creationId="{80D18043-69B4-45E1-97A1-1C2EEDA43172}"/>
          </ac:inkMkLst>
        </pc:inkChg>
        <pc:inkChg chg="add del">
          <ac:chgData name="Viet Anh Nguyen" userId="b95f61ff061388d5" providerId="LiveId" clId="{3E39147E-158E-4099-BECE-8D8C54C07C10}" dt="2022-01-08T06:32:09.146" v="874"/>
          <ac:inkMkLst>
            <pc:docMk/>
            <pc:sldMk cId="0" sldId="262"/>
            <ac:inkMk id="3" creationId="{909668B1-AE52-4F28-B638-C1F71AEDF830}"/>
          </ac:inkMkLst>
        </pc:inkChg>
        <pc:inkChg chg="add del">
          <ac:chgData name="Viet Anh Nguyen" userId="b95f61ff061388d5" providerId="LiveId" clId="{3E39147E-158E-4099-BECE-8D8C54C07C10}" dt="2022-01-08T06:32:09.146" v="874"/>
          <ac:inkMkLst>
            <pc:docMk/>
            <pc:sldMk cId="0" sldId="262"/>
            <ac:inkMk id="4" creationId="{2DABA9A1-A54C-415D-B981-992CFCDEAA1D}"/>
          </ac:inkMkLst>
        </pc:inkChg>
        <pc:inkChg chg="add del">
          <ac:chgData name="Viet Anh Nguyen" userId="b95f61ff061388d5" providerId="LiveId" clId="{3E39147E-158E-4099-BECE-8D8C54C07C10}" dt="2022-01-08T06:32:09.146" v="874"/>
          <ac:inkMkLst>
            <pc:docMk/>
            <pc:sldMk cId="0" sldId="262"/>
            <ac:inkMk id="5" creationId="{FA2CB36B-38B1-4467-8F99-7D41D8437952}"/>
          </ac:inkMkLst>
        </pc:inkChg>
        <pc:inkChg chg="add del">
          <ac:chgData name="Viet Anh Nguyen" userId="b95f61ff061388d5" providerId="LiveId" clId="{3E39147E-158E-4099-BECE-8D8C54C07C10}" dt="2022-01-08T06:32:09.146" v="874"/>
          <ac:inkMkLst>
            <pc:docMk/>
            <pc:sldMk cId="0" sldId="262"/>
            <ac:inkMk id="6" creationId="{054D00CE-EB7B-4B2F-A777-D6BE4C84E327}"/>
          </ac:inkMkLst>
        </pc:inkChg>
        <pc:inkChg chg="add del">
          <ac:chgData name="Viet Anh Nguyen" userId="b95f61ff061388d5" providerId="LiveId" clId="{3E39147E-158E-4099-BECE-8D8C54C07C10}" dt="2022-01-08T06:32:09.146" v="874"/>
          <ac:inkMkLst>
            <pc:docMk/>
            <pc:sldMk cId="0" sldId="262"/>
            <ac:inkMk id="7" creationId="{825DD777-148D-477D-ACE9-25D49AA734B5}"/>
          </ac:inkMkLst>
        </pc:inkChg>
        <pc:inkChg chg="add del">
          <ac:chgData name="Viet Anh Nguyen" userId="b95f61ff061388d5" providerId="LiveId" clId="{3E39147E-158E-4099-BECE-8D8C54C07C10}" dt="2022-01-08T06:32:09.146" v="874"/>
          <ac:inkMkLst>
            <pc:docMk/>
            <pc:sldMk cId="0" sldId="262"/>
            <ac:inkMk id="8" creationId="{849029EF-B2BC-495C-9D1D-BE559695C3CF}"/>
          </ac:inkMkLst>
        </pc:inkChg>
        <pc:inkChg chg="add del">
          <ac:chgData name="Viet Anh Nguyen" userId="b95f61ff061388d5" providerId="LiveId" clId="{3E39147E-158E-4099-BECE-8D8C54C07C10}" dt="2022-01-08T06:32:09.146" v="874"/>
          <ac:inkMkLst>
            <pc:docMk/>
            <pc:sldMk cId="0" sldId="262"/>
            <ac:inkMk id="9" creationId="{A612B330-DF69-4C63-AF57-B06BC7415B4C}"/>
          </ac:inkMkLst>
        </pc:inkChg>
        <pc:inkChg chg="add del">
          <ac:chgData name="Viet Anh Nguyen" userId="b95f61ff061388d5" providerId="LiveId" clId="{3E39147E-158E-4099-BECE-8D8C54C07C10}" dt="2022-01-08T06:32:09.146" v="874"/>
          <ac:inkMkLst>
            <pc:docMk/>
            <pc:sldMk cId="0" sldId="262"/>
            <ac:inkMk id="10" creationId="{BDEE9DAA-2E68-4CEF-A08E-598F83E6C372}"/>
          </ac:inkMkLst>
        </pc:inkChg>
        <pc:inkChg chg="add del">
          <ac:chgData name="Viet Anh Nguyen" userId="b95f61ff061388d5" providerId="LiveId" clId="{3E39147E-158E-4099-BECE-8D8C54C07C10}" dt="2022-01-08T06:32:09.146" v="874"/>
          <ac:inkMkLst>
            <pc:docMk/>
            <pc:sldMk cId="0" sldId="262"/>
            <ac:inkMk id="11" creationId="{B9D2BCF9-8DD8-450B-BEEB-DDA49C1D7FF6}"/>
          </ac:inkMkLst>
        </pc:inkChg>
        <pc:inkChg chg="add del">
          <ac:chgData name="Viet Anh Nguyen" userId="b95f61ff061388d5" providerId="LiveId" clId="{3E39147E-158E-4099-BECE-8D8C54C07C10}" dt="2022-01-08T06:32:09.146" v="874"/>
          <ac:inkMkLst>
            <pc:docMk/>
            <pc:sldMk cId="0" sldId="262"/>
            <ac:inkMk id="12" creationId="{488FDC04-366E-41DD-A335-9F9A08F239F4}"/>
          </ac:inkMkLst>
        </pc:inkChg>
        <pc:inkChg chg="add del">
          <ac:chgData name="Viet Anh Nguyen" userId="b95f61ff061388d5" providerId="LiveId" clId="{3E39147E-158E-4099-BECE-8D8C54C07C10}" dt="2022-01-08T06:32:20.812" v="888"/>
          <ac:inkMkLst>
            <pc:docMk/>
            <pc:sldMk cId="0" sldId="262"/>
            <ac:inkMk id="13" creationId="{CD8CA3DD-49BA-4D60-B9F3-D7985F582B23}"/>
          </ac:inkMkLst>
        </pc:inkChg>
        <pc:inkChg chg="add">
          <ac:chgData name="Viet Anh Nguyen" userId="b95f61ff061388d5" providerId="LiveId" clId="{3E39147E-158E-4099-BECE-8D8C54C07C10}" dt="2022-01-08T06:32:09.146" v="874"/>
          <ac:inkMkLst>
            <pc:docMk/>
            <pc:sldMk cId="0" sldId="262"/>
            <ac:inkMk id="14" creationId="{537CB233-B3D1-4BF9-8D8C-85CA43D6054D}"/>
          </ac:inkMkLst>
        </pc:inkChg>
        <pc:inkChg chg="add del">
          <ac:chgData name="Viet Anh Nguyen" userId="b95f61ff061388d5" providerId="LiveId" clId="{3E39147E-158E-4099-BECE-8D8C54C07C10}" dt="2022-01-08T06:32:13.062" v="878"/>
          <ac:inkMkLst>
            <pc:docMk/>
            <pc:sldMk cId="0" sldId="262"/>
            <ac:inkMk id="15" creationId="{FFD5C0FA-0413-42A9-A748-49DE675F1974}"/>
          </ac:inkMkLst>
        </pc:inkChg>
        <pc:inkChg chg="add del">
          <ac:chgData name="Viet Anh Nguyen" userId="b95f61ff061388d5" providerId="LiveId" clId="{3E39147E-158E-4099-BECE-8D8C54C07C10}" dt="2022-01-08T06:32:13.062" v="878"/>
          <ac:inkMkLst>
            <pc:docMk/>
            <pc:sldMk cId="0" sldId="262"/>
            <ac:inkMk id="16" creationId="{84A5459D-AB95-4A73-ABCE-3EA583847D46}"/>
          </ac:inkMkLst>
        </pc:inkChg>
        <pc:inkChg chg="add del">
          <ac:chgData name="Viet Anh Nguyen" userId="b95f61ff061388d5" providerId="LiveId" clId="{3E39147E-158E-4099-BECE-8D8C54C07C10}" dt="2022-01-08T06:32:13.062" v="878"/>
          <ac:inkMkLst>
            <pc:docMk/>
            <pc:sldMk cId="0" sldId="262"/>
            <ac:inkMk id="17" creationId="{C434F063-AC80-4979-A846-CAE629B62E97}"/>
          </ac:inkMkLst>
        </pc:inkChg>
        <pc:inkChg chg="add">
          <ac:chgData name="Viet Anh Nguyen" userId="b95f61ff061388d5" providerId="LiveId" clId="{3E39147E-158E-4099-BECE-8D8C54C07C10}" dt="2022-01-08T06:32:13.062" v="878"/>
          <ac:inkMkLst>
            <pc:docMk/>
            <pc:sldMk cId="0" sldId="262"/>
            <ac:inkMk id="18" creationId="{6BACF420-0825-4137-84DA-6724B37CAA4D}"/>
          </ac:inkMkLst>
        </pc:inkChg>
        <pc:inkChg chg="add del">
          <ac:chgData name="Viet Anh Nguyen" userId="b95f61ff061388d5" providerId="LiveId" clId="{3E39147E-158E-4099-BECE-8D8C54C07C10}" dt="2022-01-08T06:32:17.701" v="882"/>
          <ac:inkMkLst>
            <pc:docMk/>
            <pc:sldMk cId="0" sldId="262"/>
            <ac:inkMk id="19" creationId="{299DC1AD-0022-4B17-AB1A-7051C4425E2F}"/>
          </ac:inkMkLst>
        </pc:inkChg>
        <pc:inkChg chg="add del">
          <ac:chgData name="Viet Anh Nguyen" userId="b95f61ff061388d5" providerId="LiveId" clId="{3E39147E-158E-4099-BECE-8D8C54C07C10}" dt="2022-01-08T06:32:17.701" v="882"/>
          <ac:inkMkLst>
            <pc:docMk/>
            <pc:sldMk cId="0" sldId="262"/>
            <ac:inkMk id="20" creationId="{80756378-AC35-46C7-B96D-81F9BA445EA3}"/>
          </ac:inkMkLst>
        </pc:inkChg>
        <pc:inkChg chg="add del">
          <ac:chgData name="Viet Anh Nguyen" userId="b95f61ff061388d5" providerId="LiveId" clId="{3E39147E-158E-4099-BECE-8D8C54C07C10}" dt="2022-01-08T06:32:17.701" v="882"/>
          <ac:inkMkLst>
            <pc:docMk/>
            <pc:sldMk cId="0" sldId="262"/>
            <ac:inkMk id="21" creationId="{F380259B-50D1-4E0A-9454-66A7162DAE05}"/>
          </ac:inkMkLst>
        </pc:inkChg>
        <pc:inkChg chg="add del">
          <ac:chgData name="Viet Anh Nguyen" userId="b95f61ff061388d5" providerId="LiveId" clId="{3E39147E-158E-4099-BECE-8D8C54C07C10}" dt="2022-01-08T06:32:20.812" v="888"/>
          <ac:inkMkLst>
            <pc:docMk/>
            <pc:sldMk cId="0" sldId="262"/>
            <ac:inkMk id="22" creationId="{3AEED941-2319-4FF6-9471-CC5239E204E2}"/>
          </ac:inkMkLst>
        </pc:inkChg>
        <pc:inkChg chg="add del">
          <ac:chgData name="Viet Anh Nguyen" userId="b95f61ff061388d5" providerId="LiveId" clId="{3E39147E-158E-4099-BECE-8D8C54C07C10}" dt="2022-01-08T06:32:20.812" v="888"/>
          <ac:inkMkLst>
            <pc:docMk/>
            <pc:sldMk cId="0" sldId="262"/>
            <ac:inkMk id="23" creationId="{F33C2347-F7CC-4368-B798-FBF2F558EDA7}"/>
          </ac:inkMkLst>
        </pc:inkChg>
        <pc:inkChg chg="add del">
          <ac:chgData name="Viet Anh Nguyen" userId="b95f61ff061388d5" providerId="LiveId" clId="{3E39147E-158E-4099-BECE-8D8C54C07C10}" dt="2022-01-08T06:32:20.812" v="888"/>
          <ac:inkMkLst>
            <pc:docMk/>
            <pc:sldMk cId="0" sldId="262"/>
            <ac:inkMk id="24" creationId="{8358230B-D723-49D8-9B18-6B254D014246}"/>
          </ac:inkMkLst>
        </pc:inkChg>
        <pc:inkChg chg="add del">
          <ac:chgData name="Viet Anh Nguyen" userId="b95f61ff061388d5" providerId="LiveId" clId="{3E39147E-158E-4099-BECE-8D8C54C07C10}" dt="2022-01-08T06:32:20.812" v="888"/>
          <ac:inkMkLst>
            <pc:docMk/>
            <pc:sldMk cId="0" sldId="262"/>
            <ac:inkMk id="25" creationId="{01D6343B-020A-40AE-90C1-11E0D3BEE932}"/>
          </ac:inkMkLst>
        </pc:inkChg>
        <pc:inkChg chg="add del">
          <ac:chgData name="Viet Anh Nguyen" userId="b95f61ff061388d5" providerId="LiveId" clId="{3E39147E-158E-4099-BECE-8D8C54C07C10}" dt="2022-01-08T06:32:20.812" v="888"/>
          <ac:inkMkLst>
            <pc:docMk/>
            <pc:sldMk cId="0" sldId="262"/>
            <ac:inkMk id="26" creationId="{5F638C7E-7C68-4792-B008-D303CB49A93D}"/>
          </ac:inkMkLst>
        </pc:inkChg>
        <pc:inkChg chg="add del">
          <ac:chgData name="Viet Anh Nguyen" userId="b95f61ff061388d5" providerId="LiveId" clId="{3E39147E-158E-4099-BECE-8D8C54C07C10}" dt="2022-01-08T06:32:20.812" v="888"/>
          <ac:inkMkLst>
            <pc:docMk/>
            <pc:sldMk cId="0" sldId="262"/>
            <ac:inkMk id="27" creationId="{3FADFEAC-9B6E-480C-90FF-0C7CB8198458}"/>
          </ac:inkMkLst>
        </pc:inkChg>
        <pc:inkChg chg="add">
          <ac:chgData name="Viet Anh Nguyen" userId="b95f61ff061388d5" providerId="LiveId" clId="{3E39147E-158E-4099-BECE-8D8C54C07C10}" dt="2022-01-08T06:32:20.812" v="888"/>
          <ac:inkMkLst>
            <pc:docMk/>
            <pc:sldMk cId="0" sldId="262"/>
            <ac:inkMk id="28" creationId="{2BADFAEE-F3A3-45E4-8DD7-F812BB1B3685}"/>
          </ac:inkMkLst>
        </pc:inkChg>
        <pc:inkChg chg="add del">
          <ac:chgData name="Viet Anh Nguyen" userId="b95f61ff061388d5" providerId="LiveId" clId="{3E39147E-158E-4099-BECE-8D8C54C07C10}" dt="2022-01-08T08:01:03.028" v="2071"/>
          <ac:inkMkLst>
            <pc:docMk/>
            <pc:sldMk cId="0" sldId="262"/>
            <ac:inkMk id="29" creationId="{25BEE012-9E14-4DB2-BA9F-C15C2C4A11A2}"/>
          </ac:inkMkLst>
        </pc:inkChg>
        <pc:inkChg chg="add del">
          <ac:chgData name="Viet Anh Nguyen" userId="b95f61ff061388d5" providerId="LiveId" clId="{3E39147E-158E-4099-BECE-8D8C54C07C10}" dt="2022-01-08T08:01:03.028" v="2071"/>
          <ac:inkMkLst>
            <pc:docMk/>
            <pc:sldMk cId="0" sldId="262"/>
            <ac:inkMk id="30" creationId="{D0A82F59-D339-4BA0-BEEF-B8A3E38A9050}"/>
          </ac:inkMkLst>
        </pc:inkChg>
        <pc:inkChg chg="add del">
          <ac:chgData name="Viet Anh Nguyen" userId="b95f61ff061388d5" providerId="LiveId" clId="{3E39147E-158E-4099-BECE-8D8C54C07C10}" dt="2022-01-08T08:01:03.028" v="2071"/>
          <ac:inkMkLst>
            <pc:docMk/>
            <pc:sldMk cId="0" sldId="262"/>
            <ac:inkMk id="31" creationId="{B0F15BDD-C914-44E4-9DE7-91789D4C7808}"/>
          </ac:inkMkLst>
        </pc:inkChg>
        <pc:inkChg chg="add del">
          <ac:chgData name="Viet Anh Nguyen" userId="b95f61ff061388d5" providerId="LiveId" clId="{3E39147E-158E-4099-BECE-8D8C54C07C10}" dt="2022-01-08T08:01:03.028" v="2071"/>
          <ac:inkMkLst>
            <pc:docMk/>
            <pc:sldMk cId="0" sldId="262"/>
            <ac:inkMk id="64" creationId="{D930C8E1-8D2E-41AF-A389-7A5B6A0A0C2E}"/>
          </ac:inkMkLst>
        </pc:inkChg>
        <pc:inkChg chg="add del">
          <ac:chgData name="Viet Anh Nguyen" userId="b95f61ff061388d5" providerId="LiveId" clId="{3E39147E-158E-4099-BECE-8D8C54C07C10}" dt="2022-01-08T08:01:04.271" v="2074"/>
          <ac:inkMkLst>
            <pc:docMk/>
            <pc:sldMk cId="0" sldId="262"/>
            <ac:inkMk id="65" creationId="{18C7E78D-3AA7-4FF5-ACDC-52D3F6B48100}"/>
          </ac:inkMkLst>
        </pc:inkChg>
        <pc:inkChg chg="add del">
          <ac:chgData name="Viet Anh Nguyen" userId="b95f61ff061388d5" providerId="LiveId" clId="{3E39147E-158E-4099-BECE-8D8C54C07C10}" dt="2022-01-08T08:01:04.271" v="2074"/>
          <ac:inkMkLst>
            <pc:docMk/>
            <pc:sldMk cId="0" sldId="262"/>
            <ac:inkMk id="66" creationId="{E6E4A16C-F07C-44DA-AA9A-B29D5AF7D394}"/>
          </ac:inkMkLst>
        </pc:inkChg>
        <pc:inkChg chg="add del">
          <ac:chgData name="Viet Anh Nguyen" userId="b95f61ff061388d5" providerId="LiveId" clId="{3E39147E-158E-4099-BECE-8D8C54C07C10}" dt="2022-01-08T08:01:04.271" v="2074"/>
          <ac:inkMkLst>
            <pc:docMk/>
            <pc:sldMk cId="0" sldId="262"/>
            <ac:inkMk id="67" creationId="{D5D18DD0-BD2E-4A79-8D2B-3A6C6A655C21}"/>
          </ac:inkMkLst>
        </pc:inkChg>
        <pc:inkChg chg="add">
          <ac:chgData name="Viet Anh Nguyen" userId="b95f61ff061388d5" providerId="LiveId" clId="{3E39147E-158E-4099-BECE-8D8C54C07C10}" dt="2022-01-08T08:01:04.271" v="2074"/>
          <ac:inkMkLst>
            <pc:docMk/>
            <pc:sldMk cId="0" sldId="262"/>
            <ac:inkMk id="68" creationId="{9B82FEE4-DFA0-4D23-B2AC-35E3E0B43EFF}"/>
          </ac:inkMkLst>
        </pc:inkChg>
        <pc:inkChg chg="add">
          <ac:chgData name="Viet Anh Nguyen" userId="b95f61ff061388d5" providerId="LiveId" clId="{3E39147E-158E-4099-BECE-8D8C54C07C10}" dt="2022-01-08T09:44:45.208" v="3614" actId="9405"/>
          <ac:inkMkLst>
            <pc:docMk/>
            <pc:sldMk cId="0" sldId="262"/>
            <ac:inkMk id="69" creationId="{ACFA4021-05CD-47C1-9EFD-4FE9EEA1932A}"/>
          </ac:inkMkLst>
        </pc:inkChg>
        <pc:inkChg chg="add del">
          <ac:chgData name="Viet Anh Nguyen" userId="b95f61ff061388d5" providerId="LiveId" clId="{3E39147E-158E-4099-BECE-8D8C54C07C10}" dt="2022-01-08T09:44:46.652" v="3618"/>
          <ac:inkMkLst>
            <pc:docMk/>
            <pc:sldMk cId="0" sldId="262"/>
            <ac:inkMk id="70" creationId="{58F583C6-06B5-4CA7-AF77-7C16E582D6D7}"/>
          </ac:inkMkLst>
        </pc:inkChg>
        <pc:inkChg chg="add del">
          <ac:chgData name="Viet Anh Nguyen" userId="b95f61ff061388d5" providerId="LiveId" clId="{3E39147E-158E-4099-BECE-8D8C54C07C10}" dt="2022-01-08T09:44:46.652" v="3618"/>
          <ac:inkMkLst>
            <pc:docMk/>
            <pc:sldMk cId="0" sldId="262"/>
            <ac:inkMk id="71" creationId="{EFC23668-478E-4112-9C4F-D7B6383C4248}"/>
          </ac:inkMkLst>
        </pc:inkChg>
        <pc:inkChg chg="add del">
          <ac:chgData name="Viet Anh Nguyen" userId="b95f61ff061388d5" providerId="LiveId" clId="{3E39147E-158E-4099-BECE-8D8C54C07C10}" dt="2022-01-08T09:44:46.652" v="3618"/>
          <ac:inkMkLst>
            <pc:docMk/>
            <pc:sldMk cId="0" sldId="262"/>
            <ac:inkMk id="77" creationId="{92901BFF-B3AC-4858-B555-6D092C5D0157}"/>
          </ac:inkMkLst>
        </pc:inkChg>
        <pc:inkChg chg="add del">
          <ac:chgData name="Viet Anh Nguyen" userId="b95f61ff061388d5" providerId="LiveId" clId="{3E39147E-158E-4099-BECE-8D8C54C07C10}" dt="2022-01-08T09:44:47.762" v="3620"/>
          <ac:inkMkLst>
            <pc:docMk/>
            <pc:sldMk cId="0" sldId="262"/>
            <ac:inkMk id="78" creationId="{ADC3C97E-3241-448E-BEBE-FB9EA6AB58E6}"/>
          </ac:inkMkLst>
        </pc:inkChg>
        <pc:inkChg chg="add del">
          <ac:chgData name="Viet Anh Nguyen" userId="b95f61ff061388d5" providerId="LiveId" clId="{3E39147E-158E-4099-BECE-8D8C54C07C10}" dt="2022-01-08T09:44:47.762" v="3620"/>
          <ac:inkMkLst>
            <pc:docMk/>
            <pc:sldMk cId="0" sldId="262"/>
            <ac:inkMk id="79" creationId="{C55335AF-27C1-4D2E-86CE-4C726E3AC480}"/>
          </ac:inkMkLst>
        </pc:inkChg>
        <pc:inkChg chg="add del">
          <ac:chgData name="Viet Anh Nguyen" userId="b95f61ff061388d5" providerId="LiveId" clId="{3E39147E-158E-4099-BECE-8D8C54C07C10}" dt="2022-01-08T09:44:49.486" v="3624"/>
          <ac:inkMkLst>
            <pc:docMk/>
            <pc:sldMk cId="0" sldId="262"/>
            <ac:inkMk id="80" creationId="{4757B761-8690-40C8-AD31-89D0F4D0CB1F}"/>
          </ac:inkMkLst>
        </pc:inkChg>
        <pc:inkChg chg="add del">
          <ac:chgData name="Viet Anh Nguyen" userId="b95f61ff061388d5" providerId="LiveId" clId="{3E39147E-158E-4099-BECE-8D8C54C07C10}" dt="2022-01-08T09:44:49.486" v="3624"/>
          <ac:inkMkLst>
            <pc:docMk/>
            <pc:sldMk cId="0" sldId="262"/>
            <ac:inkMk id="81" creationId="{310B75A4-37A5-40AF-93F4-33F74B07ADFB}"/>
          </ac:inkMkLst>
        </pc:inkChg>
        <pc:inkChg chg="add del">
          <ac:chgData name="Viet Anh Nguyen" userId="b95f61ff061388d5" providerId="LiveId" clId="{3E39147E-158E-4099-BECE-8D8C54C07C10}" dt="2022-01-08T09:44:49.486" v="3624"/>
          <ac:inkMkLst>
            <pc:docMk/>
            <pc:sldMk cId="0" sldId="262"/>
            <ac:inkMk id="82" creationId="{A48CC7C9-9983-443C-912F-6E21A5F04D9E}"/>
          </ac:inkMkLst>
        </pc:inkChg>
        <pc:inkChg chg="add del">
          <ac:chgData name="Viet Anh Nguyen" userId="b95f61ff061388d5" providerId="LiveId" clId="{3E39147E-158E-4099-BECE-8D8C54C07C10}" dt="2022-01-08T09:44:49.486" v="3624"/>
          <ac:inkMkLst>
            <pc:docMk/>
            <pc:sldMk cId="0" sldId="262"/>
            <ac:inkMk id="83" creationId="{6A492D54-D93D-452D-984C-34548305D15A}"/>
          </ac:inkMkLst>
        </pc:inkChg>
        <pc:inkChg chg="add del">
          <ac:chgData name="Viet Anh Nguyen" userId="b95f61ff061388d5" providerId="LiveId" clId="{3E39147E-158E-4099-BECE-8D8C54C07C10}" dt="2022-01-08T09:44:57.258" v="3645"/>
          <ac:inkMkLst>
            <pc:docMk/>
            <pc:sldMk cId="0" sldId="262"/>
            <ac:inkMk id="84" creationId="{694A5775-5E27-4EC0-86CD-F5FCAB8C4155}"/>
          </ac:inkMkLst>
        </pc:inkChg>
        <pc:inkChg chg="add del">
          <ac:chgData name="Viet Anh Nguyen" userId="b95f61ff061388d5" providerId="LiveId" clId="{3E39147E-158E-4099-BECE-8D8C54C07C10}" dt="2022-01-08T09:44:51.421" v="3630"/>
          <ac:inkMkLst>
            <pc:docMk/>
            <pc:sldMk cId="0" sldId="262"/>
            <ac:inkMk id="85" creationId="{32E3502F-CB82-4C47-A856-76A7CB35BBD6}"/>
          </ac:inkMkLst>
        </pc:inkChg>
        <pc:inkChg chg="add del">
          <ac:chgData name="Viet Anh Nguyen" userId="b95f61ff061388d5" providerId="LiveId" clId="{3E39147E-158E-4099-BECE-8D8C54C07C10}" dt="2022-01-08T09:44:51.421" v="3630"/>
          <ac:inkMkLst>
            <pc:docMk/>
            <pc:sldMk cId="0" sldId="262"/>
            <ac:inkMk id="86" creationId="{80C3E4F4-AF0D-4750-95E4-34BEF927AB47}"/>
          </ac:inkMkLst>
        </pc:inkChg>
        <pc:inkChg chg="add del">
          <ac:chgData name="Viet Anh Nguyen" userId="b95f61ff061388d5" providerId="LiveId" clId="{3E39147E-158E-4099-BECE-8D8C54C07C10}" dt="2022-01-08T09:44:51.421" v="3630"/>
          <ac:inkMkLst>
            <pc:docMk/>
            <pc:sldMk cId="0" sldId="262"/>
            <ac:inkMk id="87" creationId="{39E00789-EB92-4958-96AC-91E2274CDF02}"/>
          </ac:inkMkLst>
        </pc:inkChg>
        <pc:inkChg chg="add del">
          <ac:chgData name="Viet Anh Nguyen" userId="b95f61ff061388d5" providerId="LiveId" clId="{3E39147E-158E-4099-BECE-8D8C54C07C10}" dt="2022-01-08T09:44:51.421" v="3630"/>
          <ac:inkMkLst>
            <pc:docMk/>
            <pc:sldMk cId="0" sldId="262"/>
            <ac:inkMk id="88" creationId="{66C6A294-1A08-4EFF-82B8-F3587027EDBE}"/>
          </ac:inkMkLst>
        </pc:inkChg>
        <pc:inkChg chg="add del">
          <ac:chgData name="Viet Anh Nguyen" userId="b95f61ff061388d5" providerId="LiveId" clId="{3E39147E-158E-4099-BECE-8D8C54C07C10}" dt="2022-01-08T09:44:51.421" v="3630"/>
          <ac:inkMkLst>
            <pc:docMk/>
            <pc:sldMk cId="0" sldId="262"/>
            <ac:inkMk id="89" creationId="{0611CE30-3DE6-446E-993C-4C96BBE7F2B8}"/>
          </ac:inkMkLst>
        </pc:inkChg>
        <pc:inkChg chg="add del">
          <ac:chgData name="Viet Anh Nguyen" userId="b95f61ff061388d5" providerId="LiveId" clId="{3E39147E-158E-4099-BECE-8D8C54C07C10}" dt="2022-01-08T09:44:57.258" v="3645"/>
          <ac:inkMkLst>
            <pc:docMk/>
            <pc:sldMk cId="0" sldId="262"/>
            <ac:inkMk id="90" creationId="{0C6D3F3C-3ABE-4343-B3DD-FED3D66145FC}"/>
          </ac:inkMkLst>
        </pc:inkChg>
        <pc:inkChg chg="add del">
          <ac:chgData name="Viet Anh Nguyen" userId="b95f61ff061388d5" providerId="LiveId" clId="{3E39147E-158E-4099-BECE-8D8C54C07C10}" dt="2022-01-08T09:44:55.273" v="3639"/>
          <ac:inkMkLst>
            <pc:docMk/>
            <pc:sldMk cId="0" sldId="262"/>
            <ac:inkMk id="91" creationId="{560F1F64-8AF1-48BF-B183-BF06CE64DF29}"/>
          </ac:inkMkLst>
        </pc:inkChg>
        <pc:inkChg chg="add del">
          <ac:chgData name="Viet Anh Nguyen" userId="b95f61ff061388d5" providerId="LiveId" clId="{3E39147E-158E-4099-BECE-8D8C54C07C10}" dt="2022-01-08T09:44:55.273" v="3639"/>
          <ac:inkMkLst>
            <pc:docMk/>
            <pc:sldMk cId="0" sldId="262"/>
            <ac:inkMk id="92" creationId="{B87A6250-B045-4D9B-8408-AF731FC82B9F}"/>
          </ac:inkMkLst>
        </pc:inkChg>
        <pc:inkChg chg="add del">
          <ac:chgData name="Viet Anh Nguyen" userId="b95f61ff061388d5" providerId="LiveId" clId="{3E39147E-158E-4099-BECE-8D8C54C07C10}" dt="2022-01-08T09:44:55.273" v="3639"/>
          <ac:inkMkLst>
            <pc:docMk/>
            <pc:sldMk cId="0" sldId="262"/>
            <ac:inkMk id="93" creationId="{5F29DA4E-BA3C-4169-B107-E92181B13A13}"/>
          </ac:inkMkLst>
        </pc:inkChg>
        <pc:inkChg chg="add del">
          <ac:chgData name="Viet Anh Nguyen" userId="b95f61ff061388d5" providerId="LiveId" clId="{3E39147E-158E-4099-BECE-8D8C54C07C10}" dt="2022-01-08T09:44:55.273" v="3639"/>
          <ac:inkMkLst>
            <pc:docMk/>
            <pc:sldMk cId="0" sldId="262"/>
            <ac:inkMk id="94" creationId="{0829DC35-E427-4279-BDF4-89AF5654FA18}"/>
          </ac:inkMkLst>
        </pc:inkChg>
        <pc:inkChg chg="add del">
          <ac:chgData name="Viet Anh Nguyen" userId="b95f61ff061388d5" providerId="LiveId" clId="{3E39147E-158E-4099-BECE-8D8C54C07C10}" dt="2022-01-08T09:44:55.273" v="3639"/>
          <ac:inkMkLst>
            <pc:docMk/>
            <pc:sldMk cId="0" sldId="262"/>
            <ac:inkMk id="95" creationId="{DC401A96-3E67-463D-A37D-FCFC403D8BA8}"/>
          </ac:inkMkLst>
        </pc:inkChg>
        <pc:inkChg chg="add del">
          <ac:chgData name="Viet Anh Nguyen" userId="b95f61ff061388d5" providerId="LiveId" clId="{3E39147E-158E-4099-BECE-8D8C54C07C10}" dt="2022-01-08T09:44:55.273" v="3639"/>
          <ac:inkMkLst>
            <pc:docMk/>
            <pc:sldMk cId="0" sldId="262"/>
            <ac:inkMk id="96" creationId="{81C9E935-DFDE-4D97-86AB-E086A620C344}"/>
          </ac:inkMkLst>
        </pc:inkChg>
        <pc:inkChg chg="add del">
          <ac:chgData name="Viet Anh Nguyen" userId="b95f61ff061388d5" providerId="LiveId" clId="{3E39147E-158E-4099-BECE-8D8C54C07C10}" dt="2022-01-08T09:44:55.273" v="3639"/>
          <ac:inkMkLst>
            <pc:docMk/>
            <pc:sldMk cId="0" sldId="262"/>
            <ac:inkMk id="97" creationId="{A861029A-F4B2-4478-8056-562AC73350CC}"/>
          </ac:inkMkLst>
        </pc:inkChg>
        <pc:inkChg chg="add del">
          <ac:chgData name="Viet Anh Nguyen" userId="b95f61ff061388d5" providerId="LiveId" clId="{3E39147E-158E-4099-BECE-8D8C54C07C10}" dt="2022-01-08T09:44:55.273" v="3639"/>
          <ac:inkMkLst>
            <pc:docMk/>
            <pc:sldMk cId="0" sldId="262"/>
            <ac:inkMk id="98" creationId="{A88E5BAE-C20F-46C2-9846-097D0EF9CD98}"/>
          </ac:inkMkLst>
        </pc:inkChg>
        <pc:inkChg chg="add del">
          <ac:chgData name="Viet Anh Nguyen" userId="b95f61ff061388d5" providerId="LiveId" clId="{3E39147E-158E-4099-BECE-8D8C54C07C10}" dt="2022-01-08T09:44:57.258" v="3645"/>
          <ac:inkMkLst>
            <pc:docMk/>
            <pc:sldMk cId="0" sldId="262"/>
            <ac:inkMk id="99" creationId="{41D72788-7694-4910-B4E7-99653906673B}"/>
          </ac:inkMkLst>
        </pc:inkChg>
        <pc:inkChg chg="add del">
          <ac:chgData name="Viet Anh Nguyen" userId="b95f61ff061388d5" providerId="LiveId" clId="{3E39147E-158E-4099-BECE-8D8C54C07C10}" dt="2022-01-08T09:44:57.258" v="3645"/>
          <ac:inkMkLst>
            <pc:docMk/>
            <pc:sldMk cId="0" sldId="262"/>
            <ac:inkMk id="100" creationId="{A202D4F4-59EB-4E4B-A727-E1EDDB34C281}"/>
          </ac:inkMkLst>
        </pc:inkChg>
        <pc:inkChg chg="add del">
          <ac:chgData name="Viet Anh Nguyen" userId="b95f61ff061388d5" providerId="LiveId" clId="{3E39147E-158E-4099-BECE-8D8C54C07C10}" dt="2022-01-08T09:44:57.258" v="3645"/>
          <ac:inkMkLst>
            <pc:docMk/>
            <pc:sldMk cId="0" sldId="262"/>
            <ac:inkMk id="101" creationId="{C7589890-81C5-45D3-9C39-BDACD1049F2D}"/>
          </ac:inkMkLst>
        </pc:inkChg>
        <pc:inkChg chg="add del">
          <ac:chgData name="Viet Anh Nguyen" userId="b95f61ff061388d5" providerId="LiveId" clId="{3E39147E-158E-4099-BECE-8D8C54C07C10}" dt="2022-01-08T09:44:57.258" v="3645"/>
          <ac:inkMkLst>
            <pc:docMk/>
            <pc:sldMk cId="0" sldId="262"/>
            <ac:inkMk id="102" creationId="{1B29B43A-EBDD-451E-83B4-7D8933EC219A}"/>
          </ac:inkMkLst>
        </pc:inkChg>
        <pc:inkChg chg="add del">
          <ac:chgData name="Viet Anh Nguyen" userId="b95f61ff061388d5" providerId="LiveId" clId="{3E39147E-158E-4099-BECE-8D8C54C07C10}" dt="2022-01-08T09:44:57.258" v="3645"/>
          <ac:inkMkLst>
            <pc:docMk/>
            <pc:sldMk cId="0" sldId="262"/>
            <ac:inkMk id="103" creationId="{235702CD-DC40-450E-B527-73494DC49068}"/>
          </ac:inkMkLst>
        </pc:inkChg>
        <pc:inkChg chg="add del">
          <ac:chgData name="Viet Anh Nguyen" userId="b95f61ff061388d5" providerId="LiveId" clId="{3E39147E-158E-4099-BECE-8D8C54C07C10}" dt="2022-01-08T09:44:57.258" v="3645"/>
          <ac:inkMkLst>
            <pc:docMk/>
            <pc:sldMk cId="0" sldId="262"/>
            <ac:inkMk id="104" creationId="{84E2761C-481C-4E36-BAA0-7A8076228359}"/>
          </ac:inkMkLst>
        </pc:inkChg>
        <pc:inkChg chg="add del">
          <ac:chgData name="Viet Anh Nguyen" userId="b95f61ff061388d5" providerId="LiveId" clId="{3E39147E-158E-4099-BECE-8D8C54C07C10}" dt="2022-01-08T09:45:00.935" v="3656"/>
          <ac:inkMkLst>
            <pc:docMk/>
            <pc:sldMk cId="0" sldId="262"/>
            <ac:inkMk id="105" creationId="{71AED602-F242-4A52-A587-8EDFEF28EA62}"/>
          </ac:inkMkLst>
        </pc:inkChg>
        <pc:inkChg chg="add del">
          <ac:chgData name="Viet Anh Nguyen" userId="b95f61ff061388d5" providerId="LiveId" clId="{3E39147E-158E-4099-BECE-8D8C54C07C10}" dt="2022-01-08T09:45:00.935" v="3656"/>
          <ac:inkMkLst>
            <pc:docMk/>
            <pc:sldMk cId="0" sldId="262"/>
            <ac:inkMk id="106" creationId="{685F353D-E684-43A9-BAB3-901EC290173A}"/>
          </ac:inkMkLst>
        </pc:inkChg>
        <pc:inkChg chg="add del">
          <ac:chgData name="Viet Anh Nguyen" userId="b95f61ff061388d5" providerId="LiveId" clId="{3E39147E-158E-4099-BECE-8D8C54C07C10}" dt="2022-01-08T09:45:00.935" v="3656"/>
          <ac:inkMkLst>
            <pc:docMk/>
            <pc:sldMk cId="0" sldId="262"/>
            <ac:inkMk id="107" creationId="{4D5C5318-24A9-4A52-AFAB-11EF8062FC80}"/>
          </ac:inkMkLst>
        </pc:inkChg>
        <pc:inkChg chg="add del">
          <ac:chgData name="Viet Anh Nguyen" userId="b95f61ff061388d5" providerId="LiveId" clId="{3E39147E-158E-4099-BECE-8D8C54C07C10}" dt="2022-01-08T09:45:00.935" v="3656"/>
          <ac:inkMkLst>
            <pc:docMk/>
            <pc:sldMk cId="0" sldId="262"/>
            <ac:inkMk id="108" creationId="{39579035-1E8C-4A4E-891C-935781E58F70}"/>
          </ac:inkMkLst>
        </pc:inkChg>
        <pc:inkChg chg="add del">
          <ac:chgData name="Viet Anh Nguyen" userId="b95f61ff061388d5" providerId="LiveId" clId="{3E39147E-158E-4099-BECE-8D8C54C07C10}" dt="2022-01-08T09:45:00.935" v="3656"/>
          <ac:inkMkLst>
            <pc:docMk/>
            <pc:sldMk cId="0" sldId="262"/>
            <ac:inkMk id="109" creationId="{C5A0E5C7-BB04-4CAE-ACBA-4EC05962B828}"/>
          </ac:inkMkLst>
        </pc:inkChg>
        <pc:inkChg chg="add del">
          <ac:chgData name="Viet Anh Nguyen" userId="b95f61ff061388d5" providerId="LiveId" clId="{3E39147E-158E-4099-BECE-8D8C54C07C10}" dt="2022-01-08T09:45:00.935" v="3656"/>
          <ac:inkMkLst>
            <pc:docMk/>
            <pc:sldMk cId="0" sldId="262"/>
            <ac:inkMk id="110" creationId="{B0A16F78-47F0-46D4-A036-61647ECDB270}"/>
          </ac:inkMkLst>
        </pc:inkChg>
        <pc:inkChg chg="add del">
          <ac:chgData name="Viet Anh Nguyen" userId="b95f61ff061388d5" providerId="LiveId" clId="{3E39147E-158E-4099-BECE-8D8C54C07C10}" dt="2022-01-08T09:45:00.935" v="3656"/>
          <ac:inkMkLst>
            <pc:docMk/>
            <pc:sldMk cId="0" sldId="262"/>
            <ac:inkMk id="111" creationId="{57E19187-1FE9-407C-B3E0-AEE9604B8B53}"/>
          </ac:inkMkLst>
        </pc:inkChg>
        <pc:inkChg chg="add del">
          <ac:chgData name="Viet Anh Nguyen" userId="b95f61ff061388d5" providerId="LiveId" clId="{3E39147E-158E-4099-BECE-8D8C54C07C10}" dt="2022-01-08T09:45:00.935" v="3656"/>
          <ac:inkMkLst>
            <pc:docMk/>
            <pc:sldMk cId="0" sldId="262"/>
            <ac:inkMk id="112" creationId="{40834D85-B189-48FE-B65E-693BA002BC69}"/>
          </ac:inkMkLst>
        </pc:inkChg>
        <pc:inkChg chg="add del">
          <ac:chgData name="Viet Anh Nguyen" userId="b95f61ff061388d5" providerId="LiveId" clId="{3E39147E-158E-4099-BECE-8D8C54C07C10}" dt="2022-01-08T09:45:00.935" v="3656"/>
          <ac:inkMkLst>
            <pc:docMk/>
            <pc:sldMk cId="0" sldId="262"/>
            <ac:inkMk id="113" creationId="{9EE4A29C-766A-4D36-B8F0-7DC8F394253F}"/>
          </ac:inkMkLst>
        </pc:inkChg>
        <pc:inkChg chg="add del">
          <ac:chgData name="Viet Anh Nguyen" userId="b95f61ff061388d5" providerId="LiveId" clId="{3E39147E-158E-4099-BECE-8D8C54C07C10}" dt="2022-01-08T09:45:00.935" v="3656"/>
          <ac:inkMkLst>
            <pc:docMk/>
            <pc:sldMk cId="0" sldId="262"/>
            <ac:inkMk id="114" creationId="{20E492E2-604F-4D7D-9AD6-96A9671F5A0A}"/>
          </ac:inkMkLst>
        </pc:inkChg>
        <pc:inkChg chg="add del">
          <ac:chgData name="Viet Anh Nguyen" userId="b95f61ff061388d5" providerId="LiveId" clId="{3E39147E-158E-4099-BECE-8D8C54C07C10}" dt="2022-01-08T09:45:00.935" v="3656"/>
          <ac:inkMkLst>
            <pc:docMk/>
            <pc:sldMk cId="0" sldId="262"/>
            <ac:inkMk id="115" creationId="{698AE4B0-DC1D-4438-A26F-8F6A421A25BA}"/>
          </ac:inkMkLst>
        </pc:inkChg>
        <pc:inkChg chg="add">
          <ac:chgData name="Viet Anh Nguyen" userId="b95f61ff061388d5" providerId="LiveId" clId="{3E39147E-158E-4099-BECE-8D8C54C07C10}" dt="2022-01-08T09:45:00.935" v="3656"/>
          <ac:inkMkLst>
            <pc:docMk/>
            <pc:sldMk cId="0" sldId="262"/>
            <ac:inkMk id="116" creationId="{E0084F14-A957-4178-93EF-83F6845CC031}"/>
          </ac:inkMkLst>
        </pc:inkChg>
        <pc:inkChg chg="add">
          <ac:chgData name="Viet Anh Nguyen" userId="b95f61ff061388d5" providerId="LiveId" clId="{3E39147E-158E-4099-BECE-8D8C54C07C10}" dt="2022-01-08T09:45:00.935" v="3656"/>
          <ac:inkMkLst>
            <pc:docMk/>
            <pc:sldMk cId="0" sldId="262"/>
            <ac:inkMk id="117" creationId="{BCBC6CEB-1A4E-43B4-A127-A2D836C90B51}"/>
          </ac:inkMkLst>
        </pc:inkChg>
      </pc:sldChg>
      <pc:sldChg chg="addSp delSp mod">
        <pc:chgData name="Viet Anh Nguyen" userId="b95f61ff061388d5" providerId="LiveId" clId="{3E39147E-158E-4099-BECE-8D8C54C07C10}" dt="2022-01-08T06:37:56.973" v="1073"/>
        <pc:sldMkLst>
          <pc:docMk/>
          <pc:sldMk cId="0" sldId="264"/>
        </pc:sldMkLst>
        <pc:inkChg chg="add del">
          <ac:chgData name="Viet Anh Nguyen" userId="b95f61ff061388d5" providerId="LiveId" clId="{3E39147E-158E-4099-BECE-8D8C54C07C10}" dt="2022-01-08T06:36:57.131" v="1070"/>
          <ac:inkMkLst>
            <pc:docMk/>
            <pc:sldMk cId="0" sldId="264"/>
            <ac:inkMk id="2" creationId="{449A5232-D4BC-4FA0-A9A9-B7F3C0967C9D}"/>
          </ac:inkMkLst>
        </pc:inkChg>
        <pc:inkChg chg="add del">
          <ac:chgData name="Viet Anh Nguyen" userId="b95f61ff061388d5" providerId="LiveId" clId="{3E39147E-158E-4099-BECE-8D8C54C07C10}" dt="2022-01-08T06:36:57.131" v="1070"/>
          <ac:inkMkLst>
            <pc:docMk/>
            <pc:sldMk cId="0" sldId="264"/>
            <ac:inkMk id="3" creationId="{0947FAB2-58F7-439E-AC2D-2C4D97FB5197}"/>
          </ac:inkMkLst>
        </pc:inkChg>
        <pc:inkChg chg="add">
          <ac:chgData name="Viet Anh Nguyen" userId="b95f61ff061388d5" providerId="LiveId" clId="{3E39147E-158E-4099-BECE-8D8C54C07C10}" dt="2022-01-08T06:36:57.131" v="1070"/>
          <ac:inkMkLst>
            <pc:docMk/>
            <pc:sldMk cId="0" sldId="264"/>
            <ac:inkMk id="4" creationId="{8A417842-72DB-4B0B-BB50-4EA5548DC2E4}"/>
          </ac:inkMkLst>
        </pc:inkChg>
        <pc:inkChg chg="add del">
          <ac:chgData name="Viet Anh Nguyen" userId="b95f61ff061388d5" providerId="LiveId" clId="{3E39147E-158E-4099-BECE-8D8C54C07C10}" dt="2022-01-08T06:37:56.973" v="1073"/>
          <ac:inkMkLst>
            <pc:docMk/>
            <pc:sldMk cId="0" sldId="264"/>
            <ac:inkMk id="5" creationId="{937BCC2A-8FD9-4DDB-B0BD-177CA7A13790}"/>
          </ac:inkMkLst>
        </pc:inkChg>
        <pc:inkChg chg="add del">
          <ac:chgData name="Viet Anh Nguyen" userId="b95f61ff061388d5" providerId="LiveId" clId="{3E39147E-158E-4099-BECE-8D8C54C07C10}" dt="2022-01-08T06:37:56.973" v="1073"/>
          <ac:inkMkLst>
            <pc:docMk/>
            <pc:sldMk cId="0" sldId="264"/>
            <ac:inkMk id="6" creationId="{449FF0F6-3B90-4C32-88EC-E04095292881}"/>
          </ac:inkMkLst>
        </pc:inkChg>
        <pc:inkChg chg="add">
          <ac:chgData name="Viet Anh Nguyen" userId="b95f61ff061388d5" providerId="LiveId" clId="{3E39147E-158E-4099-BECE-8D8C54C07C10}" dt="2022-01-08T06:37:56.973" v="1073"/>
          <ac:inkMkLst>
            <pc:docMk/>
            <pc:sldMk cId="0" sldId="264"/>
            <ac:inkMk id="7" creationId="{14D3016C-3705-41E4-880D-F24665B5A39B}"/>
          </ac:inkMkLst>
        </pc:inkChg>
      </pc:sldChg>
      <pc:sldChg chg="addSp delSp mod">
        <pc:chgData name="Viet Anh Nguyen" userId="b95f61ff061388d5" providerId="LiveId" clId="{3E39147E-158E-4099-BECE-8D8C54C07C10}" dt="2022-01-08T06:45:36.973" v="1275"/>
        <pc:sldMkLst>
          <pc:docMk/>
          <pc:sldMk cId="0" sldId="265"/>
        </pc:sldMkLst>
        <pc:inkChg chg="add del">
          <ac:chgData name="Viet Anh Nguyen" userId="b95f61ff061388d5" providerId="LiveId" clId="{3E39147E-158E-4099-BECE-8D8C54C07C10}" dt="2022-01-08T06:41:37.044" v="1088"/>
          <ac:inkMkLst>
            <pc:docMk/>
            <pc:sldMk cId="0" sldId="265"/>
            <ac:inkMk id="2" creationId="{8268BD75-0718-44E4-91CE-0866C9488F6E}"/>
          </ac:inkMkLst>
        </pc:inkChg>
        <pc:inkChg chg="add del">
          <ac:chgData name="Viet Anh Nguyen" userId="b95f61ff061388d5" providerId="LiveId" clId="{3E39147E-158E-4099-BECE-8D8C54C07C10}" dt="2022-01-08T06:41:37.044" v="1088"/>
          <ac:inkMkLst>
            <pc:docMk/>
            <pc:sldMk cId="0" sldId="265"/>
            <ac:inkMk id="3" creationId="{D9EFA4F0-7556-4D42-919F-BBCEDE1D7812}"/>
          </ac:inkMkLst>
        </pc:inkChg>
        <pc:inkChg chg="add del">
          <ac:chgData name="Viet Anh Nguyen" userId="b95f61ff061388d5" providerId="LiveId" clId="{3E39147E-158E-4099-BECE-8D8C54C07C10}" dt="2022-01-08T06:41:37.044" v="1088"/>
          <ac:inkMkLst>
            <pc:docMk/>
            <pc:sldMk cId="0" sldId="265"/>
            <ac:inkMk id="4" creationId="{2A4B30F4-1192-471B-8284-23A92D7F5A75}"/>
          </ac:inkMkLst>
        </pc:inkChg>
        <pc:inkChg chg="add del">
          <ac:chgData name="Viet Anh Nguyen" userId="b95f61ff061388d5" providerId="LiveId" clId="{3E39147E-158E-4099-BECE-8D8C54C07C10}" dt="2022-01-08T06:41:37.044" v="1088"/>
          <ac:inkMkLst>
            <pc:docMk/>
            <pc:sldMk cId="0" sldId="265"/>
            <ac:inkMk id="5" creationId="{2BB4F6D0-15A1-4714-BAC1-A5D7F45E8AD1}"/>
          </ac:inkMkLst>
        </pc:inkChg>
        <pc:inkChg chg="add del">
          <ac:chgData name="Viet Anh Nguyen" userId="b95f61ff061388d5" providerId="LiveId" clId="{3E39147E-158E-4099-BECE-8D8C54C07C10}" dt="2022-01-08T06:41:37.044" v="1088"/>
          <ac:inkMkLst>
            <pc:docMk/>
            <pc:sldMk cId="0" sldId="265"/>
            <ac:inkMk id="6" creationId="{404833C7-AEBE-416B-BE47-503117623E41}"/>
          </ac:inkMkLst>
        </pc:inkChg>
        <pc:inkChg chg="add">
          <ac:chgData name="Viet Anh Nguyen" userId="b95f61ff061388d5" providerId="LiveId" clId="{3E39147E-158E-4099-BECE-8D8C54C07C10}" dt="2022-01-08T06:41:33.406" v="1079" actId="9405"/>
          <ac:inkMkLst>
            <pc:docMk/>
            <pc:sldMk cId="0" sldId="265"/>
            <ac:inkMk id="7" creationId="{2A136CCC-A88B-4AA2-9CB8-B80572C0B209}"/>
          </ac:inkMkLst>
        </pc:inkChg>
        <pc:inkChg chg="add">
          <ac:chgData name="Viet Anh Nguyen" userId="b95f61ff061388d5" providerId="LiveId" clId="{3E39147E-158E-4099-BECE-8D8C54C07C10}" dt="2022-01-08T06:41:33.565" v="1080" actId="9405"/>
          <ac:inkMkLst>
            <pc:docMk/>
            <pc:sldMk cId="0" sldId="265"/>
            <ac:inkMk id="8" creationId="{C4CB5990-F23D-4595-A097-2D98A2EB00E8}"/>
          </ac:inkMkLst>
        </pc:inkChg>
        <pc:inkChg chg="add del">
          <ac:chgData name="Viet Anh Nguyen" userId="b95f61ff061388d5" providerId="LiveId" clId="{3E39147E-158E-4099-BECE-8D8C54C07C10}" dt="2022-01-08T06:41:37.044" v="1088"/>
          <ac:inkMkLst>
            <pc:docMk/>
            <pc:sldMk cId="0" sldId="265"/>
            <ac:inkMk id="9" creationId="{AD015820-529B-427F-8E7A-80112F423B0F}"/>
          </ac:inkMkLst>
        </pc:inkChg>
        <pc:inkChg chg="add del">
          <ac:chgData name="Viet Anh Nguyen" userId="b95f61ff061388d5" providerId="LiveId" clId="{3E39147E-158E-4099-BECE-8D8C54C07C10}" dt="2022-01-08T06:41:37.044" v="1088"/>
          <ac:inkMkLst>
            <pc:docMk/>
            <pc:sldMk cId="0" sldId="265"/>
            <ac:inkMk id="10" creationId="{1B28A94B-85B0-46CE-B46D-0011AC6359CB}"/>
          </ac:inkMkLst>
        </pc:inkChg>
        <pc:inkChg chg="add del">
          <ac:chgData name="Viet Anh Nguyen" userId="b95f61ff061388d5" providerId="LiveId" clId="{3E39147E-158E-4099-BECE-8D8C54C07C10}" dt="2022-01-08T06:41:37.044" v="1088"/>
          <ac:inkMkLst>
            <pc:docMk/>
            <pc:sldMk cId="0" sldId="265"/>
            <ac:inkMk id="11" creationId="{BA79DD60-FD26-49EC-A604-2C18F23A332E}"/>
          </ac:inkMkLst>
        </pc:inkChg>
        <pc:inkChg chg="add del">
          <ac:chgData name="Viet Anh Nguyen" userId="b95f61ff061388d5" providerId="LiveId" clId="{3E39147E-158E-4099-BECE-8D8C54C07C10}" dt="2022-01-08T06:41:37.044" v="1088"/>
          <ac:inkMkLst>
            <pc:docMk/>
            <pc:sldMk cId="0" sldId="265"/>
            <ac:inkMk id="12" creationId="{03ABEEE4-33D9-4411-B67E-75DFDA319882}"/>
          </ac:inkMkLst>
        </pc:inkChg>
        <pc:inkChg chg="add del">
          <ac:chgData name="Viet Anh Nguyen" userId="b95f61ff061388d5" providerId="LiveId" clId="{3E39147E-158E-4099-BECE-8D8C54C07C10}" dt="2022-01-08T06:41:37.044" v="1088"/>
          <ac:inkMkLst>
            <pc:docMk/>
            <pc:sldMk cId="0" sldId="265"/>
            <ac:inkMk id="13" creationId="{D3230A8D-5378-4AB2-9513-27DCC539F748}"/>
          </ac:inkMkLst>
        </pc:inkChg>
        <pc:inkChg chg="add">
          <ac:chgData name="Viet Anh Nguyen" userId="b95f61ff061388d5" providerId="LiveId" clId="{3E39147E-158E-4099-BECE-8D8C54C07C10}" dt="2022-01-08T06:41:36.104" v="1086" actId="9405"/>
          <ac:inkMkLst>
            <pc:docMk/>
            <pc:sldMk cId="0" sldId="265"/>
            <ac:inkMk id="14" creationId="{78433E1A-006C-49D3-88CC-D22698646CF5}"/>
          </ac:inkMkLst>
        </pc:inkChg>
        <pc:inkChg chg="add del">
          <ac:chgData name="Viet Anh Nguyen" userId="b95f61ff061388d5" providerId="LiveId" clId="{3E39147E-158E-4099-BECE-8D8C54C07C10}" dt="2022-01-08T06:41:38.147" v="1092"/>
          <ac:inkMkLst>
            <pc:docMk/>
            <pc:sldMk cId="0" sldId="265"/>
            <ac:inkMk id="15" creationId="{19FD9DEF-0B40-45A6-8E36-A38EB7619BFC}"/>
          </ac:inkMkLst>
        </pc:inkChg>
        <pc:inkChg chg="add">
          <ac:chgData name="Viet Anh Nguyen" userId="b95f61ff061388d5" providerId="LiveId" clId="{3E39147E-158E-4099-BECE-8D8C54C07C10}" dt="2022-01-08T06:41:37.044" v="1088"/>
          <ac:inkMkLst>
            <pc:docMk/>
            <pc:sldMk cId="0" sldId="265"/>
            <ac:inkMk id="16" creationId="{C8EA1BE9-C421-43B9-918B-2A09B3E1A668}"/>
          </ac:inkMkLst>
        </pc:inkChg>
        <pc:inkChg chg="add">
          <ac:chgData name="Viet Anh Nguyen" userId="b95f61ff061388d5" providerId="LiveId" clId="{3E39147E-158E-4099-BECE-8D8C54C07C10}" dt="2022-01-08T06:41:37.044" v="1088"/>
          <ac:inkMkLst>
            <pc:docMk/>
            <pc:sldMk cId="0" sldId="265"/>
            <ac:inkMk id="17" creationId="{16F51D63-FE68-4793-9C0E-EC82A669A58A}"/>
          </ac:inkMkLst>
        </pc:inkChg>
        <pc:inkChg chg="add">
          <ac:chgData name="Viet Anh Nguyen" userId="b95f61ff061388d5" providerId="LiveId" clId="{3E39147E-158E-4099-BECE-8D8C54C07C10}" dt="2022-01-08T06:41:37.044" v="1088"/>
          <ac:inkMkLst>
            <pc:docMk/>
            <pc:sldMk cId="0" sldId="265"/>
            <ac:inkMk id="18" creationId="{C190335E-7A52-41F6-A4E4-C2F8722B4C65}"/>
          </ac:inkMkLst>
        </pc:inkChg>
        <pc:inkChg chg="add del">
          <ac:chgData name="Viet Anh Nguyen" userId="b95f61ff061388d5" providerId="LiveId" clId="{3E39147E-158E-4099-BECE-8D8C54C07C10}" dt="2022-01-08T06:41:38.147" v="1092"/>
          <ac:inkMkLst>
            <pc:docMk/>
            <pc:sldMk cId="0" sldId="265"/>
            <ac:inkMk id="19" creationId="{14598D33-34F6-42BE-9673-0AA1F79C6158}"/>
          </ac:inkMkLst>
        </pc:inkChg>
        <pc:inkChg chg="add del">
          <ac:chgData name="Viet Anh Nguyen" userId="b95f61ff061388d5" providerId="LiveId" clId="{3E39147E-158E-4099-BECE-8D8C54C07C10}" dt="2022-01-08T06:41:38.147" v="1092"/>
          <ac:inkMkLst>
            <pc:docMk/>
            <pc:sldMk cId="0" sldId="265"/>
            <ac:inkMk id="20" creationId="{A0950459-A6A3-4BBD-B804-C8E69F1073C4}"/>
          </ac:inkMkLst>
        </pc:inkChg>
        <pc:inkChg chg="add del">
          <ac:chgData name="Viet Anh Nguyen" userId="b95f61ff061388d5" providerId="LiveId" clId="{3E39147E-158E-4099-BECE-8D8C54C07C10}" dt="2022-01-08T06:41:38.147" v="1092"/>
          <ac:inkMkLst>
            <pc:docMk/>
            <pc:sldMk cId="0" sldId="265"/>
            <ac:inkMk id="21" creationId="{BAD5012D-F4D8-448F-8C68-3AA7845EB878}"/>
          </ac:inkMkLst>
        </pc:inkChg>
        <pc:inkChg chg="add">
          <ac:chgData name="Viet Anh Nguyen" userId="b95f61ff061388d5" providerId="LiveId" clId="{3E39147E-158E-4099-BECE-8D8C54C07C10}" dt="2022-01-08T06:41:38.147" v="1092"/>
          <ac:inkMkLst>
            <pc:docMk/>
            <pc:sldMk cId="0" sldId="265"/>
            <ac:inkMk id="22" creationId="{77DEB267-1ECE-44AD-B49F-CD326CAC5EE7}"/>
          </ac:inkMkLst>
        </pc:inkChg>
        <pc:inkChg chg="add del">
          <ac:chgData name="Viet Anh Nguyen" userId="b95f61ff061388d5" providerId="LiveId" clId="{3E39147E-158E-4099-BECE-8D8C54C07C10}" dt="2022-01-08T06:41:43.209" v="1105"/>
          <ac:inkMkLst>
            <pc:docMk/>
            <pc:sldMk cId="0" sldId="265"/>
            <ac:inkMk id="23" creationId="{E3C63E92-EAC3-47EA-B7A6-E7AA6C5BFBFD}"/>
          </ac:inkMkLst>
        </pc:inkChg>
        <pc:inkChg chg="add del">
          <ac:chgData name="Viet Anh Nguyen" userId="b95f61ff061388d5" providerId="LiveId" clId="{3E39147E-158E-4099-BECE-8D8C54C07C10}" dt="2022-01-08T06:41:43.209" v="1105"/>
          <ac:inkMkLst>
            <pc:docMk/>
            <pc:sldMk cId="0" sldId="265"/>
            <ac:inkMk id="24" creationId="{EE92F47C-EDBE-41FD-99F8-6F18036455A8}"/>
          </ac:inkMkLst>
        </pc:inkChg>
        <pc:inkChg chg="add del">
          <ac:chgData name="Viet Anh Nguyen" userId="b95f61ff061388d5" providerId="LiveId" clId="{3E39147E-158E-4099-BECE-8D8C54C07C10}" dt="2022-01-08T06:41:43.209" v="1105"/>
          <ac:inkMkLst>
            <pc:docMk/>
            <pc:sldMk cId="0" sldId="265"/>
            <ac:inkMk id="25" creationId="{2F6C166C-D980-4172-9C10-95FD28BF27D1}"/>
          </ac:inkMkLst>
        </pc:inkChg>
        <pc:inkChg chg="add del">
          <ac:chgData name="Viet Anh Nguyen" userId="b95f61ff061388d5" providerId="LiveId" clId="{3E39147E-158E-4099-BECE-8D8C54C07C10}" dt="2022-01-08T06:41:43.209" v="1105"/>
          <ac:inkMkLst>
            <pc:docMk/>
            <pc:sldMk cId="0" sldId="265"/>
            <ac:inkMk id="26" creationId="{D7BA7A0E-4B09-4E96-BFB4-0ADE9E95B52C}"/>
          </ac:inkMkLst>
        </pc:inkChg>
        <pc:inkChg chg="add del">
          <ac:chgData name="Viet Anh Nguyen" userId="b95f61ff061388d5" providerId="LiveId" clId="{3E39147E-158E-4099-BECE-8D8C54C07C10}" dt="2022-01-08T06:41:43.209" v="1105"/>
          <ac:inkMkLst>
            <pc:docMk/>
            <pc:sldMk cId="0" sldId="265"/>
            <ac:inkMk id="27" creationId="{CAD6962C-7A8A-4CC5-AF8E-1D14C3C8CC01}"/>
          </ac:inkMkLst>
        </pc:inkChg>
        <pc:inkChg chg="add del">
          <ac:chgData name="Viet Anh Nguyen" userId="b95f61ff061388d5" providerId="LiveId" clId="{3E39147E-158E-4099-BECE-8D8C54C07C10}" dt="2022-01-08T06:41:43.209" v="1105"/>
          <ac:inkMkLst>
            <pc:docMk/>
            <pc:sldMk cId="0" sldId="265"/>
            <ac:inkMk id="28" creationId="{B19EB1E8-4F1F-4435-88D4-2EE7E5DD8C97}"/>
          </ac:inkMkLst>
        </pc:inkChg>
        <pc:inkChg chg="add del">
          <ac:chgData name="Viet Anh Nguyen" userId="b95f61ff061388d5" providerId="LiveId" clId="{3E39147E-158E-4099-BECE-8D8C54C07C10}" dt="2022-01-08T06:41:43.209" v="1105"/>
          <ac:inkMkLst>
            <pc:docMk/>
            <pc:sldMk cId="0" sldId="265"/>
            <ac:inkMk id="29" creationId="{F6919A00-6942-4393-9BF1-022D1DDCF997}"/>
          </ac:inkMkLst>
        </pc:inkChg>
        <pc:inkChg chg="add del">
          <ac:chgData name="Viet Anh Nguyen" userId="b95f61ff061388d5" providerId="LiveId" clId="{3E39147E-158E-4099-BECE-8D8C54C07C10}" dt="2022-01-08T06:41:43.209" v="1105"/>
          <ac:inkMkLst>
            <pc:docMk/>
            <pc:sldMk cId="0" sldId="265"/>
            <ac:inkMk id="30" creationId="{A068931A-BF0D-460B-9E42-023041026E36}"/>
          </ac:inkMkLst>
        </pc:inkChg>
        <pc:inkChg chg="add del">
          <ac:chgData name="Viet Anh Nguyen" userId="b95f61ff061388d5" providerId="LiveId" clId="{3E39147E-158E-4099-BECE-8D8C54C07C10}" dt="2022-01-08T06:41:43.209" v="1105"/>
          <ac:inkMkLst>
            <pc:docMk/>
            <pc:sldMk cId="0" sldId="265"/>
            <ac:inkMk id="31" creationId="{D0DA1C46-FBFD-447C-BC00-E77B01AE026A}"/>
          </ac:inkMkLst>
        </pc:inkChg>
        <pc:inkChg chg="add del">
          <ac:chgData name="Viet Anh Nguyen" userId="b95f61ff061388d5" providerId="LiveId" clId="{3E39147E-158E-4099-BECE-8D8C54C07C10}" dt="2022-01-08T06:41:43.209" v="1105"/>
          <ac:inkMkLst>
            <pc:docMk/>
            <pc:sldMk cId="0" sldId="265"/>
            <ac:inkMk id="64" creationId="{5CF5AECF-A2F3-4B8E-B96E-54601C9B923E}"/>
          </ac:inkMkLst>
        </pc:inkChg>
        <pc:inkChg chg="add">
          <ac:chgData name="Viet Anh Nguyen" userId="b95f61ff061388d5" providerId="LiveId" clId="{3E39147E-158E-4099-BECE-8D8C54C07C10}" dt="2022-01-08T06:41:42.027" v="1103" actId="9405"/>
          <ac:inkMkLst>
            <pc:docMk/>
            <pc:sldMk cId="0" sldId="265"/>
            <ac:inkMk id="65" creationId="{7E00BBAF-6807-4520-BE01-B00166C98B89}"/>
          </ac:inkMkLst>
        </pc:inkChg>
        <pc:inkChg chg="add">
          <ac:chgData name="Viet Anh Nguyen" userId="b95f61ff061388d5" providerId="LiveId" clId="{3E39147E-158E-4099-BECE-8D8C54C07C10}" dt="2022-01-08T06:41:42.202" v="1104" actId="9405"/>
          <ac:inkMkLst>
            <pc:docMk/>
            <pc:sldMk cId="0" sldId="265"/>
            <ac:inkMk id="66" creationId="{6322EFBC-593D-4411-9F0B-4E9F89B88D57}"/>
          </ac:inkMkLst>
        </pc:inkChg>
        <pc:inkChg chg="add">
          <ac:chgData name="Viet Anh Nguyen" userId="b95f61ff061388d5" providerId="LiveId" clId="{3E39147E-158E-4099-BECE-8D8C54C07C10}" dt="2022-01-08T06:41:43.209" v="1105"/>
          <ac:inkMkLst>
            <pc:docMk/>
            <pc:sldMk cId="0" sldId="265"/>
            <ac:inkMk id="67" creationId="{8422D054-8FBD-42D5-9EA5-C9D41ADCC54F}"/>
          </ac:inkMkLst>
        </pc:inkChg>
        <pc:inkChg chg="add">
          <ac:chgData name="Viet Anh Nguyen" userId="b95f61ff061388d5" providerId="LiveId" clId="{3E39147E-158E-4099-BECE-8D8C54C07C10}" dt="2022-01-08T06:41:43.209" v="1105"/>
          <ac:inkMkLst>
            <pc:docMk/>
            <pc:sldMk cId="0" sldId="265"/>
            <ac:inkMk id="68" creationId="{651E5D7B-F5E5-4382-8340-E87C4269692C}"/>
          </ac:inkMkLst>
        </pc:inkChg>
        <pc:inkChg chg="add">
          <ac:chgData name="Viet Anh Nguyen" userId="b95f61ff061388d5" providerId="LiveId" clId="{3E39147E-158E-4099-BECE-8D8C54C07C10}" dt="2022-01-08T06:41:43.209" v="1105"/>
          <ac:inkMkLst>
            <pc:docMk/>
            <pc:sldMk cId="0" sldId="265"/>
            <ac:inkMk id="69" creationId="{6BC948DE-E1E8-4CE3-B64C-FFB549C8B5E1}"/>
          </ac:inkMkLst>
        </pc:inkChg>
        <pc:inkChg chg="add del">
          <ac:chgData name="Viet Anh Nguyen" userId="b95f61ff061388d5" providerId="LiveId" clId="{3E39147E-158E-4099-BECE-8D8C54C07C10}" dt="2022-01-08T06:42:47.767" v="1108"/>
          <ac:inkMkLst>
            <pc:docMk/>
            <pc:sldMk cId="0" sldId="265"/>
            <ac:inkMk id="70" creationId="{B2FD4802-C13A-4296-972E-84263AB5D772}"/>
          </ac:inkMkLst>
        </pc:inkChg>
        <pc:inkChg chg="add del">
          <ac:chgData name="Viet Anh Nguyen" userId="b95f61ff061388d5" providerId="LiveId" clId="{3E39147E-158E-4099-BECE-8D8C54C07C10}" dt="2022-01-08T06:42:47.767" v="1108"/>
          <ac:inkMkLst>
            <pc:docMk/>
            <pc:sldMk cId="0" sldId="265"/>
            <ac:inkMk id="71" creationId="{34B3CED5-662E-4662-934A-AF1B238BFF89}"/>
          </ac:inkMkLst>
        </pc:inkChg>
        <pc:inkChg chg="add">
          <ac:chgData name="Viet Anh Nguyen" userId="b95f61ff061388d5" providerId="LiveId" clId="{3E39147E-158E-4099-BECE-8D8C54C07C10}" dt="2022-01-08T06:42:47.767" v="1108"/>
          <ac:inkMkLst>
            <pc:docMk/>
            <pc:sldMk cId="0" sldId="265"/>
            <ac:inkMk id="72" creationId="{4D6F3A81-65FF-4057-8620-5817A35B4DB7}"/>
          </ac:inkMkLst>
        </pc:inkChg>
        <pc:inkChg chg="add del">
          <ac:chgData name="Viet Anh Nguyen" userId="b95f61ff061388d5" providerId="LiveId" clId="{3E39147E-158E-4099-BECE-8D8C54C07C10}" dt="2022-01-08T06:44:13.155" v="1117"/>
          <ac:inkMkLst>
            <pc:docMk/>
            <pc:sldMk cId="0" sldId="265"/>
            <ac:inkMk id="73" creationId="{DA1D655F-0964-492D-A6EB-246B078FF62F}"/>
          </ac:inkMkLst>
        </pc:inkChg>
        <pc:inkChg chg="add del">
          <ac:chgData name="Viet Anh Nguyen" userId="b95f61ff061388d5" providerId="LiveId" clId="{3E39147E-158E-4099-BECE-8D8C54C07C10}" dt="2022-01-08T06:44:13.155" v="1117"/>
          <ac:inkMkLst>
            <pc:docMk/>
            <pc:sldMk cId="0" sldId="265"/>
            <ac:inkMk id="74" creationId="{13B55767-1FB8-4EE3-8C85-5BAB78CB7210}"/>
          </ac:inkMkLst>
        </pc:inkChg>
        <pc:inkChg chg="add del">
          <ac:chgData name="Viet Anh Nguyen" userId="b95f61ff061388d5" providerId="LiveId" clId="{3E39147E-158E-4099-BECE-8D8C54C07C10}" dt="2022-01-08T06:44:13.155" v="1117"/>
          <ac:inkMkLst>
            <pc:docMk/>
            <pc:sldMk cId="0" sldId="265"/>
            <ac:inkMk id="75" creationId="{6D787695-9440-4D60-BF43-4D489E8C29C9}"/>
          </ac:inkMkLst>
        </pc:inkChg>
        <pc:inkChg chg="add del">
          <ac:chgData name="Viet Anh Nguyen" userId="b95f61ff061388d5" providerId="LiveId" clId="{3E39147E-158E-4099-BECE-8D8C54C07C10}" dt="2022-01-08T06:44:13.155" v="1117"/>
          <ac:inkMkLst>
            <pc:docMk/>
            <pc:sldMk cId="0" sldId="265"/>
            <ac:inkMk id="76" creationId="{7DF61A61-088F-4628-86C2-2DCD983EE08E}"/>
          </ac:inkMkLst>
        </pc:inkChg>
        <pc:inkChg chg="add del">
          <ac:chgData name="Viet Anh Nguyen" userId="b95f61ff061388d5" providerId="LiveId" clId="{3E39147E-158E-4099-BECE-8D8C54C07C10}" dt="2022-01-08T06:44:13.155" v="1117"/>
          <ac:inkMkLst>
            <pc:docMk/>
            <pc:sldMk cId="0" sldId="265"/>
            <ac:inkMk id="77" creationId="{0D831A93-D60A-46C2-8B1F-00A67DF66D26}"/>
          </ac:inkMkLst>
        </pc:inkChg>
        <pc:inkChg chg="add del">
          <ac:chgData name="Viet Anh Nguyen" userId="b95f61ff061388d5" providerId="LiveId" clId="{3E39147E-158E-4099-BECE-8D8C54C07C10}" dt="2022-01-08T06:44:13.155" v="1117"/>
          <ac:inkMkLst>
            <pc:docMk/>
            <pc:sldMk cId="0" sldId="265"/>
            <ac:inkMk id="78" creationId="{3C6F1D13-3071-490B-82FF-3124242E8914}"/>
          </ac:inkMkLst>
        </pc:inkChg>
        <pc:inkChg chg="add del">
          <ac:chgData name="Viet Anh Nguyen" userId="b95f61ff061388d5" providerId="LiveId" clId="{3E39147E-158E-4099-BECE-8D8C54C07C10}" dt="2022-01-08T06:44:13.155" v="1117"/>
          <ac:inkMkLst>
            <pc:docMk/>
            <pc:sldMk cId="0" sldId="265"/>
            <ac:inkMk id="79" creationId="{A45A12B0-0B2B-4F82-B574-1A63FBE918D1}"/>
          </ac:inkMkLst>
        </pc:inkChg>
        <pc:inkChg chg="add del">
          <ac:chgData name="Viet Anh Nguyen" userId="b95f61ff061388d5" providerId="LiveId" clId="{3E39147E-158E-4099-BECE-8D8C54C07C10}" dt="2022-01-08T06:44:13.155" v="1117"/>
          <ac:inkMkLst>
            <pc:docMk/>
            <pc:sldMk cId="0" sldId="265"/>
            <ac:inkMk id="80" creationId="{D581030C-9C2E-452B-BB1A-EC7753E2F1B2}"/>
          </ac:inkMkLst>
        </pc:inkChg>
        <pc:inkChg chg="add">
          <ac:chgData name="Viet Anh Nguyen" userId="b95f61ff061388d5" providerId="LiveId" clId="{3E39147E-158E-4099-BECE-8D8C54C07C10}" dt="2022-01-08T06:44:13.155" v="1117"/>
          <ac:inkMkLst>
            <pc:docMk/>
            <pc:sldMk cId="0" sldId="265"/>
            <ac:inkMk id="81" creationId="{12DD4A96-88D4-4B01-8855-95692642F70C}"/>
          </ac:inkMkLst>
        </pc:inkChg>
        <pc:inkChg chg="add del">
          <ac:chgData name="Viet Anh Nguyen" userId="b95f61ff061388d5" providerId="LiveId" clId="{3E39147E-158E-4099-BECE-8D8C54C07C10}" dt="2022-01-08T06:44:27.235" v="1124"/>
          <ac:inkMkLst>
            <pc:docMk/>
            <pc:sldMk cId="0" sldId="265"/>
            <ac:inkMk id="82" creationId="{6CB130E3-66B2-4CA2-B810-A10D543C1982}"/>
          </ac:inkMkLst>
        </pc:inkChg>
        <pc:inkChg chg="add del">
          <ac:chgData name="Viet Anh Nguyen" userId="b95f61ff061388d5" providerId="LiveId" clId="{3E39147E-158E-4099-BECE-8D8C54C07C10}" dt="2022-01-08T06:44:27.235" v="1124"/>
          <ac:inkMkLst>
            <pc:docMk/>
            <pc:sldMk cId="0" sldId="265"/>
            <ac:inkMk id="83" creationId="{4B4FC5C3-43A8-477C-A8BA-E2376527DB97}"/>
          </ac:inkMkLst>
        </pc:inkChg>
        <pc:inkChg chg="add del">
          <ac:chgData name="Viet Anh Nguyen" userId="b95f61ff061388d5" providerId="LiveId" clId="{3E39147E-158E-4099-BECE-8D8C54C07C10}" dt="2022-01-08T06:44:27.235" v="1124"/>
          <ac:inkMkLst>
            <pc:docMk/>
            <pc:sldMk cId="0" sldId="265"/>
            <ac:inkMk id="84" creationId="{E6B92C57-AD47-4A80-B6A6-F7BD136B4779}"/>
          </ac:inkMkLst>
        </pc:inkChg>
        <pc:inkChg chg="add del">
          <ac:chgData name="Viet Anh Nguyen" userId="b95f61ff061388d5" providerId="LiveId" clId="{3E39147E-158E-4099-BECE-8D8C54C07C10}" dt="2022-01-08T06:44:27.235" v="1124"/>
          <ac:inkMkLst>
            <pc:docMk/>
            <pc:sldMk cId="0" sldId="265"/>
            <ac:inkMk id="86" creationId="{6B19E018-8C22-4295-BA61-2538B3670A7F}"/>
          </ac:inkMkLst>
        </pc:inkChg>
        <pc:inkChg chg="add del">
          <ac:chgData name="Viet Anh Nguyen" userId="b95f61ff061388d5" providerId="LiveId" clId="{3E39147E-158E-4099-BECE-8D8C54C07C10}" dt="2022-01-08T06:44:27.235" v="1124"/>
          <ac:inkMkLst>
            <pc:docMk/>
            <pc:sldMk cId="0" sldId="265"/>
            <ac:inkMk id="87" creationId="{344FD158-CF55-4722-A720-2DAC34F4BA68}"/>
          </ac:inkMkLst>
        </pc:inkChg>
        <pc:inkChg chg="add del">
          <ac:chgData name="Viet Anh Nguyen" userId="b95f61ff061388d5" providerId="LiveId" clId="{3E39147E-158E-4099-BECE-8D8C54C07C10}" dt="2022-01-08T06:44:29.723" v="1131"/>
          <ac:inkMkLst>
            <pc:docMk/>
            <pc:sldMk cId="0" sldId="265"/>
            <ac:inkMk id="88" creationId="{DB276A61-C2EE-4D5B-86EB-FDAD67583166}"/>
          </ac:inkMkLst>
        </pc:inkChg>
        <pc:inkChg chg="add">
          <ac:chgData name="Viet Anh Nguyen" userId="b95f61ff061388d5" providerId="LiveId" clId="{3E39147E-158E-4099-BECE-8D8C54C07C10}" dt="2022-01-08T06:44:27.235" v="1124"/>
          <ac:inkMkLst>
            <pc:docMk/>
            <pc:sldMk cId="0" sldId="265"/>
            <ac:inkMk id="89" creationId="{89EC002E-8FF0-42E0-8925-7C86795B6F5C}"/>
          </ac:inkMkLst>
        </pc:inkChg>
        <pc:inkChg chg="add del">
          <ac:chgData name="Viet Anh Nguyen" userId="b95f61ff061388d5" providerId="LiveId" clId="{3E39147E-158E-4099-BECE-8D8C54C07C10}" dt="2022-01-08T06:44:29.723" v="1131"/>
          <ac:inkMkLst>
            <pc:docMk/>
            <pc:sldMk cId="0" sldId="265"/>
            <ac:inkMk id="90" creationId="{2845C317-9F79-42E2-A4F5-51C053C9BADC}"/>
          </ac:inkMkLst>
        </pc:inkChg>
        <pc:inkChg chg="add del">
          <ac:chgData name="Viet Anh Nguyen" userId="b95f61ff061388d5" providerId="LiveId" clId="{3E39147E-158E-4099-BECE-8D8C54C07C10}" dt="2022-01-08T06:44:29.723" v="1131"/>
          <ac:inkMkLst>
            <pc:docMk/>
            <pc:sldMk cId="0" sldId="265"/>
            <ac:inkMk id="91" creationId="{504147F9-26E7-4827-8F6E-F3621F58A085}"/>
          </ac:inkMkLst>
        </pc:inkChg>
        <pc:inkChg chg="add del">
          <ac:chgData name="Viet Anh Nguyen" userId="b95f61ff061388d5" providerId="LiveId" clId="{3E39147E-158E-4099-BECE-8D8C54C07C10}" dt="2022-01-08T06:44:29.723" v="1131"/>
          <ac:inkMkLst>
            <pc:docMk/>
            <pc:sldMk cId="0" sldId="265"/>
            <ac:inkMk id="92" creationId="{D162CBA4-0216-45CE-AD63-E20556BA0B83}"/>
          </ac:inkMkLst>
        </pc:inkChg>
        <pc:inkChg chg="add del">
          <ac:chgData name="Viet Anh Nguyen" userId="b95f61ff061388d5" providerId="LiveId" clId="{3E39147E-158E-4099-BECE-8D8C54C07C10}" dt="2022-01-08T06:44:29.723" v="1131"/>
          <ac:inkMkLst>
            <pc:docMk/>
            <pc:sldMk cId="0" sldId="265"/>
            <ac:inkMk id="93" creationId="{D3F303F1-7952-4044-A19F-6E590883F8A5}"/>
          </ac:inkMkLst>
        </pc:inkChg>
        <pc:inkChg chg="add del">
          <ac:chgData name="Viet Anh Nguyen" userId="b95f61ff061388d5" providerId="LiveId" clId="{3E39147E-158E-4099-BECE-8D8C54C07C10}" dt="2022-01-08T06:44:29.723" v="1131"/>
          <ac:inkMkLst>
            <pc:docMk/>
            <pc:sldMk cId="0" sldId="265"/>
            <ac:inkMk id="94" creationId="{BC9BAD6E-17C4-42C8-A210-C4E55208918E}"/>
          </ac:inkMkLst>
        </pc:inkChg>
        <pc:inkChg chg="add del">
          <ac:chgData name="Viet Anh Nguyen" userId="b95f61ff061388d5" providerId="LiveId" clId="{3E39147E-158E-4099-BECE-8D8C54C07C10}" dt="2022-01-08T06:44:29.723" v="1131"/>
          <ac:inkMkLst>
            <pc:docMk/>
            <pc:sldMk cId="0" sldId="265"/>
            <ac:inkMk id="95" creationId="{27F7D61E-8381-4ADE-BFDF-A821ABEE0D85}"/>
          </ac:inkMkLst>
        </pc:inkChg>
        <pc:inkChg chg="add">
          <ac:chgData name="Viet Anh Nguyen" userId="b95f61ff061388d5" providerId="LiveId" clId="{3E39147E-158E-4099-BECE-8D8C54C07C10}" dt="2022-01-08T06:44:29.723" v="1131"/>
          <ac:inkMkLst>
            <pc:docMk/>
            <pc:sldMk cId="0" sldId="265"/>
            <ac:inkMk id="96" creationId="{234E527F-AD9F-4F5B-B95E-0B29C853E21B}"/>
          </ac:inkMkLst>
        </pc:inkChg>
        <pc:inkChg chg="add del">
          <ac:chgData name="Viet Anh Nguyen" userId="b95f61ff061388d5" providerId="LiveId" clId="{3E39147E-158E-4099-BECE-8D8C54C07C10}" dt="2022-01-08T06:44:33.119" v="1141"/>
          <ac:inkMkLst>
            <pc:docMk/>
            <pc:sldMk cId="0" sldId="265"/>
            <ac:inkMk id="97" creationId="{EB2690EE-BE8B-4F4C-B4B1-1FCB8BD900D0}"/>
          </ac:inkMkLst>
        </pc:inkChg>
        <pc:inkChg chg="add del">
          <ac:chgData name="Viet Anh Nguyen" userId="b95f61ff061388d5" providerId="LiveId" clId="{3E39147E-158E-4099-BECE-8D8C54C07C10}" dt="2022-01-08T06:44:33.119" v="1141"/>
          <ac:inkMkLst>
            <pc:docMk/>
            <pc:sldMk cId="0" sldId="265"/>
            <ac:inkMk id="98" creationId="{F63F4C44-B7A7-43E5-860F-C669BA0BD21F}"/>
          </ac:inkMkLst>
        </pc:inkChg>
        <pc:inkChg chg="add del">
          <ac:chgData name="Viet Anh Nguyen" userId="b95f61ff061388d5" providerId="LiveId" clId="{3E39147E-158E-4099-BECE-8D8C54C07C10}" dt="2022-01-08T06:44:33.119" v="1141"/>
          <ac:inkMkLst>
            <pc:docMk/>
            <pc:sldMk cId="0" sldId="265"/>
            <ac:inkMk id="99" creationId="{00EBE4B4-0F6A-45ED-A452-088CC64CA8E1}"/>
          </ac:inkMkLst>
        </pc:inkChg>
        <pc:inkChg chg="add del">
          <ac:chgData name="Viet Anh Nguyen" userId="b95f61ff061388d5" providerId="LiveId" clId="{3E39147E-158E-4099-BECE-8D8C54C07C10}" dt="2022-01-08T06:44:33.119" v="1141"/>
          <ac:inkMkLst>
            <pc:docMk/>
            <pc:sldMk cId="0" sldId="265"/>
            <ac:inkMk id="100" creationId="{3AAF4D05-5B8A-4890-A66A-FD1177AD5ED8}"/>
          </ac:inkMkLst>
        </pc:inkChg>
        <pc:inkChg chg="add del">
          <ac:chgData name="Viet Anh Nguyen" userId="b95f61ff061388d5" providerId="LiveId" clId="{3E39147E-158E-4099-BECE-8D8C54C07C10}" dt="2022-01-08T06:44:33.119" v="1141"/>
          <ac:inkMkLst>
            <pc:docMk/>
            <pc:sldMk cId="0" sldId="265"/>
            <ac:inkMk id="101" creationId="{51E7CA1C-5874-457F-A5A9-B40531B1A47B}"/>
          </ac:inkMkLst>
        </pc:inkChg>
        <pc:inkChg chg="add del">
          <ac:chgData name="Viet Anh Nguyen" userId="b95f61ff061388d5" providerId="LiveId" clId="{3E39147E-158E-4099-BECE-8D8C54C07C10}" dt="2022-01-08T06:44:33.119" v="1141"/>
          <ac:inkMkLst>
            <pc:docMk/>
            <pc:sldMk cId="0" sldId="265"/>
            <ac:inkMk id="102" creationId="{0BB2C6F1-6536-4B3C-B2D8-C746C2BE9A2B}"/>
          </ac:inkMkLst>
        </pc:inkChg>
        <pc:inkChg chg="add del">
          <ac:chgData name="Viet Anh Nguyen" userId="b95f61ff061388d5" providerId="LiveId" clId="{3E39147E-158E-4099-BECE-8D8C54C07C10}" dt="2022-01-08T06:44:33.119" v="1141"/>
          <ac:inkMkLst>
            <pc:docMk/>
            <pc:sldMk cId="0" sldId="265"/>
            <ac:inkMk id="103" creationId="{F567CA03-B830-4C63-AB63-EAA5131859C5}"/>
          </ac:inkMkLst>
        </pc:inkChg>
        <pc:inkChg chg="add del">
          <ac:chgData name="Viet Anh Nguyen" userId="b95f61ff061388d5" providerId="LiveId" clId="{3E39147E-158E-4099-BECE-8D8C54C07C10}" dt="2022-01-08T06:44:33.119" v="1141"/>
          <ac:inkMkLst>
            <pc:docMk/>
            <pc:sldMk cId="0" sldId="265"/>
            <ac:inkMk id="104" creationId="{FCEE0822-C212-472E-8856-EB5999F99BBF}"/>
          </ac:inkMkLst>
        </pc:inkChg>
        <pc:inkChg chg="add del">
          <ac:chgData name="Viet Anh Nguyen" userId="b95f61ff061388d5" providerId="LiveId" clId="{3E39147E-158E-4099-BECE-8D8C54C07C10}" dt="2022-01-08T06:44:33.119" v="1141"/>
          <ac:inkMkLst>
            <pc:docMk/>
            <pc:sldMk cId="0" sldId="265"/>
            <ac:inkMk id="105" creationId="{C23747A2-D6E4-4C0C-A038-87707EA20F69}"/>
          </ac:inkMkLst>
        </pc:inkChg>
        <pc:inkChg chg="add">
          <ac:chgData name="Viet Anh Nguyen" userId="b95f61ff061388d5" providerId="LiveId" clId="{3E39147E-158E-4099-BECE-8D8C54C07C10}" dt="2022-01-08T06:44:33.119" v="1141"/>
          <ac:inkMkLst>
            <pc:docMk/>
            <pc:sldMk cId="0" sldId="265"/>
            <ac:inkMk id="106" creationId="{E434C239-B702-4904-9116-931C03243077}"/>
          </ac:inkMkLst>
        </pc:inkChg>
        <pc:inkChg chg="add del">
          <ac:chgData name="Viet Anh Nguyen" userId="b95f61ff061388d5" providerId="LiveId" clId="{3E39147E-158E-4099-BECE-8D8C54C07C10}" dt="2022-01-08T06:44:35.168" v="1149"/>
          <ac:inkMkLst>
            <pc:docMk/>
            <pc:sldMk cId="0" sldId="265"/>
            <ac:inkMk id="107" creationId="{A16AFEA9-E35F-4CFE-AAFA-8D5299FFED15}"/>
          </ac:inkMkLst>
        </pc:inkChg>
        <pc:inkChg chg="add del">
          <ac:chgData name="Viet Anh Nguyen" userId="b95f61ff061388d5" providerId="LiveId" clId="{3E39147E-158E-4099-BECE-8D8C54C07C10}" dt="2022-01-08T06:44:35.168" v="1149"/>
          <ac:inkMkLst>
            <pc:docMk/>
            <pc:sldMk cId="0" sldId="265"/>
            <ac:inkMk id="108" creationId="{65A2ADB4-5302-4938-9BD8-B59A9DD24A3C}"/>
          </ac:inkMkLst>
        </pc:inkChg>
        <pc:inkChg chg="add del">
          <ac:chgData name="Viet Anh Nguyen" userId="b95f61ff061388d5" providerId="LiveId" clId="{3E39147E-158E-4099-BECE-8D8C54C07C10}" dt="2022-01-08T06:44:35.168" v="1149"/>
          <ac:inkMkLst>
            <pc:docMk/>
            <pc:sldMk cId="0" sldId="265"/>
            <ac:inkMk id="109" creationId="{E30B07E3-EA32-4983-A2E8-17ADB5E6AC2E}"/>
          </ac:inkMkLst>
        </pc:inkChg>
        <pc:inkChg chg="add del">
          <ac:chgData name="Viet Anh Nguyen" userId="b95f61ff061388d5" providerId="LiveId" clId="{3E39147E-158E-4099-BECE-8D8C54C07C10}" dt="2022-01-08T06:44:35.168" v="1149"/>
          <ac:inkMkLst>
            <pc:docMk/>
            <pc:sldMk cId="0" sldId="265"/>
            <ac:inkMk id="110" creationId="{8AB76DFA-C0C1-40BE-80E6-E72D87085816}"/>
          </ac:inkMkLst>
        </pc:inkChg>
        <pc:inkChg chg="add del">
          <ac:chgData name="Viet Anh Nguyen" userId="b95f61ff061388d5" providerId="LiveId" clId="{3E39147E-158E-4099-BECE-8D8C54C07C10}" dt="2022-01-08T06:44:35.168" v="1149"/>
          <ac:inkMkLst>
            <pc:docMk/>
            <pc:sldMk cId="0" sldId="265"/>
            <ac:inkMk id="111" creationId="{59FC544C-DD81-4585-AAB2-F8C4A7B9BC15}"/>
          </ac:inkMkLst>
        </pc:inkChg>
        <pc:inkChg chg="add del">
          <ac:chgData name="Viet Anh Nguyen" userId="b95f61ff061388d5" providerId="LiveId" clId="{3E39147E-158E-4099-BECE-8D8C54C07C10}" dt="2022-01-08T06:44:35.168" v="1149"/>
          <ac:inkMkLst>
            <pc:docMk/>
            <pc:sldMk cId="0" sldId="265"/>
            <ac:inkMk id="112" creationId="{2CAAC495-FDFC-4168-81B7-243B13EABC82}"/>
          </ac:inkMkLst>
        </pc:inkChg>
        <pc:inkChg chg="add del">
          <ac:chgData name="Viet Anh Nguyen" userId="b95f61ff061388d5" providerId="LiveId" clId="{3E39147E-158E-4099-BECE-8D8C54C07C10}" dt="2022-01-08T06:44:35.168" v="1149"/>
          <ac:inkMkLst>
            <pc:docMk/>
            <pc:sldMk cId="0" sldId="265"/>
            <ac:inkMk id="113" creationId="{C36CFA42-DE66-4253-B4C8-AE5741675B80}"/>
          </ac:inkMkLst>
        </pc:inkChg>
        <pc:inkChg chg="add">
          <ac:chgData name="Viet Anh Nguyen" userId="b95f61ff061388d5" providerId="LiveId" clId="{3E39147E-158E-4099-BECE-8D8C54C07C10}" dt="2022-01-08T06:44:35.168" v="1149"/>
          <ac:inkMkLst>
            <pc:docMk/>
            <pc:sldMk cId="0" sldId="265"/>
            <ac:inkMk id="114" creationId="{3286491B-9D61-4A92-904B-4C4E47739EA5}"/>
          </ac:inkMkLst>
        </pc:inkChg>
        <pc:inkChg chg="add">
          <ac:chgData name="Viet Anh Nguyen" userId="b95f61ff061388d5" providerId="LiveId" clId="{3E39147E-158E-4099-BECE-8D8C54C07C10}" dt="2022-01-08T06:44:35.168" v="1149"/>
          <ac:inkMkLst>
            <pc:docMk/>
            <pc:sldMk cId="0" sldId="265"/>
            <ac:inkMk id="115" creationId="{BC90E9DD-6E9B-432C-9D37-FE2BFDCCD97D}"/>
          </ac:inkMkLst>
        </pc:inkChg>
        <pc:inkChg chg="add">
          <ac:chgData name="Viet Anh Nguyen" userId="b95f61ff061388d5" providerId="LiveId" clId="{3E39147E-158E-4099-BECE-8D8C54C07C10}" dt="2022-01-08T06:44:35.168" v="1149"/>
          <ac:inkMkLst>
            <pc:docMk/>
            <pc:sldMk cId="0" sldId="265"/>
            <ac:inkMk id="116" creationId="{5A5E2B7B-93BB-49DC-B4C4-C3A512A28148}"/>
          </ac:inkMkLst>
        </pc:inkChg>
        <pc:inkChg chg="add del">
          <ac:chgData name="Viet Anh Nguyen" userId="b95f61ff061388d5" providerId="LiveId" clId="{3E39147E-158E-4099-BECE-8D8C54C07C10}" dt="2022-01-08T06:44:38.245" v="1158"/>
          <ac:inkMkLst>
            <pc:docMk/>
            <pc:sldMk cId="0" sldId="265"/>
            <ac:inkMk id="117" creationId="{F48A9F9A-240D-4966-918B-DDC90B8A3BED}"/>
          </ac:inkMkLst>
        </pc:inkChg>
        <pc:inkChg chg="add del">
          <ac:chgData name="Viet Anh Nguyen" userId="b95f61ff061388d5" providerId="LiveId" clId="{3E39147E-158E-4099-BECE-8D8C54C07C10}" dt="2022-01-08T06:44:38.245" v="1158"/>
          <ac:inkMkLst>
            <pc:docMk/>
            <pc:sldMk cId="0" sldId="265"/>
            <ac:inkMk id="118" creationId="{4616BE34-E236-4EDC-8A05-BFC1DEAACD8B}"/>
          </ac:inkMkLst>
        </pc:inkChg>
        <pc:inkChg chg="add del">
          <ac:chgData name="Viet Anh Nguyen" userId="b95f61ff061388d5" providerId="LiveId" clId="{3E39147E-158E-4099-BECE-8D8C54C07C10}" dt="2022-01-08T06:44:38.245" v="1158"/>
          <ac:inkMkLst>
            <pc:docMk/>
            <pc:sldMk cId="0" sldId="265"/>
            <ac:inkMk id="119" creationId="{4460ED4F-967B-47DA-BBDD-3223D4655FB6}"/>
          </ac:inkMkLst>
        </pc:inkChg>
        <pc:inkChg chg="add del">
          <ac:chgData name="Viet Anh Nguyen" userId="b95f61ff061388d5" providerId="LiveId" clId="{3E39147E-158E-4099-BECE-8D8C54C07C10}" dt="2022-01-08T06:44:38.245" v="1158"/>
          <ac:inkMkLst>
            <pc:docMk/>
            <pc:sldMk cId="0" sldId="265"/>
            <ac:inkMk id="120" creationId="{335B6554-78A8-4547-927E-703B99AED530}"/>
          </ac:inkMkLst>
        </pc:inkChg>
        <pc:inkChg chg="add del">
          <ac:chgData name="Viet Anh Nguyen" userId="b95f61ff061388d5" providerId="LiveId" clId="{3E39147E-158E-4099-BECE-8D8C54C07C10}" dt="2022-01-08T06:44:38.245" v="1158"/>
          <ac:inkMkLst>
            <pc:docMk/>
            <pc:sldMk cId="0" sldId="265"/>
            <ac:inkMk id="121" creationId="{B978C964-B73C-49C8-B659-CD9614AD7EC2}"/>
          </ac:inkMkLst>
        </pc:inkChg>
        <pc:inkChg chg="add del">
          <ac:chgData name="Viet Anh Nguyen" userId="b95f61ff061388d5" providerId="LiveId" clId="{3E39147E-158E-4099-BECE-8D8C54C07C10}" dt="2022-01-08T06:44:38.245" v="1158"/>
          <ac:inkMkLst>
            <pc:docMk/>
            <pc:sldMk cId="0" sldId="265"/>
            <ac:inkMk id="122" creationId="{4917234E-B486-4B74-9C39-787EADCA588F}"/>
          </ac:inkMkLst>
        </pc:inkChg>
        <pc:inkChg chg="add del">
          <ac:chgData name="Viet Anh Nguyen" userId="b95f61ff061388d5" providerId="LiveId" clId="{3E39147E-158E-4099-BECE-8D8C54C07C10}" dt="2022-01-08T06:44:38.245" v="1158"/>
          <ac:inkMkLst>
            <pc:docMk/>
            <pc:sldMk cId="0" sldId="265"/>
            <ac:inkMk id="123" creationId="{14D8A5A8-9978-4A47-BFA2-19DB696C3B9E}"/>
          </ac:inkMkLst>
        </pc:inkChg>
        <pc:inkChg chg="add del">
          <ac:chgData name="Viet Anh Nguyen" userId="b95f61ff061388d5" providerId="LiveId" clId="{3E39147E-158E-4099-BECE-8D8C54C07C10}" dt="2022-01-08T06:44:38.245" v="1158"/>
          <ac:inkMkLst>
            <pc:docMk/>
            <pc:sldMk cId="0" sldId="265"/>
            <ac:inkMk id="124" creationId="{83208232-AFA2-4939-A94B-679F136ED79E}"/>
          </ac:inkMkLst>
        </pc:inkChg>
        <pc:inkChg chg="add del">
          <ac:chgData name="Viet Anh Nguyen" userId="b95f61ff061388d5" providerId="LiveId" clId="{3E39147E-158E-4099-BECE-8D8C54C07C10}" dt="2022-01-08T06:44:39.475" v="1161"/>
          <ac:inkMkLst>
            <pc:docMk/>
            <pc:sldMk cId="0" sldId="265"/>
            <ac:inkMk id="125" creationId="{60916914-79AF-4D60-9B2A-2EDE532F4AD1}"/>
          </ac:inkMkLst>
        </pc:inkChg>
        <pc:inkChg chg="add del">
          <ac:chgData name="Viet Anh Nguyen" userId="b95f61ff061388d5" providerId="LiveId" clId="{3E39147E-158E-4099-BECE-8D8C54C07C10}" dt="2022-01-08T06:44:39.475" v="1161"/>
          <ac:inkMkLst>
            <pc:docMk/>
            <pc:sldMk cId="0" sldId="265"/>
            <ac:inkMk id="126" creationId="{54EE746C-A5A2-46F0-AEEE-B5F55739E14B}"/>
          </ac:inkMkLst>
        </pc:inkChg>
        <pc:inkChg chg="add del">
          <ac:chgData name="Viet Anh Nguyen" userId="b95f61ff061388d5" providerId="LiveId" clId="{3E39147E-158E-4099-BECE-8D8C54C07C10}" dt="2022-01-08T06:44:39.475" v="1161"/>
          <ac:inkMkLst>
            <pc:docMk/>
            <pc:sldMk cId="0" sldId="265"/>
            <ac:inkMk id="127" creationId="{D48DA944-232C-4152-95CE-1FB85033C92A}"/>
          </ac:inkMkLst>
        </pc:inkChg>
        <pc:inkChg chg="add del">
          <ac:chgData name="Viet Anh Nguyen" userId="b95f61ff061388d5" providerId="LiveId" clId="{3E39147E-158E-4099-BECE-8D8C54C07C10}" dt="2022-01-08T06:44:42.514" v="1171"/>
          <ac:inkMkLst>
            <pc:docMk/>
            <pc:sldMk cId="0" sldId="265"/>
            <ac:inkMk id="128" creationId="{81DD340F-4BFC-42B7-9EA7-6F5471EE0BBA}"/>
          </ac:inkMkLst>
        </pc:inkChg>
        <pc:inkChg chg="add del">
          <ac:chgData name="Viet Anh Nguyen" userId="b95f61ff061388d5" providerId="LiveId" clId="{3E39147E-158E-4099-BECE-8D8C54C07C10}" dt="2022-01-08T06:44:42.514" v="1171"/>
          <ac:inkMkLst>
            <pc:docMk/>
            <pc:sldMk cId="0" sldId="265"/>
            <ac:inkMk id="129" creationId="{D9A15379-8E4C-4078-AE49-EF883F7E4481}"/>
          </ac:inkMkLst>
        </pc:inkChg>
        <pc:inkChg chg="add del">
          <ac:chgData name="Viet Anh Nguyen" userId="b95f61ff061388d5" providerId="LiveId" clId="{3E39147E-158E-4099-BECE-8D8C54C07C10}" dt="2022-01-08T06:44:42.514" v="1171"/>
          <ac:inkMkLst>
            <pc:docMk/>
            <pc:sldMk cId="0" sldId="265"/>
            <ac:inkMk id="130" creationId="{1EC7D56E-71D9-464E-9666-1D1333F6BE66}"/>
          </ac:inkMkLst>
        </pc:inkChg>
        <pc:inkChg chg="add del">
          <ac:chgData name="Viet Anh Nguyen" userId="b95f61ff061388d5" providerId="LiveId" clId="{3E39147E-158E-4099-BECE-8D8C54C07C10}" dt="2022-01-08T06:44:42.514" v="1171"/>
          <ac:inkMkLst>
            <pc:docMk/>
            <pc:sldMk cId="0" sldId="265"/>
            <ac:inkMk id="131" creationId="{CB7422B0-0F38-43BD-8E84-CA6FEB3A0DA6}"/>
          </ac:inkMkLst>
        </pc:inkChg>
        <pc:inkChg chg="add del">
          <ac:chgData name="Viet Anh Nguyen" userId="b95f61ff061388d5" providerId="LiveId" clId="{3E39147E-158E-4099-BECE-8D8C54C07C10}" dt="2022-01-08T06:44:42.514" v="1171"/>
          <ac:inkMkLst>
            <pc:docMk/>
            <pc:sldMk cId="0" sldId="265"/>
            <ac:inkMk id="132" creationId="{9054C457-0143-47AD-BE2B-0DD073DD00D5}"/>
          </ac:inkMkLst>
        </pc:inkChg>
        <pc:inkChg chg="add del">
          <ac:chgData name="Viet Anh Nguyen" userId="b95f61ff061388d5" providerId="LiveId" clId="{3E39147E-158E-4099-BECE-8D8C54C07C10}" dt="2022-01-08T06:44:42.514" v="1171"/>
          <ac:inkMkLst>
            <pc:docMk/>
            <pc:sldMk cId="0" sldId="265"/>
            <ac:inkMk id="133" creationId="{9D86183E-9206-46D8-85C3-95FCD8C72330}"/>
          </ac:inkMkLst>
        </pc:inkChg>
        <pc:inkChg chg="add del">
          <ac:chgData name="Viet Anh Nguyen" userId="b95f61ff061388d5" providerId="LiveId" clId="{3E39147E-158E-4099-BECE-8D8C54C07C10}" dt="2022-01-08T06:44:42.514" v="1171"/>
          <ac:inkMkLst>
            <pc:docMk/>
            <pc:sldMk cId="0" sldId="265"/>
            <ac:inkMk id="134" creationId="{3328C17E-7A94-447D-92E0-80DF2E971A47}"/>
          </ac:inkMkLst>
        </pc:inkChg>
        <pc:inkChg chg="add del">
          <ac:chgData name="Viet Anh Nguyen" userId="b95f61ff061388d5" providerId="LiveId" clId="{3E39147E-158E-4099-BECE-8D8C54C07C10}" dt="2022-01-08T06:44:42.514" v="1171"/>
          <ac:inkMkLst>
            <pc:docMk/>
            <pc:sldMk cId="0" sldId="265"/>
            <ac:inkMk id="135" creationId="{AA2AA3E8-71DE-40D9-A0B5-2610C8804870}"/>
          </ac:inkMkLst>
        </pc:inkChg>
        <pc:inkChg chg="add del">
          <ac:chgData name="Viet Anh Nguyen" userId="b95f61ff061388d5" providerId="LiveId" clId="{3E39147E-158E-4099-BECE-8D8C54C07C10}" dt="2022-01-08T06:44:42.514" v="1171"/>
          <ac:inkMkLst>
            <pc:docMk/>
            <pc:sldMk cId="0" sldId="265"/>
            <ac:inkMk id="136" creationId="{5ED19151-D063-4971-8968-AA636ADE3A59}"/>
          </ac:inkMkLst>
        </pc:inkChg>
        <pc:inkChg chg="add del">
          <ac:chgData name="Viet Anh Nguyen" userId="b95f61ff061388d5" providerId="LiveId" clId="{3E39147E-158E-4099-BECE-8D8C54C07C10}" dt="2022-01-08T06:44:42.514" v="1171"/>
          <ac:inkMkLst>
            <pc:docMk/>
            <pc:sldMk cId="0" sldId="265"/>
            <ac:inkMk id="137" creationId="{72F15457-4D73-4761-A8BF-90B7DC22098E}"/>
          </ac:inkMkLst>
        </pc:inkChg>
        <pc:inkChg chg="add">
          <ac:chgData name="Viet Anh Nguyen" userId="b95f61ff061388d5" providerId="LiveId" clId="{3E39147E-158E-4099-BECE-8D8C54C07C10}" dt="2022-01-08T06:44:42.514" v="1171"/>
          <ac:inkMkLst>
            <pc:docMk/>
            <pc:sldMk cId="0" sldId="265"/>
            <ac:inkMk id="138" creationId="{F3E54EC6-0F6B-49FC-8635-B9117E5C32BF}"/>
          </ac:inkMkLst>
        </pc:inkChg>
        <pc:inkChg chg="add">
          <ac:chgData name="Viet Anh Nguyen" userId="b95f61ff061388d5" providerId="LiveId" clId="{3E39147E-158E-4099-BECE-8D8C54C07C10}" dt="2022-01-08T06:44:43.555" v="1172" actId="9405"/>
          <ac:inkMkLst>
            <pc:docMk/>
            <pc:sldMk cId="0" sldId="265"/>
            <ac:inkMk id="139" creationId="{67DC79BA-06E3-4588-81C3-19328BDF2B45}"/>
          </ac:inkMkLst>
        </pc:inkChg>
        <pc:inkChg chg="add">
          <ac:chgData name="Viet Anh Nguyen" userId="b95f61ff061388d5" providerId="LiveId" clId="{3E39147E-158E-4099-BECE-8D8C54C07C10}" dt="2022-01-08T06:44:43.797" v="1173" actId="9405"/>
          <ac:inkMkLst>
            <pc:docMk/>
            <pc:sldMk cId="0" sldId="265"/>
            <ac:inkMk id="140" creationId="{CFFCCC2D-48E8-4465-9457-A74F8F46FBB9}"/>
          </ac:inkMkLst>
        </pc:inkChg>
        <pc:inkChg chg="add del">
          <ac:chgData name="Viet Anh Nguyen" userId="b95f61ff061388d5" providerId="LiveId" clId="{3E39147E-158E-4099-BECE-8D8C54C07C10}" dt="2022-01-08T06:44:47.027" v="1180"/>
          <ac:inkMkLst>
            <pc:docMk/>
            <pc:sldMk cId="0" sldId="265"/>
            <ac:inkMk id="141" creationId="{4D549E73-1372-4150-8298-377983B13812}"/>
          </ac:inkMkLst>
        </pc:inkChg>
        <pc:inkChg chg="add del">
          <ac:chgData name="Viet Anh Nguyen" userId="b95f61ff061388d5" providerId="LiveId" clId="{3E39147E-158E-4099-BECE-8D8C54C07C10}" dt="2022-01-08T06:44:47.027" v="1180"/>
          <ac:inkMkLst>
            <pc:docMk/>
            <pc:sldMk cId="0" sldId="265"/>
            <ac:inkMk id="142" creationId="{36F0C5EC-732A-4FEE-A4F6-FBE578ADCC38}"/>
          </ac:inkMkLst>
        </pc:inkChg>
        <pc:inkChg chg="add del">
          <ac:chgData name="Viet Anh Nguyen" userId="b95f61ff061388d5" providerId="LiveId" clId="{3E39147E-158E-4099-BECE-8D8C54C07C10}" dt="2022-01-08T06:44:47.027" v="1180"/>
          <ac:inkMkLst>
            <pc:docMk/>
            <pc:sldMk cId="0" sldId="265"/>
            <ac:inkMk id="143" creationId="{54392844-432A-493C-9CA8-F047E3735ACA}"/>
          </ac:inkMkLst>
        </pc:inkChg>
        <pc:inkChg chg="add del">
          <ac:chgData name="Viet Anh Nguyen" userId="b95f61ff061388d5" providerId="LiveId" clId="{3E39147E-158E-4099-BECE-8D8C54C07C10}" dt="2022-01-08T06:44:47.027" v="1180"/>
          <ac:inkMkLst>
            <pc:docMk/>
            <pc:sldMk cId="0" sldId="265"/>
            <ac:inkMk id="144" creationId="{1E327D4C-78A7-41E8-A95A-E6B2185B8264}"/>
          </ac:inkMkLst>
        </pc:inkChg>
        <pc:inkChg chg="add del">
          <ac:chgData name="Viet Anh Nguyen" userId="b95f61ff061388d5" providerId="LiveId" clId="{3E39147E-158E-4099-BECE-8D8C54C07C10}" dt="2022-01-08T06:44:47.027" v="1180"/>
          <ac:inkMkLst>
            <pc:docMk/>
            <pc:sldMk cId="0" sldId="265"/>
            <ac:inkMk id="145" creationId="{0FD6C345-3062-4FC7-9D02-F400670C909D}"/>
          </ac:inkMkLst>
        </pc:inkChg>
        <pc:inkChg chg="add del">
          <ac:chgData name="Viet Anh Nguyen" userId="b95f61ff061388d5" providerId="LiveId" clId="{3E39147E-158E-4099-BECE-8D8C54C07C10}" dt="2022-01-08T06:44:47.027" v="1180"/>
          <ac:inkMkLst>
            <pc:docMk/>
            <pc:sldMk cId="0" sldId="265"/>
            <ac:inkMk id="146" creationId="{72F7F175-D1DA-4C58-92ED-E4FF0FF192D3}"/>
          </ac:inkMkLst>
        </pc:inkChg>
        <pc:inkChg chg="add del">
          <ac:chgData name="Viet Anh Nguyen" userId="b95f61ff061388d5" providerId="LiveId" clId="{3E39147E-158E-4099-BECE-8D8C54C07C10}" dt="2022-01-08T06:44:48.644" v="1184"/>
          <ac:inkMkLst>
            <pc:docMk/>
            <pc:sldMk cId="0" sldId="265"/>
            <ac:inkMk id="147" creationId="{3DB516DE-5342-4686-A4DF-8D8690B6D0C8}"/>
          </ac:inkMkLst>
        </pc:inkChg>
        <pc:inkChg chg="add del">
          <ac:chgData name="Viet Anh Nguyen" userId="b95f61ff061388d5" providerId="LiveId" clId="{3E39147E-158E-4099-BECE-8D8C54C07C10}" dt="2022-01-08T06:44:48.644" v="1184"/>
          <ac:inkMkLst>
            <pc:docMk/>
            <pc:sldMk cId="0" sldId="265"/>
            <ac:inkMk id="148" creationId="{40F5BD56-903B-4271-A6AE-B7359FC2DF11}"/>
          </ac:inkMkLst>
        </pc:inkChg>
        <pc:inkChg chg="add del">
          <ac:chgData name="Viet Anh Nguyen" userId="b95f61ff061388d5" providerId="LiveId" clId="{3E39147E-158E-4099-BECE-8D8C54C07C10}" dt="2022-01-08T06:44:48.644" v="1184"/>
          <ac:inkMkLst>
            <pc:docMk/>
            <pc:sldMk cId="0" sldId="265"/>
            <ac:inkMk id="149" creationId="{A2C8AF74-53B3-4927-88EA-583522371E5F}"/>
          </ac:inkMkLst>
        </pc:inkChg>
        <pc:inkChg chg="add del">
          <ac:chgData name="Viet Anh Nguyen" userId="b95f61ff061388d5" providerId="LiveId" clId="{3E39147E-158E-4099-BECE-8D8C54C07C10}" dt="2022-01-08T06:44:48.644" v="1184"/>
          <ac:inkMkLst>
            <pc:docMk/>
            <pc:sldMk cId="0" sldId="265"/>
            <ac:inkMk id="150" creationId="{3A469640-7E7D-467A-82AE-951D01ED318E}"/>
          </ac:inkMkLst>
        </pc:inkChg>
        <pc:inkChg chg="add del">
          <ac:chgData name="Viet Anh Nguyen" userId="b95f61ff061388d5" providerId="LiveId" clId="{3E39147E-158E-4099-BECE-8D8C54C07C10}" dt="2022-01-08T06:44:51.494" v="1193"/>
          <ac:inkMkLst>
            <pc:docMk/>
            <pc:sldMk cId="0" sldId="265"/>
            <ac:inkMk id="151" creationId="{EDA06B0A-6FF7-48D6-847C-4739461DE55B}"/>
          </ac:inkMkLst>
        </pc:inkChg>
        <pc:inkChg chg="add del">
          <ac:chgData name="Viet Anh Nguyen" userId="b95f61ff061388d5" providerId="LiveId" clId="{3E39147E-158E-4099-BECE-8D8C54C07C10}" dt="2022-01-08T06:44:51.494" v="1193"/>
          <ac:inkMkLst>
            <pc:docMk/>
            <pc:sldMk cId="0" sldId="265"/>
            <ac:inkMk id="152" creationId="{D3724B6D-2904-488F-9E35-E8F7116C7FCE}"/>
          </ac:inkMkLst>
        </pc:inkChg>
        <pc:inkChg chg="add del">
          <ac:chgData name="Viet Anh Nguyen" userId="b95f61ff061388d5" providerId="LiveId" clId="{3E39147E-158E-4099-BECE-8D8C54C07C10}" dt="2022-01-08T06:44:51.494" v="1193"/>
          <ac:inkMkLst>
            <pc:docMk/>
            <pc:sldMk cId="0" sldId="265"/>
            <ac:inkMk id="153" creationId="{999AC84B-52A1-42D1-A1AE-1F82341691BD}"/>
          </ac:inkMkLst>
        </pc:inkChg>
        <pc:inkChg chg="add del">
          <ac:chgData name="Viet Anh Nguyen" userId="b95f61ff061388d5" providerId="LiveId" clId="{3E39147E-158E-4099-BECE-8D8C54C07C10}" dt="2022-01-08T06:44:51.494" v="1193"/>
          <ac:inkMkLst>
            <pc:docMk/>
            <pc:sldMk cId="0" sldId="265"/>
            <ac:inkMk id="154" creationId="{208A333E-EDD1-45B2-BA59-6F74FC3F9763}"/>
          </ac:inkMkLst>
        </pc:inkChg>
        <pc:inkChg chg="add del">
          <ac:chgData name="Viet Anh Nguyen" userId="b95f61ff061388d5" providerId="LiveId" clId="{3E39147E-158E-4099-BECE-8D8C54C07C10}" dt="2022-01-08T06:44:51.494" v="1193"/>
          <ac:inkMkLst>
            <pc:docMk/>
            <pc:sldMk cId="0" sldId="265"/>
            <ac:inkMk id="155" creationId="{9F0BE704-1B1F-4818-86E0-7013EE5ACC27}"/>
          </ac:inkMkLst>
        </pc:inkChg>
        <pc:inkChg chg="add del">
          <ac:chgData name="Viet Anh Nguyen" userId="b95f61ff061388d5" providerId="LiveId" clId="{3E39147E-158E-4099-BECE-8D8C54C07C10}" dt="2022-01-08T06:44:51.494" v="1193"/>
          <ac:inkMkLst>
            <pc:docMk/>
            <pc:sldMk cId="0" sldId="265"/>
            <ac:inkMk id="156" creationId="{4633F14B-F617-46DC-A00A-3F4A03365DC1}"/>
          </ac:inkMkLst>
        </pc:inkChg>
        <pc:inkChg chg="add del">
          <ac:chgData name="Viet Anh Nguyen" userId="b95f61ff061388d5" providerId="LiveId" clId="{3E39147E-158E-4099-BECE-8D8C54C07C10}" dt="2022-01-08T06:44:51.494" v="1193"/>
          <ac:inkMkLst>
            <pc:docMk/>
            <pc:sldMk cId="0" sldId="265"/>
            <ac:inkMk id="157" creationId="{F8A2550D-1511-4EA5-A6AA-2CF5C3A54DB9}"/>
          </ac:inkMkLst>
        </pc:inkChg>
        <pc:inkChg chg="add del">
          <ac:chgData name="Viet Anh Nguyen" userId="b95f61ff061388d5" providerId="LiveId" clId="{3E39147E-158E-4099-BECE-8D8C54C07C10}" dt="2022-01-08T06:44:51.494" v="1193"/>
          <ac:inkMkLst>
            <pc:docMk/>
            <pc:sldMk cId="0" sldId="265"/>
            <ac:inkMk id="158" creationId="{331F18DB-2074-4A5D-87F2-378340674F36}"/>
          </ac:inkMkLst>
        </pc:inkChg>
        <pc:inkChg chg="add del">
          <ac:chgData name="Viet Anh Nguyen" userId="b95f61ff061388d5" providerId="LiveId" clId="{3E39147E-158E-4099-BECE-8D8C54C07C10}" dt="2022-01-08T06:44:51.494" v="1193"/>
          <ac:inkMkLst>
            <pc:docMk/>
            <pc:sldMk cId="0" sldId="265"/>
            <ac:inkMk id="159" creationId="{3D1025CD-D6A0-4E9B-AAA5-405F861296BF}"/>
          </ac:inkMkLst>
        </pc:inkChg>
        <pc:inkChg chg="add">
          <ac:chgData name="Viet Anh Nguyen" userId="b95f61ff061388d5" providerId="LiveId" clId="{3E39147E-158E-4099-BECE-8D8C54C07C10}" dt="2022-01-08T06:44:51.494" v="1193"/>
          <ac:inkMkLst>
            <pc:docMk/>
            <pc:sldMk cId="0" sldId="265"/>
            <ac:inkMk id="160" creationId="{299FD0BB-79EB-4556-A291-9C47E9000DB4}"/>
          </ac:inkMkLst>
        </pc:inkChg>
        <pc:inkChg chg="add del">
          <ac:chgData name="Viet Anh Nguyen" userId="b95f61ff061388d5" providerId="LiveId" clId="{3E39147E-158E-4099-BECE-8D8C54C07C10}" dt="2022-01-08T06:44:54.582" v="1202"/>
          <ac:inkMkLst>
            <pc:docMk/>
            <pc:sldMk cId="0" sldId="265"/>
            <ac:inkMk id="161" creationId="{5EC01FBE-A789-45A3-8C5D-49F85AAECF12}"/>
          </ac:inkMkLst>
        </pc:inkChg>
        <pc:inkChg chg="add del">
          <ac:chgData name="Viet Anh Nguyen" userId="b95f61ff061388d5" providerId="LiveId" clId="{3E39147E-158E-4099-BECE-8D8C54C07C10}" dt="2022-01-08T06:44:54.582" v="1202"/>
          <ac:inkMkLst>
            <pc:docMk/>
            <pc:sldMk cId="0" sldId="265"/>
            <ac:inkMk id="162" creationId="{7B12C830-FDF0-4D10-BD48-3AF067BC5EE3}"/>
          </ac:inkMkLst>
        </pc:inkChg>
        <pc:inkChg chg="add del">
          <ac:chgData name="Viet Anh Nguyen" userId="b95f61ff061388d5" providerId="LiveId" clId="{3E39147E-158E-4099-BECE-8D8C54C07C10}" dt="2022-01-08T06:44:54.582" v="1202"/>
          <ac:inkMkLst>
            <pc:docMk/>
            <pc:sldMk cId="0" sldId="265"/>
            <ac:inkMk id="163" creationId="{729F01A1-4D57-4FC7-A911-1F3A53AE87D7}"/>
          </ac:inkMkLst>
        </pc:inkChg>
        <pc:inkChg chg="add del">
          <ac:chgData name="Viet Anh Nguyen" userId="b95f61ff061388d5" providerId="LiveId" clId="{3E39147E-158E-4099-BECE-8D8C54C07C10}" dt="2022-01-08T06:44:54.582" v="1202"/>
          <ac:inkMkLst>
            <pc:docMk/>
            <pc:sldMk cId="0" sldId="265"/>
            <ac:inkMk id="164" creationId="{4FD58923-45A7-40AB-9809-EFFA0A836622}"/>
          </ac:inkMkLst>
        </pc:inkChg>
        <pc:inkChg chg="add del">
          <ac:chgData name="Viet Anh Nguyen" userId="b95f61ff061388d5" providerId="LiveId" clId="{3E39147E-158E-4099-BECE-8D8C54C07C10}" dt="2022-01-08T06:44:54.582" v="1202"/>
          <ac:inkMkLst>
            <pc:docMk/>
            <pc:sldMk cId="0" sldId="265"/>
            <ac:inkMk id="165" creationId="{FFFC1662-7D9B-4242-8775-4F042CAB22F3}"/>
          </ac:inkMkLst>
        </pc:inkChg>
        <pc:inkChg chg="add del">
          <ac:chgData name="Viet Anh Nguyen" userId="b95f61ff061388d5" providerId="LiveId" clId="{3E39147E-158E-4099-BECE-8D8C54C07C10}" dt="2022-01-08T06:44:54.582" v="1202"/>
          <ac:inkMkLst>
            <pc:docMk/>
            <pc:sldMk cId="0" sldId="265"/>
            <ac:inkMk id="166" creationId="{D691E959-F31D-45B9-A82F-750E51FC21C7}"/>
          </ac:inkMkLst>
        </pc:inkChg>
        <pc:inkChg chg="add del">
          <ac:chgData name="Viet Anh Nguyen" userId="b95f61ff061388d5" providerId="LiveId" clId="{3E39147E-158E-4099-BECE-8D8C54C07C10}" dt="2022-01-08T06:44:54.582" v="1202"/>
          <ac:inkMkLst>
            <pc:docMk/>
            <pc:sldMk cId="0" sldId="265"/>
            <ac:inkMk id="167" creationId="{913B4464-F00F-46C9-BA5C-EA9378A94ABD}"/>
          </ac:inkMkLst>
        </pc:inkChg>
        <pc:inkChg chg="add del">
          <ac:chgData name="Viet Anh Nguyen" userId="b95f61ff061388d5" providerId="LiveId" clId="{3E39147E-158E-4099-BECE-8D8C54C07C10}" dt="2022-01-08T06:44:54.582" v="1202"/>
          <ac:inkMkLst>
            <pc:docMk/>
            <pc:sldMk cId="0" sldId="265"/>
            <ac:inkMk id="168" creationId="{1608C20F-79CA-4804-9A76-ED921A309887}"/>
          </ac:inkMkLst>
        </pc:inkChg>
        <pc:inkChg chg="add">
          <ac:chgData name="Viet Anh Nguyen" userId="b95f61ff061388d5" providerId="LiveId" clId="{3E39147E-158E-4099-BECE-8D8C54C07C10}" dt="2022-01-08T06:44:54.582" v="1202"/>
          <ac:inkMkLst>
            <pc:docMk/>
            <pc:sldMk cId="0" sldId="265"/>
            <ac:inkMk id="169" creationId="{94A71F75-EFFA-4907-A878-7F64021A36D9}"/>
          </ac:inkMkLst>
        </pc:inkChg>
        <pc:inkChg chg="add">
          <ac:chgData name="Viet Anh Nguyen" userId="b95f61ff061388d5" providerId="LiveId" clId="{3E39147E-158E-4099-BECE-8D8C54C07C10}" dt="2022-01-08T06:44:54.582" v="1202"/>
          <ac:inkMkLst>
            <pc:docMk/>
            <pc:sldMk cId="0" sldId="265"/>
            <ac:inkMk id="170" creationId="{19C020F9-DCD5-4CA2-BBE8-D3A1B30601E2}"/>
          </ac:inkMkLst>
        </pc:inkChg>
        <pc:inkChg chg="add">
          <ac:chgData name="Viet Anh Nguyen" userId="b95f61ff061388d5" providerId="LiveId" clId="{3E39147E-158E-4099-BECE-8D8C54C07C10}" dt="2022-01-08T06:44:54.582" v="1202"/>
          <ac:inkMkLst>
            <pc:docMk/>
            <pc:sldMk cId="0" sldId="265"/>
            <ac:inkMk id="171" creationId="{471EB57F-854D-4CFE-9FC5-956F5A8887AA}"/>
          </ac:inkMkLst>
        </pc:inkChg>
        <pc:inkChg chg="add">
          <ac:chgData name="Viet Anh Nguyen" userId="b95f61ff061388d5" providerId="LiveId" clId="{3E39147E-158E-4099-BECE-8D8C54C07C10}" dt="2022-01-08T06:44:54.582" v="1202"/>
          <ac:inkMkLst>
            <pc:docMk/>
            <pc:sldMk cId="0" sldId="265"/>
            <ac:inkMk id="172" creationId="{6ADB95C1-9F0C-4A23-AD57-F2DDFFD99634}"/>
          </ac:inkMkLst>
        </pc:inkChg>
        <pc:inkChg chg="add del">
          <ac:chgData name="Viet Anh Nguyen" userId="b95f61ff061388d5" providerId="LiveId" clId="{3E39147E-158E-4099-BECE-8D8C54C07C10}" dt="2022-01-08T06:45:06.812" v="1218"/>
          <ac:inkMkLst>
            <pc:docMk/>
            <pc:sldMk cId="0" sldId="265"/>
            <ac:inkMk id="173" creationId="{9E940E64-2ACC-4585-A0FC-D7114CAB29F0}"/>
          </ac:inkMkLst>
        </pc:inkChg>
        <pc:inkChg chg="add del">
          <ac:chgData name="Viet Anh Nguyen" userId="b95f61ff061388d5" providerId="LiveId" clId="{3E39147E-158E-4099-BECE-8D8C54C07C10}" dt="2022-01-08T06:45:06.812" v="1218"/>
          <ac:inkMkLst>
            <pc:docMk/>
            <pc:sldMk cId="0" sldId="265"/>
            <ac:inkMk id="174" creationId="{C414CAD3-23F1-4E27-8EEB-45DA232A7677}"/>
          </ac:inkMkLst>
        </pc:inkChg>
        <pc:inkChg chg="add del">
          <ac:chgData name="Viet Anh Nguyen" userId="b95f61ff061388d5" providerId="LiveId" clId="{3E39147E-158E-4099-BECE-8D8C54C07C10}" dt="2022-01-08T06:45:06.812" v="1218"/>
          <ac:inkMkLst>
            <pc:docMk/>
            <pc:sldMk cId="0" sldId="265"/>
            <ac:inkMk id="175" creationId="{AC4787A6-D64C-4941-9CEC-1D898E2F5FC5}"/>
          </ac:inkMkLst>
        </pc:inkChg>
        <pc:inkChg chg="add del">
          <ac:chgData name="Viet Anh Nguyen" userId="b95f61ff061388d5" providerId="LiveId" clId="{3E39147E-158E-4099-BECE-8D8C54C07C10}" dt="2022-01-08T06:45:06.812" v="1218"/>
          <ac:inkMkLst>
            <pc:docMk/>
            <pc:sldMk cId="0" sldId="265"/>
            <ac:inkMk id="176" creationId="{A6DE4AB1-429B-4812-B4C9-A06E10A02F0A}"/>
          </ac:inkMkLst>
        </pc:inkChg>
        <pc:inkChg chg="add del">
          <ac:chgData name="Viet Anh Nguyen" userId="b95f61ff061388d5" providerId="LiveId" clId="{3E39147E-158E-4099-BECE-8D8C54C07C10}" dt="2022-01-08T06:45:06.812" v="1218"/>
          <ac:inkMkLst>
            <pc:docMk/>
            <pc:sldMk cId="0" sldId="265"/>
            <ac:inkMk id="177" creationId="{F75884F5-ACCD-43FD-86DC-796809952A82}"/>
          </ac:inkMkLst>
        </pc:inkChg>
        <pc:inkChg chg="add del">
          <ac:chgData name="Viet Anh Nguyen" userId="b95f61ff061388d5" providerId="LiveId" clId="{3E39147E-158E-4099-BECE-8D8C54C07C10}" dt="2022-01-08T06:45:06.812" v="1218"/>
          <ac:inkMkLst>
            <pc:docMk/>
            <pc:sldMk cId="0" sldId="265"/>
            <ac:inkMk id="178" creationId="{FDFA1DD6-C1BF-4303-8C6B-CAC03C296703}"/>
          </ac:inkMkLst>
        </pc:inkChg>
        <pc:inkChg chg="add del">
          <ac:chgData name="Viet Anh Nguyen" userId="b95f61ff061388d5" providerId="LiveId" clId="{3E39147E-158E-4099-BECE-8D8C54C07C10}" dt="2022-01-08T06:45:06.812" v="1218"/>
          <ac:inkMkLst>
            <pc:docMk/>
            <pc:sldMk cId="0" sldId="265"/>
            <ac:inkMk id="179" creationId="{782FF96F-9DFA-4478-8EFB-19C9837714F9}"/>
          </ac:inkMkLst>
        </pc:inkChg>
        <pc:inkChg chg="add del">
          <ac:chgData name="Viet Anh Nguyen" userId="b95f61ff061388d5" providerId="LiveId" clId="{3E39147E-158E-4099-BECE-8D8C54C07C10}" dt="2022-01-08T06:45:06.812" v="1218"/>
          <ac:inkMkLst>
            <pc:docMk/>
            <pc:sldMk cId="0" sldId="265"/>
            <ac:inkMk id="180" creationId="{23ED0F86-425B-43BF-A509-63E5A8158550}"/>
          </ac:inkMkLst>
        </pc:inkChg>
        <pc:inkChg chg="add del">
          <ac:chgData name="Viet Anh Nguyen" userId="b95f61ff061388d5" providerId="LiveId" clId="{3E39147E-158E-4099-BECE-8D8C54C07C10}" dt="2022-01-08T06:45:06.812" v="1218"/>
          <ac:inkMkLst>
            <pc:docMk/>
            <pc:sldMk cId="0" sldId="265"/>
            <ac:inkMk id="181" creationId="{6D946B2E-D7AF-4BAD-9A19-3E00B2483C7E}"/>
          </ac:inkMkLst>
        </pc:inkChg>
        <pc:inkChg chg="add del">
          <ac:chgData name="Viet Anh Nguyen" userId="b95f61ff061388d5" providerId="LiveId" clId="{3E39147E-158E-4099-BECE-8D8C54C07C10}" dt="2022-01-08T06:45:06.812" v="1218"/>
          <ac:inkMkLst>
            <pc:docMk/>
            <pc:sldMk cId="0" sldId="265"/>
            <ac:inkMk id="182" creationId="{87D01022-A024-431C-B80B-6AD4ED5A7B57}"/>
          </ac:inkMkLst>
        </pc:inkChg>
        <pc:inkChg chg="add del">
          <ac:chgData name="Viet Anh Nguyen" userId="b95f61ff061388d5" providerId="LiveId" clId="{3E39147E-158E-4099-BECE-8D8C54C07C10}" dt="2022-01-08T06:45:06.812" v="1218"/>
          <ac:inkMkLst>
            <pc:docMk/>
            <pc:sldMk cId="0" sldId="265"/>
            <ac:inkMk id="183" creationId="{616360CE-1EE4-4309-A47D-293489740134}"/>
          </ac:inkMkLst>
        </pc:inkChg>
        <pc:inkChg chg="add del">
          <ac:chgData name="Viet Anh Nguyen" userId="b95f61ff061388d5" providerId="LiveId" clId="{3E39147E-158E-4099-BECE-8D8C54C07C10}" dt="2022-01-08T06:45:06.812" v="1218"/>
          <ac:inkMkLst>
            <pc:docMk/>
            <pc:sldMk cId="0" sldId="265"/>
            <ac:inkMk id="184" creationId="{21D9BF47-EA70-4C81-80CB-1EDD495FA074}"/>
          </ac:inkMkLst>
        </pc:inkChg>
        <pc:inkChg chg="add del">
          <ac:chgData name="Viet Anh Nguyen" userId="b95f61ff061388d5" providerId="LiveId" clId="{3E39147E-158E-4099-BECE-8D8C54C07C10}" dt="2022-01-08T06:45:06.812" v="1218"/>
          <ac:inkMkLst>
            <pc:docMk/>
            <pc:sldMk cId="0" sldId="265"/>
            <ac:inkMk id="185" creationId="{2B0FCAE8-720F-4C26-AC24-4BC0AEF67359}"/>
          </ac:inkMkLst>
        </pc:inkChg>
        <pc:inkChg chg="add del">
          <ac:chgData name="Viet Anh Nguyen" userId="b95f61ff061388d5" providerId="LiveId" clId="{3E39147E-158E-4099-BECE-8D8C54C07C10}" dt="2022-01-08T06:45:06.812" v="1218"/>
          <ac:inkMkLst>
            <pc:docMk/>
            <pc:sldMk cId="0" sldId="265"/>
            <ac:inkMk id="186" creationId="{DC462556-A33F-4FC0-851C-9E10DC0375F8}"/>
          </ac:inkMkLst>
        </pc:inkChg>
        <pc:inkChg chg="add del">
          <ac:chgData name="Viet Anh Nguyen" userId="b95f61ff061388d5" providerId="LiveId" clId="{3E39147E-158E-4099-BECE-8D8C54C07C10}" dt="2022-01-08T06:45:06.812" v="1218"/>
          <ac:inkMkLst>
            <pc:docMk/>
            <pc:sldMk cId="0" sldId="265"/>
            <ac:inkMk id="187" creationId="{0981B703-F2B7-46ED-9458-15897065E8A2}"/>
          </ac:inkMkLst>
        </pc:inkChg>
        <pc:inkChg chg="add">
          <ac:chgData name="Viet Anh Nguyen" userId="b95f61ff061388d5" providerId="LiveId" clId="{3E39147E-158E-4099-BECE-8D8C54C07C10}" dt="2022-01-08T06:45:06.812" v="1218"/>
          <ac:inkMkLst>
            <pc:docMk/>
            <pc:sldMk cId="0" sldId="265"/>
            <ac:inkMk id="188" creationId="{8748501A-E6A2-4FAD-B209-5E84C6BFB1F3}"/>
          </ac:inkMkLst>
        </pc:inkChg>
        <pc:inkChg chg="add">
          <ac:chgData name="Viet Anh Nguyen" userId="b95f61ff061388d5" providerId="LiveId" clId="{3E39147E-158E-4099-BECE-8D8C54C07C10}" dt="2022-01-08T06:45:06.812" v="1218"/>
          <ac:inkMkLst>
            <pc:docMk/>
            <pc:sldMk cId="0" sldId="265"/>
            <ac:inkMk id="189" creationId="{DE002FF5-D929-4303-938E-8D1B50213318}"/>
          </ac:inkMkLst>
        </pc:inkChg>
        <pc:inkChg chg="add">
          <ac:chgData name="Viet Anh Nguyen" userId="b95f61ff061388d5" providerId="LiveId" clId="{3E39147E-158E-4099-BECE-8D8C54C07C10}" dt="2022-01-08T06:45:07.357" v="1219" actId="9405"/>
          <ac:inkMkLst>
            <pc:docMk/>
            <pc:sldMk cId="0" sldId="265"/>
            <ac:inkMk id="190" creationId="{30179E50-2949-4AB0-907A-D969F962452D}"/>
          </ac:inkMkLst>
        </pc:inkChg>
        <pc:inkChg chg="add">
          <ac:chgData name="Viet Anh Nguyen" userId="b95f61ff061388d5" providerId="LiveId" clId="{3E39147E-158E-4099-BECE-8D8C54C07C10}" dt="2022-01-08T06:45:07.551" v="1220" actId="9405"/>
          <ac:inkMkLst>
            <pc:docMk/>
            <pc:sldMk cId="0" sldId="265"/>
            <ac:inkMk id="191" creationId="{40FF5F4B-E917-4108-B280-120C7026964A}"/>
          </ac:inkMkLst>
        </pc:inkChg>
        <pc:inkChg chg="add del">
          <ac:chgData name="Viet Anh Nguyen" userId="b95f61ff061388d5" providerId="LiveId" clId="{3E39147E-158E-4099-BECE-8D8C54C07C10}" dt="2022-01-08T06:45:11.188" v="1226"/>
          <ac:inkMkLst>
            <pc:docMk/>
            <pc:sldMk cId="0" sldId="265"/>
            <ac:inkMk id="192" creationId="{9CD64767-DA71-4D20-AA2C-4B99B8E5DBC9}"/>
          </ac:inkMkLst>
        </pc:inkChg>
        <pc:inkChg chg="add del">
          <ac:chgData name="Viet Anh Nguyen" userId="b95f61ff061388d5" providerId="LiveId" clId="{3E39147E-158E-4099-BECE-8D8C54C07C10}" dt="2022-01-08T06:45:11.188" v="1226"/>
          <ac:inkMkLst>
            <pc:docMk/>
            <pc:sldMk cId="0" sldId="265"/>
            <ac:inkMk id="193" creationId="{CDE31BA4-C896-4B37-A64D-19C38E4F684E}"/>
          </ac:inkMkLst>
        </pc:inkChg>
        <pc:inkChg chg="add del">
          <ac:chgData name="Viet Anh Nguyen" userId="b95f61ff061388d5" providerId="LiveId" clId="{3E39147E-158E-4099-BECE-8D8C54C07C10}" dt="2022-01-08T06:45:11.188" v="1226"/>
          <ac:inkMkLst>
            <pc:docMk/>
            <pc:sldMk cId="0" sldId="265"/>
            <ac:inkMk id="194" creationId="{FCF617E9-3B98-4EF8-AB8E-99C050A68425}"/>
          </ac:inkMkLst>
        </pc:inkChg>
        <pc:inkChg chg="add del">
          <ac:chgData name="Viet Anh Nguyen" userId="b95f61ff061388d5" providerId="LiveId" clId="{3E39147E-158E-4099-BECE-8D8C54C07C10}" dt="2022-01-08T06:45:11.188" v="1226"/>
          <ac:inkMkLst>
            <pc:docMk/>
            <pc:sldMk cId="0" sldId="265"/>
            <ac:inkMk id="195" creationId="{88F72DDC-F349-43E8-AC84-FD07ED2C5DEB}"/>
          </ac:inkMkLst>
        </pc:inkChg>
        <pc:inkChg chg="add del">
          <ac:chgData name="Viet Anh Nguyen" userId="b95f61ff061388d5" providerId="LiveId" clId="{3E39147E-158E-4099-BECE-8D8C54C07C10}" dt="2022-01-08T06:45:11.188" v="1226"/>
          <ac:inkMkLst>
            <pc:docMk/>
            <pc:sldMk cId="0" sldId="265"/>
            <ac:inkMk id="196" creationId="{07975946-B670-451F-B0CC-AE4BB07D707E}"/>
          </ac:inkMkLst>
        </pc:inkChg>
        <pc:inkChg chg="add">
          <ac:chgData name="Viet Anh Nguyen" userId="b95f61ff061388d5" providerId="LiveId" clId="{3E39147E-158E-4099-BECE-8D8C54C07C10}" dt="2022-01-08T06:45:11.188" v="1226"/>
          <ac:inkMkLst>
            <pc:docMk/>
            <pc:sldMk cId="0" sldId="265"/>
            <ac:inkMk id="197" creationId="{0F24D6AA-4890-458F-A0E2-C9ADDC6069BD}"/>
          </ac:inkMkLst>
        </pc:inkChg>
        <pc:inkChg chg="add">
          <ac:chgData name="Viet Anh Nguyen" userId="b95f61ff061388d5" providerId="LiveId" clId="{3E39147E-158E-4099-BECE-8D8C54C07C10}" dt="2022-01-08T06:45:11.188" v="1226"/>
          <ac:inkMkLst>
            <pc:docMk/>
            <pc:sldMk cId="0" sldId="265"/>
            <ac:inkMk id="198" creationId="{0AA1FD46-7055-4A80-B38B-46CE94B3536F}"/>
          </ac:inkMkLst>
        </pc:inkChg>
        <pc:inkChg chg="add del">
          <ac:chgData name="Viet Anh Nguyen" userId="b95f61ff061388d5" providerId="LiveId" clId="{3E39147E-158E-4099-BECE-8D8C54C07C10}" dt="2022-01-08T06:45:15.935" v="1231"/>
          <ac:inkMkLst>
            <pc:docMk/>
            <pc:sldMk cId="0" sldId="265"/>
            <ac:inkMk id="199" creationId="{270E91EA-C596-46D1-9423-74C4A503F98D}"/>
          </ac:inkMkLst>
        </pc:inkChg>
        <pc:inkChg chg="add del">
          <ac:chgData name="Viet Anh Nguyen" userId="b95f61ff061388d5" providerId="LiveId" clId="{3E39147E-158E-4099-BECE-8D8C54C07C10}" dt="2022-01-08T06:45:15.935" v="1231"/>
          <ac:inkMkLst>
            <pc:docMk/>
            <pc:sldMk cId="0" sldId="265"/>
            <ac:inkMk id="200" creationId="{5159A867-E7E2-4E1A-9803-9FB0B06D0132}"/>
          </ac:inkMkLst>
        </pc:inkChg>
        <pc:inkChg chg="add del">
          <ac:chgData name="Viet Anh Nguyen" userId="b95f61ff061388d5" providerId="LiveId" clId="{3E39147E-158E-4099-BECE-8D8C54C07C10}" dt="2022-01-08T06:45:15.935" v="1231"/>
          <ac:inkMkLst>
            <pc:docMk/>
            <pc:sldMk cId="0" sldId="265"/>
            <ac:inkMk id="201" creationId="{03675FDB-E5FE-45EB-B661-8FFD26B25A87}"/>
          </ac:inkMkLst>
        </pc:inkChg>
        <pc:inkChg chg="add del">
          <ac:chgData name="Viet Anh Nguyen" userId="b95f61ff061388d5" providerId="LiveId" clId="{3E39147E-158E-4099-BECE-8D8C54C07C10}" dt="2022-01-08T06:45:15.935" v="1231"/>
          <ac:inkMkLst>
            <pc:docMk/>
            <pc:sldMk cId="0" sldId="265"/>
            <ac:inkMk id="202" creationId="{7C304543-CDEE-4E33-A726-7DB1285BDDEB}"/>
          </ac:inkMkLst>
        </pc:inkChg>
        <pc:inkChg chg="add">
          <ac:chgData name="Viet Anh Nguyen" userId="b95f61ff061388d5" providerId="LiveId" clId="{3E39147E-158E-4099-BECE-8D8C54C07C10}" dt="2022-01-08T06:45:15.935" v="1231"/>
          <ac:inkMkLst>
            <pc:docMk/>
            <pc:sldMk cId="0" sldId="265"/>
            <ac:inkMk id="203" creationId="{A413F523-64C5-460E-911E-79FDF8F99D35}"/>
          </ac:inkMkLst>
        </pc:inkChg>
        <pc:inkChg chg="add del">
          <ac:chgData name="Viet Anh Nguyen" userId="b95f61ff061388d5" providerId="LiveId" clId="{3E39147E-158E-4099-BECE-8D8C54C07C10}" dt="2022-01-08T06:45:17.122" v="1234"/>
          <ac:inkMkLst>
            <pc:docMk/>
            <pc:sldMk cId="0" sldId="265"/>
            <ac:inkMk id="204" creationId="{17EDB95F-B4D3-4279-87B0-EBFF493A9AC0}"/>
          </ac:inkMkLst>
        </pc:inkChg>
        <pc:inkChg chg="add del">
          <ac:chgData name="Viet Anh Nguyen" userId="b95f61ff061388d5" providerId="LiveId" clId="{3E39147E-158E-4099-BECE-8D8C54C07C10}" dt="2022-01-08T06:45:17.122" v="1234"/>
          <ac:inkMkLst>
            <pc:docMk/>
            <pc:sldMk cId="0" sldId="265"/>
            <ac:inkMk id="205" creationId="{793BAF7E-2385-4499-ADD4-4622FF9EFE83}"/>
          </ac:inkMkLst>
        </pc:inkChg>
        <pc:inkChg chg="add">
          <ac:chgData name="Viet Anh Nguyen" userId="b95f61ff061388d5" providerId="LiveId" clId="{3E39147E-158E-4099-BECE-8D8C54C07C10}" dt="2022-01-08T06:45:17.122" v="1234"/>
          <ac:inkMkLst>
            <pc:docMk/>
            <pc:sldMk cId="0" sldId="265"/>
            <ac:inkMk id="206" creationId="{F7F6D53F-0D00-4679-8DBB-2197B8AC2652}"/>
          </ac:inkMkLst>
        </pc:inkChg>
        <pc:inkChg chg="add del">
          <ac:chgData name="Viet Anh Nguyen" userId="b95f61ff061388d5" providerId="LiveId" clId="{3E39147E-158E-4099-BECE-8D8C54C07C10}" dt="2022-01-08T06:45:19.274" v="1240"/>
          <ac:inkMkLst>
            <pc:docMk/>
            <pc:sldMk cId="0" sldId="265"/>
            <ac:inkMk id="207" creationId="{D4D9D7F0-6C1E-4987-9805-A263A26ACBC1}"/>
          </ac:inkMkLst>
        </pc:inkChg>
        <pc:inkChg chg="add del">
          <ac:chgData name="Viet Anh Nguyen" userId="b95f61ff061388d5" providerId="LiveId" clId="{3E39147E-158E-4099-BECE-8D8C54C07C10}" dt="2022-01-08T06:45:19.274" v="1240"/>
          <ac:inkMkLst>
            <pc:docMk/>
            <pc:sldMk cId="0" sldId="265"/>
            <ac:inkMk id="208" creationId="{4E5886B8-7E4B-4AB0-B917-6465CB4783E0}"/>
          </ac:inkMkLst>
        </pc:inkChg>
        <pc:inkChg chg="add del">
          <ac:chgData name="Viet Anh Nguyen" userId="b95f61ff061388d5" providerId="LiveId" clId="{3E39147E-158E-4099-BECE-8D8C54C07C10}" dt="2022-01-08T06:45:19.274" v="1240"/>
          <ac:inkMkLst>
            <pc:docMk/>
            <pc:sldMk cId="0" sldId="265"/>
            <ac:inkMk id="209" creationId="{674148D0-0A1F-48EE-BEE0-1522242E9943}"/>
          </ac:inkMkLst>
        </pc:inkChg>
        <pc:inkChg chg="add del">
          <ac:chgData name="Viet Anh Nguyen" userId="b95f61ff061388d5" providerId="LiveId" clId="{3E39147E-158E-4099-BECE-8D8C54C07C10}" dt="2022-01-08T06:45:19.274" v="1240"/>
          <ac:inkMkLst>
            <pc:docMk/>
            <pc:sldMk cId="0" sldId="265"/>
            <ac:inkMk id="210" creationId="{119DC378-9773-43F5-A42C-6B7294CD7062}"/>
          </ac:inkMkLst>
        </pc:inkChg>
        <pc:inkChg chg="add del">
          <ac:chgData name="Viet Anh Nguyen" userId="b95f61ff061388d5" providerId="LiveId" clId="{3E39147E-158E-4099-BECE-8D8C54C07C10}" dt="2022-01-08T06:45:19.274" v="1240"/>
          <ac:inkMkLst>
            <pc:docMk/>
            <pc:sldMk cId="0" sldId="265"/>
            <ac:inkMk id="211" creationId="{3C3C0485-059A-4249-BB78-2ECBA46747E7}"/>
          </ac:inkMkLst>
        </pc:inkChg>
        <pc:inkChg chg="add">
          <ac:chgData name="Viet Anh Nguyen" userId="b95f61ff061388d5" providerId="LiveId" clId="{3E39147E-158E-4099-BECE-8D8C54C07C10}" dt="2022-01-08T06:45:19.274" v="1240"/>
          <ac:inkMkLst>
            <pc:docMk/>
            <pc:sldMk cId="0" sldId="265"/>
            <ac:inkMk id="212" creationId="{18004A1B-1796-4D1C-8970-30B803C11511}"/>
          </ac:inkMkLst>
        </pc:inkChg>
        <pc:inkChg chg="add">
          <ac:chgData name="Viet Anh Nguyen" userId="b95f61ff061388d5" providerId="LiveId" clId="{3E39147E-158E-4099-BECE-8D8C54C07C10}" dt="2022-01-08T06:45:19.274" v="1240"/>
          <ac:inkMkLst>
            <pc:docMk/>
            <pc:sldMk cId="0" sldId="265"/>
            <ac:inkMk id="213" creationId="{7057CCCA-25DF-4FA2-A4DD-A9ECCBA411A6}"/>
          </ac:inkMkLst>
        </pc:inkChg>
        <pc:inkChg chg="add del">
          <ac:chgData name="Viet Anh Nguyen" userId="b95f61ff061388d5" providerId="LiveId" clId="{3E39147E-158E-4099-BECE-8D8C54C07C10}" dt="2022-01-08T06:45:27.384" v="1252"/>
          <ac:inkMkLst>
            <pc:docMk/>
            <pc:sldMk cId="0" sldId="265"/>
            <ac:inkMk id="214" creationId="{45091B6C-E424-4C6A-9BA3-E8760D684D90}"/>
          </ac:inkMkLst>
        </pc:inkChg>
        <pc:inkChg chg="add del">
          <ac:chgData name="Viet Anh Nguyen" userId="b95f61ff061388d5" providerId="LiveId" clId="{3E39147E-158E-4099-BECE-8D8C54C07C10}" dt="2022-01-08T06:45:27.384" v="1252"/>
          <ac:inkMkLst>
            <pc:docMk/>
            <pc:sldMk cId="0" sldId="265"/>
            <ac:inkMk id="215" creationId="{B2BD3728-FD06-41B5-9DE7-6C3EFD8A4D3C}"/>
          </ac:inkMkLst>
        </pc:inkChg>
        <pc:inkChg chg="add del">
          <ac:chgData name="Viet Anh Nguyen" userId="b95f61ff061388d5" providerId="LiveId" clId="{3E39147E-158E-4099-BECE-8D8C54C07C10}" dt="2022-01-08T06:45:27.384" v="1252"/>
          <ac:inkMkLst>
            <pc:docMk/>
            <pc:sldMk cId="0" sldId="265"/>
            <ac:inkMk id="216" creationId="{3E245644-826B-4C15-9A66-8373C6D1568D}"/>
          </ac:inkMkLst>
        </pc:inkChg>
        <pc:inkChg chg="add del">
          <ac:chgData name="Viet Anh Nguyen" userId="b95f61ff061388d5" providerId="LiveId" clId="{3E39147E-158E-4099-BECE-8D8C54C07C10}" dt="2022-01-08T06:45:27.384" v="1252"/>
          <ac:inkMkLst>
            <pc:docMk/>
            <pc:sldMk cId="0" sldId="265"/>
            <ac:inkMk id="217" creationId="{CDB583CF-503F-4069-B21A-F8224FE191DF}"/>
          </ac:inkMkLst>
        </pc:inkChg>
        <pc:inkChg chg="add del">
          <ac:chgData name="Viet Anh Nguyen" userId="b95f61ff061388d5" providerId="LiveId" clId="{3E39147E-158E-4099-BECE-8D8C54C07C10}" dt="2022-01-08T06:45:27.384" v="1252"/>
          <ac:inkMkLst>
            <pc:docMk/>
            <pc:sldMk cId="0" sldId="265"/>
            <ac:inkMk id="218" creationId="{38339EDB-F59E-4972-B91A-52C0A4C4C9E0}"/>
          </ac:inkMkLst>
        </pc:inkChg>
        <pc:inkChg chg="add del">
          <ac:chgData name="Viet Anh Nguyen" userId="b95f61ff061388d5" providerId="LiveId" clId="{3E39147E-158E-4099-BECE-8D8C54C07C10}" dt="2022-01-08T06:45:27.384" v="1252"/>
          <ac:inkMkLst>
            <pc:docMk/>
            <pc:sldMk cId="0" sldId="265"/>
            <ac:inkMk id="219" creationId="{A6E9F814-D7F6-4B9C-A919-BD8DE3E45A10}"/>
          </ac:inkMkLst>
        </pc:inkChg>
        <pc:inkChg chg="add del">
          <ac:chgData name="Viet Anh Nguyen" userId="b95f61ff061388d5" providerId="LiveId" clId="{3E39147E-158E-4099-BECE-8D8C54C07C10}" dt="2022-01-08T06:45:27.384" v="1252"/>
          <ac:inkMkLst>
            <pc:docMk/>
            <pc:sldMk cId="0" sldId="265"/>
            <ac:inkMk id="220" creationId="{09ECD2EC-33EA-4636-AFF8-C13D75B510AD}"/>
          </ac:inkMkLst>
        </pc:inkChg>
        <pc:inkChg chg="add del">
          <ac:chgData name="Viet Anh Nguyen" userId="b95f61ff061388d5" providerId="LiveId" clId="{3E39147E-158E-4099-BECE-8D8C54C07C10}" dt="2022-01-08T06:45:27.384" v="1252"/>
          <ac:inkMkLst>
            <pc:docMk/>
            <pc:sldMk cId="0" sldId="265"/>
            <ac:inkMk id="221" creationId="{BD15B27A-15BA-40DE-BE5F-8F755086E504}"/>
          </ac:inkMkLst>
        </pc:inkChg>
        <pc:inkChg chg="add del">
          <ac:chgData name="Viet Anh Nguyen" userId="b95f61ff061388d5" providerId="LiveId" clId="{3E39147E-158E-4099-BECE-8D8C54C07C10}" dt="2022-01-08T06:45:27.384" v="1252"/>
          <ac:inkMkLst>
            <pc:docMk/>
            <pc:sldMk cId="0" sldId="265"/>
            <ac:inkMk id="222" creationId="{CE3BF842-EC00-4160-9F00-AB838AB56BD8}"/>
          </ac:inkMkLst>
        </pc:inkChg>
        <pc:inkChg chg="add del">
          <ac:chgData name="Viet Anh Nguyen" userId="b95f61ff061388d5" providerId="LiveId" clId="{3E39147E-158E-4099-BECE-8D8C54C07C10}" dt="2022-01-08T06:45:27.384" v="1252"/>
          <ac:inkMkLst>
            <pc:docMk/>
            <pc:sldMk cId="0" sldId="265"/>
            <ac:inkMk id="223" creationId="{733E13CD-2002-4D5F-832E-FF211DC36907}"/>
          </ac:inkMkLst>
        </pc:inkChg>
        <pc:inkChg chg="add del">
          <ac:chgData name="Viet Anh Nguyen" userId="b95f61ff061388d5" providerId="LiveId" clId="{3E39147E-158E-4099-BECE-8D8C54C07C10}" dt="2022-01-08T06:45:27.384" v="1252"/>
          <ac:inkMkLst>
            <pc:docMk/>
            <pc:sldMk cId="0" sldId="265"/>
            <ac:inkMk id="224" creationId="{5465E201-F524-4F4E-BBC4-879B40E14027}"/>
          </ac:inkMkLst>
        </pc:inkChg>
        <pc:inkChg chg="add del">
          <ac:chgData name="Viet Anh Nguyen" userId="b95f61ff061388d5" providerId="LiveId" clId="{3E39147E-158E-4099-BECE-8D8C54C07C10}" dt="2022-01-08T06:45:30.015" v="1259"/>
          <ac:inkMkLst>
            <pc:docMk/>
            <pc:sldMk cId="0" sldId="265"/>
            <ac:inkMk id="225" creationId="{612FAA3C-C102-49D6-9126-91EA527827DD}"/>
          </ac:inkMkLst>
        </pc:inkChg>
        <pc:inkChg chg="add">
          <ac:chgData name="Viet Anh Nguyen" userId="b95f61ff061388d5" providerId="LiveId" clId="{3E39147E-158E-4099-BECE-8D8C54C07C10}" dt="2022-01-08T06:45:27.384" v="1252"/>
          <ac:inkMkLst>
            <pc:docMk/>
            <pc:sldMk cId="0" sldId="265"/>
            <ac:inkMk id="226" creationId="{D4C3919F-BBD0-4E73-96AD-1F7ACAB35CA8}"/>
          </ac:inkMkLst>
        </pc:inkChg>
        <pc:inkChg chg="add">
          <ac:chgData name="Viet Anh Nguyen" userId="b95f61ff061388d5" providerId="LiveId" clId="{3E39147E-158E-4099-BECE-8D8C54C07C10}" dt="2022-01-08T06:45:27.384" v="1252"/>
          <ac:inkMkLst>
            <pc:docMk/>
            <pc:sldMk cId="0" sldId="265"/>
            <ac:inkMk id="227" creationId="{2FC16FE7-7B69-43FD-AF8B-1A2472429A94}"/>
          </ac:inkMkLst>
        </pc:inkChg>
        <pc:inkChg chg="add">
          <ac:chgData name="Viet Anh Nguyen" userId="b95f61ff061388d5" providerId="LiveId" clId="{3E39147E-158E-4099-BECE-8D8C54C07C10}" dt="2022-01-08T06:45:27.384" v="1252"/>
          <ac:inkMkLst>
            <pc:docMk/>
            <pc:sldMk cId="0" sldId="265"/>
            <ac:inkMk id="228" creationId="{17FF3AF9-20C5-4E93-8C38-E4D006503676}"/>
          </ac:inkMkLst>
        </pc:inkChg>
        <pc:inkChg chg="add">
          <ac:chgData name="Viet Anh Nguyen" userId="b95f61ff061388d5" providerId="LiveId" clId="{3E39147E-158E-4099-BECE-8D8C54C07C10}" dt="2022-01-08T06:45:27.384" v="1252"/>
          <ac:inkMkLst>
            <pc:docMk/>
            <pc:sldMk cId="0" sldId="265"/>
            <ac:inkMk id="229" creationId="{D5EE17FF-0A6E-4E5C-85C2-9E1F42F639FF}"/>
          </ac:inkMkLst>
        </pc:inkChg>
        <pc:inkChg chg="add del">
          <ac:chgData name="Viet Anh Nguyen" userId="b95f61ff061388d5" providerId="LiveId" clId="{3E39147E-158E-4099-BECE-8D8C54C07C10}" dt="2022-01-08T06:45:30.015" v="1259"/>
          <ac:inkMkLst>
            <pc:docMk/>
            <pc:sldMk cId="0" sldId="265"/>
            <ac:inkMk id="230" creationId="{272D06E4-B3E1-4D5D-A3BC-AA55707A33DB}"/>
          </ac:inkMkLst>
        </pc:inkChg>
        <pc:inkChg chg="add del">
          <ac:chgData name="Viet Anh Nguyen" userId="b95f61ff061388d5" providerId="LiveId" clId="{3E39147E-158E-4099-BECE-8D8C54C07C10}" dt="2022-01-08T06:45:30.015" v="1259"/>
          <ac:inkMkLst>
            <pc:docMk/>
            <pc:sldMk cId="0" sldId="265"/>
            <ac:inkMk id="231" creationId="{6AA3AAFD-0DF7-4350-B05E-67C91C0CBE79}"/>
          </ac:inkMkLst>
        </pc:inkChg>
        <pc:inkChg chg="add del">
          <ac:chgData name="Viet Anh Nguyen" userId="b95f61ff061388d5" providerId="LiveId" clId="{3E39147E-158E-4099-BECE-8D8C54C07C10}" dt="2022-01-08T06:45:30.015" v="1259"/>
          <ac:inkMkLst>
            <pc:docMk/>
            <pc:sldMk cId="0" sldId="265"/>
            <ac:inkMk id="232" creationId="{08C6C6B3-6184-4E2D-BE04-204AB81476CE}"/>
          </ac:inkMkLst>
        </pc:inkChg>
        <pc:inkChg chg="add del">
          <ac:chgData name="Viet Anh Nguyen" userId="b95f61ff061388d5" providerId="LiveId" clId="{3E39147E-158E-4099-BECE-8D8C54C07C10}" dt="2022-01-08T06:45:30.015" v="1259"/>
          <ac:inkMkLst>
            <pc:docMk/>
            <pc:sldMk cId="0" sldId="265"/>
            <ac:inkMk id="233" creationId="{CF9B0181-5E31-4D60-A7D4-4FC6AB88A306}"/>
          </ac:inkMkLst>
        </pc:inkChg>
        <pc:inkChg chg="add del">
          <ac:chgData name="Viet Anh Nguyen" userId="b95f61ff061388d5" providerId="LiveId" clId="{3E39147E-158E-4099-BECE-8D8C54C07C10}" dt="2022-01-08T06:45:30.015" v="1259"/>
          <ac:inkMkLst>
            <pc:docMk/>
            <pc:sldMk cId="0" sldId="265"/>
            <ac:inkMk id="234" creationId="{68402909-82FA-4C3E-8D45-7FBA97D8C155}"/>
          </ac:inkMkLst>
        </pc:inkChg>
        <pc:inkChg chg="add del">
          <ac:chgData name="Viet Anh Nguyen" userId="b95f61ff061388d5" providerId="LiveId" clId="{3E39147E-158E-4099-BECE-8D8C54C07C10}" dt="2022-01-08T06:45:30.015" v="1259"/>
          <ac:inkMkLst>
            <pc:docMk/>
            <pc:sldMk cId="0" sldId="265"/>
            <ac:inkMk id="235" creationId="{4A4710C5-8711-4CF2-ADF8-BCBB65A93185}"/>
          </ac:inkMkLst>
        </pc:inkChg>
        <pc:inkChg chg="add">
          <ac:chgData name="Viet Anh Nguyen" userId="b95f61ff061388d5" providerId="LiveId" clId="{3E39147E-158E-4099-BECE-8D8C54C07C10}" dt="2022-01-08T06:45:30.015" v="1259"/>
          <ac:inkMkLst>
            <pc:docMk/>
            <pc:sldMk cId="0" sldId="265"/>
            <ac:inkMk id="236" creationId="{04ED8A71-0A11-4A91-8707-C6D4E86C62DA}"/>
          </ac:inkMkLst>
        </pc:inkChg>
        <pc:inkChg chg="add del">
          <ac:chgData name="Viet Anh Nguyen" userId="b95f61ff061388d5" providerId="LiveId" clId="{3E39147E-158E-4099-BECE-8D8C54C07C10}" dt="2022-01-08T06:45:32.801" v="1269"/>
          <ac:inkMkLst>
            <pc:docMk/>
            <pc:sldMk cId="0" sldId="265"/>
            <ac:inkMk id="237" creationId="{627D6CE0-DFE7-4BD2-971F-AC9580C84424}"/>
          </ac:inkMkLst>
        </pc:inkChg>
        <pc:inkChg chg="add del">
          <ac:chgData name="Viet Anh Nguyen" userId="b95f61ff061388d5" providerId="LiveId" clId="{3E39147E-158E-4099-BECE-8D8C54C07C10}" dt="2022-01-08T06:45:32.801" v="1269"/>
          <ac:inkMkLst>
            <pc:docMk/>
            <pc:sldMk cId="0" sldId="265"/>
            <ac:inkMk id="238" creationId="{05ACB072-B890-4D2C-9F4F-0BF0CF164C0B}"/>
          </ac:inkMkLst>
        </pc:inkChg>
        <pc:inkChg chg="add del">
          <ac:chgData name="Viet Anh Nguyen" userId="b95f61ff061388d5" providerId="LiveId" clId="{3E39147E-158E-4099-BECE-8D8C54C07C10}" dt="2022-01-08T06:45:32.801" v="1269"/>
          <ac:inkMkLst>
            <pc:docMk/>
            <pc:sldMk cId="0" sldId="265"/>
            <ac:inkMk id="239" creationId="{6252F07F-453C-43AF-B957-304C16AA8602}"/>
          </ac:inkMkLst>
        </pc:inkChg>
        <pc:inkChg chg="add del">
          <ac:chgData name="Viet Anh Nguyen" userId="b95f61ff061388d5" providerId="LiveId" clId="{3E39147E-158E-4099-BECE-8D8C54C07C10}" dt="2022-01-08T06:45:32.801" v="1269"/>
          <ac:inkMkLst>
            <pc:docMk/>
            <pc:sldMk cId="0" sldId="265"/>
            <ac:inkMk id="240" creationId="{0661E210-34EB-45E7-8C11-08D41E234FCF}"/>
          </ac:inkMkLst>
        </pc:inkChg>
        <pc:inkChg chg="add del">
          <ac:chgData name="Viet Anh Nguyen" userId="b95f61ff061388d5" providerId="LiveId" clId="{3E39147E-158E-4099-BECE-8D8C54C07C10}" dt="2022-01-08T06:45:32.801" v="1269"/>
          <ac:inkMkLst>
            <pc:docMk/>
            <pc:sldMk cId="0" sldId="265"/>
            <ac:inkMk id="241" creationId="{6FDB30C0-D0BC-4F83-BDD5-8200D2C21EA8}"/>
          </ac:inkMkLst>
        </pc:inkChg>
        <pc:inkChg chg="add del">
          <ac:chgData name="Viet Anh Nguyen" userId="b95f61ff061388d5" providerId="LiveId" clId="{3E39147E-158E-4099-BECE-8D8C54C07C10}" dt="2022-01-08T06:45:32.801" v="1269"/>
          <ac:inkMkLst>
            <pc:docMk/>
            <pc:sldMk cId="0" sldId="265"/>
            <ac:inkMk id="242" creationId="{277E04E0-00AB-4F82-B580-1BE2558BD5BC}"/>
          </ac:inkMkLst>
        </pc:inkChg>
        <pc:inkChg chg="add del">
          <ac:chgData name="Viet Anh Nguyen" userId="b95f61ff061388d5" providerId="LiveId" clId="{3E39147E-158E-4099-BECE-8D8C54C07C10}" dt="2022-01-08T06:45:32.801" v="1269"/>
          <ac:inkMkLst>
            <pc:docMk/>
            <pc:sldMk cId="0" sldId="265"/>
            <ac:inkMk id="243" creationId="{CC36989B-D2C4-401A-BF09-47A53F4255FC}"/>
          </ac:inkMkLst>
        </pc:inkChg>
        <pc:inkChg chg="add del">
          <ac:chgData name="Viet Anh Nguyen" userId="b95f61ff061388d5" providerId="LiveId" clId="{3E39147E-158E-4099-BECE-8D8C54C07C10}" dt="2022-01-08T06:45:32.801" v="1269"/>
          <ac:inkMkLst>
            <pc:docMk/>
            <pc:sldMk cId="0" sldId="265"/>
            <ac:inkMk id="244" creationId="{5F788118-AC8A-4016-B26B-1F5CD446BC3D}"/>
          </ac:inkMkLst>
        </pc:inkChg>
        <pc:inkChg chg="add del">
          <ac:chgData name="Viet Anh Nguyen" userId="b95f61ff061388d5" providerId="LiveId" clId="{3E39147E-158E-4099-BECE-8D8C54C07C10}" dt="2022-01-08T06:45:32.801" v="1269"/>
          <ac:inkMkLst>
            <pc:docMk/>
            <pc:sldMk cId="0" sldId="265"/>
            <ac:inkMk id="245" creationId="{0E45DF75-077E-48C8-9CF9-CB82A8698860}"/>
          </ac:inkMkLst>
        </pc:inkChg>
        <pc:inkChg chg="add del">
          <ac:chgData name="Viet Anh Nguyen" userId="b95f61ff061388d5" providerId="LiveId" clId="{3E39147E-158E-4099-BECE-8D8C54C07C10}" dt="2022-01-08T06:45:35.898" v="1272"/>
          <ac:inkMkLst>
            <pc:docMk/>
            <pc:sldMk cId="0" sldId="265"/>
            <ac:inkMk id="246" creationId="{2055257C-1E31-438A-8F0B-B43A98E5CC1C}"/>
          </ac:inkMkLst>
        </pc:inkChg>
        <pc:inkChg chg="add del">
          <ac:chgData name="Viet Anh Nguyen" userId="b95f61ff061388d5" providerId="LiveId" clId="{3E39147E-158E-4099-BECE-8D8C54C07C10}" dt="2022-01-08T06:45:35.898" v="1272"/>
          <ac:inkMkLst>
            <pc:docMk/>
            <pc:sldMk cId="0" sldId="265"/>
            <ac:inkMk id="247" creationId="{51307E53-2A2E-41C1-ACDE-05A79C468C0A}"/>
          </ac:inkMkLst>
        </pc:inkChg>
        <pc:inkChg chg="add del">
          <ac:chgData name="Viet Anh Nguyen" userId="b95f61ff061388d5" providerId="LiveId" clId="{3E39147E-158E-4099-BECE-8D8C54C07C10}" dt="2022-01-08T06:45:35.898" v="1272"/>
          <ac:inkMkLst>
            <pc:docMk/>
            <pc:sldMk cId="0" sldId="265"/>
            <ac:inkMk id="248" creationId="{B83DD765-2806-49F8-9941-5D08C120A6D9}"/>
          </ac:inkMkLst>
        </pc:inkChg>
        <pc:inkChg chg="add del">
          <ac:chgData name="Viet Anh Nguyen" userId="b95f61ff061388d5" providerId="LiveId" clId="{3E39147E-158E-4099-BECE-8D8C54C07C10}" dt="2022-01-08T06:45:36.973" v="1275"/>
          <ac:inkMkLst>
            <pc:docMk/>
            <pc:sldMk cId="0" sldId="265"/>
            <ac:inkMk id="249" creationId="{F88CFDE8-7849-4AC6-AF00-917128727421}"/>
          </ac:inkMkLst>
        </pc:inkChg>
        <pc:inkChg chg="add del">
          <ac:chgData name="Viet Anh Nguyen" userId="b95f61ff061388d5" providerId="LiveId" clId="{3E39147E-158E-4099-BECE-8D8C54C07C10}" dt="2022-01-08T06:45:36.973" v="1275"/>
          <ac:inkMkLst>
            <pc:docMk/>
            <pc:sldMk cId="0" sldId="265"/>
            <ac:inkMk id="250" creationId="{1F24E07C-B87D-46B0-BA85-D6DC01FAD195}"/>
          </ac:inkMkLst>
        </pc:inkChg>
        <pc:inkChg chg="add del">
          <ac:chgData name="Viet Anh Nguyen" userId="b95f61ff061388d5" providerId="LiveId" clId="{3E39147E-158E-4099-BECE-8D8C54C07C10}" dt="2022-01-08T06:45:36.973" v="1275"/>
          <ac:inkMkLst>
            <pc:docMk/>
            <pc:sldMk cId="0" sldId="265"/>
            <ac:inkMk id="251" creationId="{00C34A88-BBE8-4A3A-97C1-AB4294A88789}"/>
          </ac:inkMkLst>
        </pc:inkChg>
        <pc:inkChg chg="add">
          <ac:chgData name="Viet Anh Nguyen" userId="b95f61ff061388d5" providerId="LiveId" clId="{3E39147E-158E-4099-BECE-8D8C54C07C10}" dt="2022-01-08T06:45:36.973" v="1275"/>
          <ac:inkMkLst>
            <pc:docMk/>
            <pc:sldMk cId="0" sldId="265"/>
            <ac:inkMk id="252" creationId="{6FD0A69B-30E4-4BE4-B7A1-CDE0C0204C02}"/>
          </ac:inkMkLst>
        </pc:inkChg>
      </pc:sldChg>
      <pc:sldChg chg="addSp delSp mod">
        <pc:chgData name="Viet Anh Nguyen" userId="b95f61ff061388d5" providerId="LiveId" clId="{3E39147E-158E-4099-BECE-8D8C54C07C10}" dt="2022-01-08T08:47:15.618" v="3480"/>
        <pc:sldMkLst>
          <pc:docMk/>
          <pc:sldMk cId="0" sldId="268"/>
        </pc:sldMkLst>
        <pc:inkChg chg="add del">
          <ac:chgData name="Viet Anh Nguyen" userId="b95f61ff061388d5" providerId="LiveId" clId="{3E39147E-158E-4099-BECE-8D8C54C07C10}" dt="2022-01-08T07:04:21.039" v="1701"/>
          <ac:inkMkLst>
            <pc:docMk/>
            <pc:sldMk cId="0" sldId="268"/>
            <ac:inkMk id="2" creationId="{0D1F819F-0FCF-4FD8-9A73-C4EE790FA79B}"/>
          </ac:inkMkLst>
        </pc:inkChg>
        <pc:inkChg chg="add del">
          <ac:chgData name="Viet Anh Nguyen" userId="b95f61ff061388d5" providerId="LiveId" clId="{3E39147E-158E-4099-BECE-8D8C54C07C10}" dt="2022-01-08T07:04:21.039" v="1701"/>
          <ac:inkMkLst>
            <pc:docMk/>
            <pc:sldMk cId="0" sldId="268"/>
            <ac:inkMk id="3" creationId="{FBB5BE21-8F87-4936-9203-EA5926789C9C}"/>
          </ac:inkMkLst>
        </pc:inkChg>
        <pc:inkChg chg="add">
          <ac:chgData name="Viet Anh Nguyen" userId="b95f61ff061388d5" providerId="LiveId" clId="{3E39147E-158E-4099-BECE-8D8C54C07C10}" dt="2022-01-08T07:04:20.343" v="1699" actId="9405"/>
          <ac:inkMkLst>
            <pc:docMk/>
            <pc:sldMk cId="0" sldId="268"/>
            <ac:inkMk id="4" creationId="{00D99FD8-2966-40DA-B52D-A32591109FF2}"/>
          </ac:inkMkLst>
        </pc:inkChg>
        <pc:inkChg chg="add">
          <ac:chgData name="Viet Anh Nguyen" userId="b95f61ff061388d5" providerId="LiveId" clId="{3E39147E-158E-4099-BECE-8D8C54C07C10}" dt="2022-01-08T07:04:20.497" v="1700" actId="9405"/>
          <ac:inkMkLst>
            <pc:docMk/>
            <pc:sldMk cId="0" sldId="268"/>
            <ac:inkMk id="5" creationId="{A8B75AF7-5BE3-4A89-80A4-DD3AF3C0A5BF}"/>
          </ac:inkMkLst>
        </pc:inkChg>
        <pc:inkChg chg="add">
          <ac:chgData name="Viet Anh Nguyen" userId="b95f61ff061388d5" providerId="LiveId" clId="{3E39147E-158E-4099-BECE-8D8C54C07C10}" dt="2022-01-08T07:04:21.039" v="1701"/>
          <ac:inkMkLst>
            <pc:docMk/>
            <pc:sldMk cId="0" sldId="268"/>
            <ac:inkMk id="6" creationId="{994476C7-F009-4B9E-A30F-3C15A69D11A8}"/>
          </ac:inkMkLst>
        </pc:inkChg>
        <pc:inkChg chg="add del">
          <ac:chgData name="Viet Anh Nguyen" userId="b95f61ff061388d5" providerId="LiveId" clId="{3E39147E-158E-4099-BECE-8D8C54C07C10}" dt="2022-01-08T07:04:27.537" v="1706"/>
          <ac:inkMkLst>
            <pc:docMk/>
            <pc:sldMk cId="0" sldId="268"/>
            <ac:inkMk id="7" creationId="{86CDBFF6-8851-4558-A48E-DEBBCC7BDB50}"/>
          </ac:inkMkLst>
        </pc:inkChg>
        <pc:inkChg chg="add del">
          <ac:chgData name="Viet Anh Nguyen" userId="b95f61ff061388d5" providerId="LiveId" clId="{3E39147E-158E-4099-BECE-8D8C54C07C10}" dt="2022-01-08T07:04:27.537" v="1706"/>
          <ac:inkMkLst>
            <pc:docMk/>
            <pc:sldMk cId="0" sldId="268"/>
            <ac:inkMk id="8" creationId="{D2692C90-9C93-4DD3-9DD7-F3D65AA6EDE2}"/>
          </ac:inkMkLst>
        </pc:inkChg>
        <pc:inkChg chg="add del">
          <ac:chgData name="Viet Anh Nguyen" userId="b95f61ff061388d5" providerId="LiveId" clId="{3E39147E-158E-4099-BECE-8D8C54C07C10}" dt="2022-01-08T07:04:27.537" v="1706"/>
          <ac:inkMkLst>
            <pc:docMk/>
            <pc:sldMk cId="0" sldId="268"/>
            <ac:inkMk id="9" creationId="{D6611CC9-F998-4DA4-93AB-62C9CAEA3F46}"/>
          </ac:inkMkLst>
        </pc:inkChg>
        <pc:inkChg chg="add">
          <ac:chgData name="Viet Anh Nguyen" userId="b95f61ff061388d5" providerId="LiveId" clId="{3E39147E-158E-4099-BECE-8D8C54C07C10}" dt="2022-01-08T07:04:26.695" v="1705" actId="9405"/>
          <ac:inkMkLst>
            <pc:docMk/>
            <pc:sldMk cId="0" sldId="268"/>
            <ac:inkMk id="10" creationId="{B6AA2E93-C526-4A1B-8A13-A621DD2133A1}"/>
          </ac:inkMkLst>
        </pc:inkChg>
        <pc:inkChg chg="add">
          <ac:chgData name="Viet Anh Nguyen" userId="b95f61ff061388d5" providerId="LiveId" clId="{3E39147E-158E-4099-BECE-8D8C54C07C10}" dt="2022-01-08T07:04:27.537" v="1706"/>
          <ac:inkMkLst>
            <pc:docMk/>
            <pc:sldMk cId="0" sldId="268"/>
            <ac:inkMk id="11" creationId="{7803819E-B6FB-4654-9448-234B702FD7A1}"/>
          </ac:inkMkLst>
        </pc:inkChg>
        <pc:inkChg chg="add del">
          <ac:chgData name="Viet Anh Nguyen" userId="b95f61ff061388d5" providerId="LiveId" clId="{3E39147E-158E-4099-BECE-8D8C54C07C10}" dt="2022-01-08T07:04:31.649" v="1717"/>
          <ac:inkMkLst>
            <pc:docMk/>
            <pc:sldMk cId="0" sldId="268"/>
            <ac:inkMk id="12" creationId="{60F76C62-7040-4C66-AD00-8DD6242A6FA8}"/>
          </ac:inkMkLst>
        </pc:inkChg>
        <pc:inkChg chg="add del">
          <ac:chgData name="Viet Anh Nguyen" userId="b95f61ff061388d5" providerId="LiveId" clId="{3E39147E-158E-4099-BECE-8D8C54C07C10}" dt="2022-01-08T07:04:31.649" v="1717"/>
          <ac:inkMkLst>
            <pc:docMk/>
            <pc:sldMk cId="0" sldId="268"/>
            <ac:inkMk id="13" creationId="{305C276A-2425-40F7-9BB7-E2D61C3FB3F1}"/>
          </ac:inkMkLst>
        </pc:inkChg>
        <pc:inkChg chg="add del">
          <ac:chgData name="Viet Anh Nguyen" userId="b95f61ff061388d5" providerId="LiveId" clId="{3E39147E-158E-4099-BECE-8D8C54C07C10}" dt="2022-01-08T07:04:31.649" v="1717"/>
          <ac:inkMkLst>
            <pc:docMk/>
            <pc:sldMk cId="0" sldId="268"/>
            <ac:inkMk id="14" creationId="{0F20E6A1-1CD0-4719-9586-DB0442ECB6E2}"/>
          </ac:inkMkLst>
        </pc:inkChg>
        <pc:inkChg chg="add del">
          <ac:chgData name="Viet Anh Nguyen" userId="b95f61ff061388d5" providerId="LiveId" clId="{3E39147E-158E-4099-BECE-8D8C54C07C10}" dt="2022-01-08T07:04:31.649" v="1717"/>
          <ac:inkMkLst>
            <pc:docMk/>
            <pc:sldMk cId="0" sldId="268"/>
            <ac:inkMk id="15" creationId="{72C2EFAF-EF22-40CF-94DA-EC8658F79621}"/>
          </ac:inkMkLst>
        </pc:inkChg>
        <pc:inkChg chg="add del">
          <ac:chgData name="Viet Anh Nguyen" userId="b95f61ff061388d5" providerId="LiveId" clId="{3E39147E-158E-4099-BECE-8D8C54C07C10}" dt="2022-01-08T07:04:31.649" v="1717"/>
          <ac:inkMkLst>
            <pc:docMk/>
            <pc:sldMk cId="0" sldId="268"/>
            <ac:inkMk id="16" creationId="{F89149FA-91D4-475C-A82E-64CF34109B67}"/>
          </ac:inkMkLst>
        </pc:inkChg>
        <pc:inkChg chg="add del">
          <ac:chgData name="Viet Anh Nguyen" userId="b95f61ff061388d5" providerId="LiveId" clId="{3E39147E-158E-4099-BECE-8D8C54C07C10}" dt="2022-01-08T07:04:31.649" v="1717"/>
          <ac:inkMkLst>
            <pc:docMk/>
            <pc:sldMk cId="0" sldId="268"/>
            <ac:inkMk id="17" creationId="{13897FB4-90D2-49C7-8F01-E7B0C162D4C5}"/>
          </ac:inkMkLst>
        </pc:inkChg>
        <pc:inkChg chg="add del">
          <ac:chgData name="Viet Anh Nguyen" userId="b95f61ff061388d5" providerId="LiveId" clId="{3E39147E-158E-4099-BECE-8D8C54C07C10}" dt="2022-01-08T07:04:31.649" v="1717"/>
          <ac:inkMkLst>
            <pc:docMk/>
            <pc:sldMk cId="0" sldId="268"/>
            <ac:inkMk id="18" creationId="{25C1467F-D252-4F9B-89CD-AC5B56578112}"/>
          </ac:inkMkLst>
        </pc:inkChg>
        <pc:inkChg chg="add del">
          <ac:chgData name="Viet Anh Nguyen" userId="b95f61ff061388d5" providerId="LiveId" clId="{3E39147E-158E-4099-BECE-8D8C54C07C10}" dt="2022-01-08T07:04:31.649" v="1717"/>
          <ac:inkMkLst>
            <pc:docMk/>
            <pc:sldMk cId="0" sldId="268"/>
            <ac:inkMk id="19" creationId="{B20AE403-71E0-494B-985C-20239564910D}"/>
          </ac:inkMkLst>
        </pc:inkChg>
        <pc:inkChg chg="add del">
          <ac:chgData name="Viet Anh Nguyen" userId="b95f61ff061388d5" providerId="LiveId" clId="{3E39147E-158E-4099-BECE-8D8C54C07C10}" dt="2022-01-08T07:04:31.649" v="1717"/>
          <ac:inkMkLst>
            <pc:docMk/>
            <pc:sldMk cId="0" sldId="268"/>
            <ac:inkMk id="20" creationId="{389965A8-B52D-4C37-801B-20090E3D1696}"/>
          </ac:inkMkLst>
        </pc:inkChg>
        <pc:inkChg chg="add del">
          <ac:chgData name="Viet Anh Nguyen" userId="b95f61ff061388d5" providerId="LiveId" clId="{3E39147E-158E-4099-BECE-8D8C54C07C10}" dt="2022-01-08T07:04:31.649" v="1717"/>
          <ac:inkMkLst>
            <pc:docMk/>
            <pc:sldMk cId="0" sldId="268"/>
            <ac:inkMk id="21" creationId="{CD944230-FA36-4B69-BD70-FA34B1DB1C33}"/>
          </ac:inkMkLst>
        </pc:inkChg>
        <pc:inkChg chg="add">
          <ac:chgData name="Viet Anh Nguyen" userId="b95f61ff061388d5" providerId="LiveId" clId="{3E39147E-158E-4099-BECE-8D8C54C07C10}" dt="2022-01-08T07:04:31.649" v="1717"/>
          <ac:inkMkLst>
            <pc:docMk/>
            <pc:sldMk cId="0" sldId="268"/>
            <ac:inkMk id="22" creationId="{7EFD9C32-DF47-4555-821E-8718AABA441C}"/>
          </ac:inkMkLst>
        </pc:inkChg>
        <pc:inkChg chg="add">
          <ac:chgData name="Viet Anh Nguyen" userId="b95f61ff061388d5" providerId="LiveId" clId="{3E39147E-158E-4099-BECE-8D8C54C07C10}" dt="2022-01-08T07:04:31.649" v="1717"/>
          <ac:inkMkLst>
            <pc:docMk/>
            <pc:sldMk cId="0" sldId="268"/>
            <ac:inkMk id="23" creationId="{FEA2CC64-E600-4DE6-B6B4-C6090618B957}"/>
          </ac:inkMkLst>
        </pc:inkChg>
        <pc:inkChg chg="add del">
          <ac:chgData name="Viet Anh Nguyen" userId="b95f61ff061388d5" providerId="LiveId" clId="{3E39147E-158E-4099-BECE-8D8C54C07C10}" dt="2022-01-08T07:04:33.325" v="1723"/>
          <ac:inkMkLst>
            <pc:docMk/>
            <pc:sldMk cId="0" sldId="268"/>
            <ac:inkMk id="24" creationId="{A7566CD6-04CB-4602-8E27-B655783D836C}"/>
          </ac:inkMkLst>
        </pc:inkChg>
        <pc:inkChg chg="add del">
          <ac:chgData name="Viet Anh Nguyen" userId="b95f61ff061388d5" providerId="LiveId" clId="{3E39147E-158E-4099-BECE-8D8C54C07C10}" dt="2022-01-08T07:04:33.325" v="1723"/>
          <ac:inkMkLst>
            <pc:docMk/>
            <pc:sldMk cId="0" sldId="268"/>
            <ac:inkMk id="25" creationId="{E16D122D-A473-424A-8A40-33557C4C9B74}"/>
          </ac:inkMkLst>
        </pc:inkChg>
        <pc:inkChg chg="add del">
          <ac:chgData name="Viet Anh Nguyen" userId="b95f61ff061388d5" providerId="LiveId" clId="{3E39147E-158E-4099-BECE-8D8C54C07C10}" dt="2022-01-08T07:04:33.325" v="1723"/>
          <ac:inkMkLst>
            <pc:docMk/>
            <pc:sldMk cId="0" sldId="268"/>
            <ac:inkMk id="26" creationId="{9D68418D-CB10-4533-8E1F-94E23866C3F0}"/>
          </ac:inkMkLst>
        </pc:inkChg>
        <pc:inkChg chg="add">
          <ac:chgData name="Viet Anh Nguyen" userId="b95f61ff061388d5" providerId="LiveId" clId="{3E39147E-158E-4099-BECE-8D8C54C07C10}" dt="2022-01-08T07:04:32.433" v="1721" actId="9405"/>
          <ac:inkMkLst>
            <pc:docMk/>
            <pc:sldMk cId="0" sldId="268"/>
            <ac:inkMk id="27" creationId="{23219B78-F196-49C6-979A-C2B9B83B7D5C}"/>
          </ac:inkMkLst>
        </pc:inkChg>
        <pc:inkChg chg="add del">
          <ac:chgData name="Viet Anh Nguyen" userId="b95f61ff061388d5" providerId="LiveId" clId="{3E39147E-158E-4099-BECE-8D8C54C07C10}" dt="2022-01-08T07:04:33.325" v="1723"/>
          <ac:inkMkLst>
            <pc:docMk/>
            <pc:sldMk cId="0" sldId="268"/>
            <ac:inkMk id="28" creationId="{C5406400-D780-483E-AB1F-67CFCF79133E}"/>
          </ac:inkMkLst>
        </pc:inkChg>
        <pc:inkChg chg="add">
          <ac:chgData name="Viet Anh Nguyen" userId="b95f61ff061388d5" providerId="LiveId" clId="{3E39147E-158E-4099-BECE-8D8C54C07C10}" dt="2022-01-08T07:04:33.325" v="1723"/>
          <ac:inkMkLst>
            <pc:docMk/>
            <pc:sldMk cId="0" sldId="268"/>
            <ac:inkMk id="29" creationId="{420847DA-716C-426E-BAF9-A9DA26558D47}"/>
          </ac:inkMkLst>
        </pc:inkChg>
        <pc:inkChg chg="add del">
          <ac:chgData name="Viet Anh Nguyen" userId="b95f61ff061388d5" providerId="LiveId" clId="{3E39147E-158E-4099-BECE-8D8C54C07C10}" dt="2022-01-08T07:04:35.183" v="1728"/>
          <ac:inkMkLst>
            <pc:docMk/>
            <pc:sldMk cId="0" sldId="268"/>
            <ac:inkMk id="30" creationId="{5A11118A-9676-4AD6-AFA1-6009383D9488}"/>
          </ac:inkMkLst>
        </pc:inkChg>
        <pc:inkChg chg="add del">
          <ac:chgData name="Viet Anh Nguyen" userId="b95f61ff061388d5" providerId="LiveId" clId="{3E39147E-158E-4099-BECE-8D8C54C07C10}" dt="2022-01-08T07:04:35.183" v="1728"/>
          <ac:inkMkLst>
            <pc:docMk/>
            <pc:sldMk cId="0" sldId="268"/>
            <ac:inkMk id="31" creationId="{E5D625D0-B450-430F-BF69-D9D60267F52F}"/>
          </ac:inkMkLst>
        </pc:inkChg>
        <pc:inkChg chg="add del">
          <ac:chgData name="Viet Anh Nguyen" userId="b95f61ff061388d5" providerId="LiveId" clId="{3E39147E-158E-4099-BECE-8D8C54C07C10}" dt="2022-01-08T07:04:35.183" v="1728"/>
          <ac:inkMkLst>
            <pc:docMk/>
            <pc:sldMk cId="0" sldId="268"/>
            <ac:inkMk id="64" creationId="{9E1A9816-BA9B-41D9-8B96-ED46F300913C}"/>
          </ac:inkMkLst>
        </pc:inkChg>
        <pc:inkChg chg="add">
          <ac:chgData name="Viet Anh Nguyen" userId="b95f61ff061388d5" providerId="LiveId" clId="{3E39147E-158E-4099-BECE-8D8C54C07C10}" dt="2022-01-08T07:04:34.271" v="1727" actId="9405"/>
          <ac:inkMkLst>
            <pc:docMk/>
            <pc:sldMk cId="0" sldId="268"/>
            <ac:inkMk id="65" creationId="{7EB6AD43-A1A4-46D3-BCAE-0BC3E5363D8E}"/>
          </ac:inkMkLst>
        </pc:inkChg>
        <pc:inkChg chg="add">
          <ac:chgData name="Viet Anh Nguyen" userId="b95f61ff061388d5" providerId="LiveId" clId="{3E39147E-158E-4099-BECE-8D8C54C07C10}" dt="2022-01-08T07:04:35.183" v="1728"/>
          <ac:inkMkLst>
            <pc:docMk/>
            <pc:sldMk cId="0" sldId="268"/>
            <ac:inkMk id="66" creationId="{8BAF4422-90D1-47AE-BC04-976FD72335A4}"/>
          </ac:inkMkLst>
        </pc:inkChg>
        <pc:inkChg chg="add">
          <ac:chgData name="Viet Anh Nguyen" userId="b95f61ff061388d5" providerId="LiveId" clId="{3E39147E-158E-4099-BECE-8D8C54C07C10}" dt="2022-01-08T07:04:35.692" v="1729" actId="9405"/>
          <ac:inkMkLst>
            <pc:docMk/>
            <pc:sldMk cId="0" sldId="268"/>
            <ac:inkMk id="67" creationId="{2EDD889C-E421-4BFC-9023-B8796BDC0898}"/>
          </ac:inkMkLst>
        </pc:inkChg>
        <pc:inkChg chg="add">
          <ac:chgData name="Viet Anh Nguyen" userId="b95f61ff061388d5" providerId="LiveId" clId="{3E39147E-158E-4099-BECE-8D8C54C07C10}" dt="2022-01-08T07:04:35.895" v="1730" actId="9405"/>
          <ac:inkMkLst>
            <pc:docMk/>
            <pc:sldMk cId="0" sldId="268"/>
            <ac:inkMk id="68" creationId="{5FAABD3D-FDE2-4E80-BB10-3CB7A9C11CF1}"/>
          </ac:inkMkLst>
        </pc:inkChg>
        <pc:inkChg chg="add">
          <ac:chgData name="Viet Anh Nguyen" userId="b95f61ff061388d5" providerId="LiveId" clId="{3E39147E-158E-4099-BECE-8D8C54C07C10}" dt="2022-01-08T07:04:36.011" v="1731" actId="9405"/>
          <ac:inkMkLst>
            <pc:docMk/>
            <pc:sldMk cId="0" sldId="268"/>
            <ac:inkMk id="69" creationId="{C56A139B-8438-413C-8A35-EB0E56EDEE6A}"/>
          </ac:inkMkLst>
        </pc:inkChg>
        <pc:inkChg chg="add del">
          <ac:chgData name="Viet Anh Nguyen" userId="b95f61ff061388d5" providerId="LiveId" clId="{3E39147E-158E-4099-BECE-8D8C54C07C10}" dt="2022-01-08T07:04:43.502" v="1745"/>
          <ac:inkMkLst>
            <pc:docMk/>
            <pc:sldMk cId="0" sldId="268"/>
            <ac:inkMk id="70" creationId="{AFEC4EC8-0947-45ED-96D9-478EBB36D878}"/>
          </ac:inkMkLst>
        </pc:inkChg>
        <pc:inkChg chg="add del">
          <ac:chgData name="Viet Anh Nguyen" userId="b95f61ff061388d5" providerId="LiveId" clId="{3E39147E-158E-4099-BECE-8D8C54C07C10}" dt="2022-01-08T07:04:43.502" v="1745"/>
          <ac:inkMkLst>
            <pc:docMk/>
            <pc:sldMk cId="0" sldId="268"/>
            <ac:inkMk id="71" creationId="{1A1AC117-C856-4640-8EB4-8AD835396E7D}"/>
          </ac:inkMkLst>
        </pc:inkChg>
        <pc:inkChg chg="add del">
          <ac:chgData name="Viet Anh Nguyen" userId="b95f61ff061388d5" providerId="LiveId" clId="{3E39147E-158E-4099-BECE-8D8C54C07C10}" dt="2022-01-08T07:04:43.502" v="1745"/>
          <ac:inkMkLst>
            <pc:docMk/>
            <pc:sldMk cId="0" sldId="268"/>
            <ac:inkMk id="72" creationId="{65F010E1-8526-4381-B920-0FF75D69C078}"/>
          </ac:inkMkLst>
        </pc:inkChg>
        <pc:inkChg chg="add del">
          <ac:chgData name="Viet Anh Nguyen" userId="b95f61ff061388d5" providerId="LiveId" clId="{3E39147E-158E-4099-BECE-8D8C54C07C10}" dt="2022-01-08T07:04:43.502" v="1745"/>
          <ac:inkMkLst>
            <pc:docMk/>
            <pc:sldMk cId="0" sldId="268"/>
            <ac:inkMk id="73" creationId="{66D8C429-1CFC-48F1-9C97-7E870FA68451}"/>
          </ac:inkMkLst>
        </pc:inkChg>
        <pc:inkChg chg="add del">
          <ac:chgData name="Viet Anh Nguyen" userId="b95f61ff061388d5" providerId="LiveId" clId="{3E39147E-158E-4099-BECE-8D8C54C07C10}" dt="2022-01-08T07:04:43.502" v="1745"/>
          <ac:inkMkLst>
            <pc:docMk/>
            <pc:sldMk cId="0" sldId="268"/>
            <ac:inkMk id="74" creationId="{4FADC630-BF2F-4257-BAE8-488DF0CC29EB}"/>
          </ac:inkMkLst>
        </pc:inkChg>
        <pc:inkChg chg="add del">
          <ac:chgData name="Viet Anh Nguyen" userId="b95f61ff061388d5" providerId="LiveId" clId="{3E39147E-158E-4099-BECE-8D8C54C07C10}" dt="2022-01-08T07:04:43.502" v="1745"/>
          <ac:inkMkLst>
            <pc:docMk/>
            <pc:sldMk cId="0" sldId="268"/>
            <ac:inkMk id="75" creationId="{4624F6A1-2799-493C-815D-8017A2F818A8}"/>
          </ac:inkMkLst>
        </pc:inkChg>
        <pc:inkChg chg="add del">
          <ac:chgData name="Viet Anh Nguyen" userId="b95f61ff061388d5" providerId="LiveId" clId="{3E39147E-158E-4099-BECE-8D8C54C07C10}" dt="2022-01-08T07:04:43.502" v="1745"/>
          <ac:inkMkLst>
            <pc:docMk/>
            <pc:sldMk cId="0" sldId="268"/>
            <ac:inkMk id="76" creationId="{F9AC5DD9-CE19-4EB1-8F22-524DBAEDA62C}"/>
          </ac:inkMkLst>
        </pc:inkChg>
        <pc:inkChg chg="add del">
          <ac:chgData name="Viet Anh Nguyen" userId="b95f61ff061388d5" providerId="LiveId" clId="{3E39147E-158E-4099-BECE-8D8C54C07C10}" dt="2022-01-08T07:04:43.502" v="1745"/>
          <ac:inkMkLst>
            <pc:docMk/>
            <pc:sldMk cId="0" sldId="268"/>
            <ac:inkMk id="77" creationId="{8FDBB4C6-B70B-496A-ABC3-B35DBB570D9A}"/>
          </ac:inkMkLst>
        </pc:inkChg>
        <pc:inkChg chg="add del">
          <ac:chgData name="Viet Anh Nguyen" userId="b95f61ff061388d5" providerId="LiveId" clId="{3E39147E-158E-4099-BECE-8D8C54C07C10}" dt="2022-01-08T07:04:43.502" v="1745"/>
          <ac:inkMkLst>
            <pc:docMk/>
            <pc:sldMk cId="0" sldId="268"/>
            <ac:inkMk id="78" creationId="{8568931B-B69F-4CF7-BEED-ADC14D349B8E}"/>
          </ac:inkMkLst>
        </pc:inkChg>
        <pc:inkChg chg="add del">
          <ac:chgData name="Viet Anh Nguyen" userId="b95f61ff061388d5" providerId="LiveId" clId="{3E39147E-158E-4099-BECE-8D8C54C07C10}" dt="2022-01-08T07:04:43.502" v="1745"/>
          <ac:inkMkLst>
            <pc:docMk/>
            <pc:sldMk cId="0" sldId="268"/>
            <ac:inkMk id="79" creationId="{A1900301-FFFD-452B-9541-7BCFE043250C}"/>
          </ac:inkMkLst>
        </pc:inkChg>
        <pc:inkChg chg="add del">
          <ac:chgData name="Viet Anh Nguyen" userId="b95f61ff061388d5" providerId="LiveId" clId="{3E39147E-158E-4099-BECE-8D8C54C07C10}" dt="2022-01-08T07:04:43.502" v="1745"/>
          <ac:inkMkLst>
            <pc:docMk/>
            <pc:sldMk cId="0" sldId="268"/>
            <ac:inkMk id="80" creationId="{86BB5F70-D2F9-43AC-8E8F-9327AF705246}"/>
          </ac:inkMkLst>
        </pc:inkChg>
        <pc:inkChg chg="add">
          <ac:chgData name="Viet Anh Nguyen" userId="b95f61ff061388d5" providerId="LiveId" clId="{3E39147E-158E-4099-BECE-8D8C54C07C10}" dt="2022-01-08T07:04:42.314" v="1743" actId="9405"/>
          <ac:inkMkLst>
            <pc:docMk/>
            <pc:sldMk cId="0" sldId="268"/>
            <ac:inkMk id="81" creationId="{CC1CED28-54A5-47E7-B02F-34425C60CE52}"/>
          </ac:inkMkLst>
        </pc:inkChg>
        <pc:inkChg chg="add del">
          <ac:chgData name="Viet Anh Nguyen" userId="b95f61ff061388d5" providerId="LiveId" clId="{3E39147E-158E-4099-BECE-8D8C54C07C10}" dt="2022-01-08T07:04:45.473" v="1751"/>
          <ac:inkMkLst>
            <pc:docMk/>
            <pc:sldMk cId="0" sldId="268"/>
            <ac:inkMk id="82" creationId="{24B9FF9D-D74C-4AB6-8638-DB32044DB533}"/>
          </ac:inkMkLst>
        </pc:inkChg>
        <pc:inkChg chg="add">
          <ac:chgData name="Viet Anh Nguyen" userId="b95f61ff061388d5" providerId="LiveId" clId="{3E39147E-158E-4099-BECE-8D8C54C07C10}" dt="2022-01-08T07:04:43.502" v="1745"/>
          <ac:inkMkLst>
            <pc:docMk/>
            <pc:sldMk cId="0" sldId="268"/>
            <ac:inkMk id="83" creationId="{71DFBFAE-1CD5-4524-863A-74C78D184D69}"/>
          </ac:inkMkLst>
        </pc:inkChg>
        <pc:inkChg chg="add">
          <ac:chgData name="Viet Anh Nguyen" userId="b95f61ff061388d5" providerId="LiveId" clId="{3E39147E-158E-4099-BECE-8D8C54C07C10}" dt="2022-01-08T07:04:43.502" v="1745"/>
          <ac:inkMkLst>
            <pc:docMk/>
            <pc:sldMk cId="0" sldId="268"/>
            <ac:inkMk id="84" creationId="{9183A9F4-6D66-4DAD-BD40-D3DD50625EEB}"/>
          </ac:inkMkLst>
        </pc:inkChg>
        <pc:inkChg chg="add del">
          <ac:chgData name="Viet Anh Nguyen" userId="b95f61ff061388d5" providerId="LiveId" clId="{3E39147E-158E-4099-BECE-8D8C54C07C10}" dt="2022-01-08T07:04:45.473" v="1751"/>
          <ac:inkMkLst>
            <pc:docMk/>
            <pc:sldMk cId="0" sldId="268"/>
            <ac:inkMk id="85" creationId="{8B1C7720-1DC9-47B3-826D-B7609C63B396}"/>
          </ac:inkMkLst>
        </pc:inkChg>
        <pc:inkChg chg="add del">
          <ac:chgData name="Viet Anh Nguyen" userId="b95f61ff061388d5" providerId="LiveId" clId="{3E39147E-158E-4099-BECE-8D8C54C07C10}" dt="2022-01-08T07:04:45.473" v="1751"/>
          <ac:inkMkLst>
            <pc:docMk/>
            <pc:sldMk cId="0" sldId="268"/>
            <ac:inkMk id="86" creationId="{4EA30876-65DE-4E2F-BB79-120BBE5EF5EE}"/>
          </ac:inkMkLst>
        </pc:inkChg>
        <pc:inkChg chg="add del">
          <ac:chgData name="Viet Anh Nguyen" userId="b95f61ff061388d5" providerId="LiveId" clId="{3E39147E-158E-4099-BECE-8D8C54C07C10}" dt="2022-01-08T07:04:45.473" v="1751"/>
          <ac:inkMkLst>
            <pc:docMk/>
            <pc:sldMk cId="0" sldId="268"/>
            <ac:inkMk id="87" creationId="{1C9EFD6A-7037-411F-AB0D-FF47F42FF0EF}"/>
          </ac:inkMkLst>
        </pc:inkChg>
        <pc:inkChg chg="add del">
          <ac:chgData name="Viet Anh Nguyen" userId="b95f61ff061388d5" providerId="LiveId" clId="{3E39147E-158E-4099-BECE-8D8C54C07C10}" dt="2022-01-08T07:04:45.473" v="1751"/>
          <ac:inkMkLst>
            <pc:docMk/>
            <pc:sldMk cId="0" sldId="268"/>
            <ac:inkMk id="88" creationId="{23BB0E74-94EF-4A28-9B05-19971EC9F559}"/>
          </ac:inkMkLst>
        </pc:inkChg>
        <pc:inkChg chg="add del">
          <ac:chgData name="Viet Anh Nguyen" userId="b95f61ff061388d5" providerId="LiveId" clId="{3E39147E-158E-4099-BECE-8D8C54C07C10}" dt="2022-01-08T07:04:45.473" v="1751"/>
          <ac:inkMkLst>
            <pc:docMk/>
            <pc:sldMk cId="0" sldId="268"/>
            <ac:inkMk id="89" creationId="{E748B8C7-E065-4AB0-9BCC-F391C9E79CD6}"/>
          </ac:inkMkLst>
        </pc:inkChg>
        <pc:inkChg chg="add">
          <ac:chgData name="Viet Anh Nguyen" userId="b95f61ff061388d5" providerId="LiveId" clId="{3E39147E-158E-4099-BECE-8D8C54C07C10}" dt="2022-01-08T07:04:45.473" v="1751"/>
          <ac:inkMkLst>
            <pc:docMk/>
            <pc:sldMk cId="0" sldId="268"/>
            <ac:inkMk id="90" creationId="{E932D4D8-F02D-4973-9538-F7E199CC6859}"/>
          </ac:inkMkLst>
        </pc:inkChg>
        <pc:inkChg chg="add">
          <ac:chgData name="Viet Anh Nguyen" userId="b95f61ff061388d5" providerId="LiveId" clId="{3E39147E-158E-4099-BECE-8D8C54C07C10}" dt="2022-01-08T07:04:45.473" v="1751"/>
          <ac:inkMkLst>
            <pc:docMk/>
            <pc:sldMk cId="0" sldId="268"/>
            <ac:inkMk id="91" creationId="{F83B6270-828E-48FA-AD97-1A10E851E592}"/>
          </ac:inkMkLst>
        </pc:inkChg>
        <pc:inkChg chg="add del">
          <ac:chgData name="Viet Anh Nguyen" userId="b95f61ff061388d5" providerId="LiveId" clId="{3E39147E-158E-4099-BECE-8D8C54C07C10}" dt="2022-01-08T07:04:50.103" v="1761"/>
          <ac:inkMkLst>
            <pc:docMk/>
            <pc:sldMk cId="0" sldId="268"/>
            <ac:inkMk id="92" creationId="{76F8FCFB-8657-433E-B657-C88562C32604}"/>
          </ac:inkMkLst>
        </pc:inkChg>
        <pc:inkChg chg="add del">
          <ac:chgData name="Viet Anh Nguyen" userId="b95f61ff061388d5" providerId="LiveId" clId="{3E39147E-158E-4099-BECE-8D8C54C07C10}" dt="2022-01-08T07:04:50.103" v="1761"/>
          <ac:inkMkLst>
            <pc:docMk/>
            <pc:sldMk cId="0" sldId="268"/>
            <ac:inkMk id="93" creationId="{B6757317-EFF9-4566-8527-9F7D1DD09930}"/>
          </ac:inkMkLst>
        </pc:inkChg>
        <pc:inkChg chg="add del">
          <ac:chgData name="Viet Anh Nguyen" userId="b95f61ff061388d5" providerId="LiveId" clId="{3E39147E-158E-4099-BECE-8D8C54C07C10}" dt="2022-01-08T07:04:50.103" v="1761"/>
          <ac:inkMkLst>
            <pc:docMk/>
            <pc:sldMk cId="0" sldId="268"/>
            <ac:inkMk id="99" creationId="{77420115-C604-4F6F-9DF3-EAC3CF54E943}"/>
          </ac:inkMkLst>
        </pc:inkChg>
        <pc:inkChg chg="add del">
          <ac:chgData name="Viet Anh Nguyen" userId="b95f61ff061388d5" providerId="LiveId" clId="{3E39147E-158E-4099-BECE-8D8C54C07C10}" dt="2022-01-08T07:04:50.103" v="1761"/>
          <ac:inkMkLst>
            <pc:docMk/>
            <pc:sldMk cId="0" sldId="268"/>
            <ac:inkMk id="100" creationId="{B05FEC87-5412-4509-BE8C-A17259D71983}"/>
          </ac:inkMkLst>
        </pc:inkChg>
        <pc:inkChg chg="add del">
          <ac:chgData name="Viet Anh Nguyen" userId="b95f61ff061388d5" providerId="LiveId" clId="{3E39147E-158E-4099-BECE-8D8C54C07C10}" dt="2022-01-08T07:04:50.103" v="1761"/>
          <ac:inkMkLst>
            <pc:docMk/>
            <pc:sldMk cId="0" sldId="268"/>
            <ac:inkMk id="101" creationId="{455046E3-D473-4C4A-A690-7D61145C52E7}"/>
          </ac:inkMkLst>
        </pc:inkChg>
        <pc:inkChg chg="add del">
          <ac:chgData name="Viet Anh Nguyen" userId="b95f61ff061388d5" providerId="LiveId" clId="{3E39147E-158E-4099-BECE-8D8C54C07C10}" dt="2022-01-08T07:04:50.103" v="1761"/>
          <ac:inkMkLst>
            <pc:docMk/>
            <pc:sldMk cId="0" sldId="268"/>
            <ac:inkMk id="102" creationId="{327FB2F5-2243-4A1E-9F0F-02E20A980EE6}"/>
          </ac:inkMkLst>
        </pc:inkChg>
        <pc:inkChg chg="add del">
          <ac:chgData name="Viet Anh Nguyen" userId="b95f61ff061388d5" providerId="LiveId" clId="{3E39147E-158E-4099-BECE-8D8C54C07C10}" dt="2022-01-08T07:04:50.103" v="1761"/>
          <ac:inkMkLst>
            <pc:docMk/>
            <pc:sldMk cId="0" sldId="268"/>
            <ac:inkMk id="103" creationId="{FE46C5D0-A687-467D-9A54-371DA145A79D}"/>
          </ac:inkMkLst>
        </pc:inkChg>
        <pc:inkChg chg="add del">
          <ac:chgData name="Viet Anh Nguyen" userId="b95f61ff061388d5" providerId="LiveId" clId="{3E39147E-158E-4099-BECE-8D8C54C07C10}" dt="2022-01-08T07:04:50.103" v="1761"/>
          <ac:inkMkLst>
            <pc:docMk/>
            <pc:sldMk cId="0" sldId="268"/>
            <ac:inkMk id="104" creationId="{83CC447A-A408-4048-BB6B-138FA2909B2A}"/>
          </ac:inkMkLst>
        </pc:inkChg>
        <pc:inkChg chg="add del">
          <ac:chgData name="Viet Anh Nguyen" userId="b95f61ff061388d5" providerId="LiveId" clId="{3E39147E-158E-4099-BECE-8D8C54C07C10}" dt="2022-01-08T07:04:50.103" v="1761"/>
          <ac:inkMkLst>
            <pc:docMk/>
            <pc:sldMk cId="0" sldId="268"/>
            <ac:inkMk id="105" creationId="{F2A13FDB-DED3-493E-AAFB-C08E884AED74}"/>
          </ac:inkMkLst>
        </pc:inkChg>
        <pc:inkChg chg="add">
          <ac:chgData name="Viet Anh Nguyen" userId="b95f61ff061388d5" providerId="LiveId" clId="{3E39147E-158E-4099-BECE-8D8C54C07C10}" dt="2022-01-08T07:04:50.103" v="1761"/>
          <ac:inkMkLst>
            <pc:docMk/>
            <pc:sldMk cId="0" sldId="268"/>
            <ac:inkMk id="106" creationId="{6172C01A-A515-4BF1-9CD7-45777B6EB70D}"/>
          </ac:inkMkLst>
        </pc:inkChg>
        <pc:inkChg chg="add">
          <ac:chgData name="Viet Anh Nguyen" userId="b95f61ff061388d5" providerId="LiveId" clId="{3E39147E-158E-4099-BECE-8D8C54C07C10}" dt="2022-01-08T07:04:50.103" v="1761"/>
          <ac:inkMkLst>
            <pc:docMk/>
            <pc:sldMk cId="0" sldId="268"/>
            <ac:inkMk id="107" creationId="{DE8F46DA-93E1-4046-95D7-88801020B0CD}"/>
          </ac:inkMkLst>
        </pc:inkChg>
        <pc:inkChg chg="add del">
          <ac:chgData name="Viet Anh Nguyen" userId="b95f61ff061388d5" providerId="LiveId" clId="{3E39147E-158E-4099-BECE-8D8C54C07C10}" dt="2022-01-08T07:07:03.247" v="1764"/>
          <ac:inkMkLst>
            <pc:docMk/>
            <pc:sldMk cId="0" sldId="268"/>
            <ac:inkMk id="108" creationId="{5A199FCF-CA3B-45D7-8026-468442018A13}"/>
          </ac:inkMkLst>
        </pc:inkChg>
        <pc:inkChg chg="add del">
          <ac:chgData name="Viet Anh Nguyen" userId="b95f61ff061388d5" providerId="LiveId" clId="{3E39147E-158E-4099-BECE-8D8C54C07C10}" dt="2022-01-08T07:07:03.247" v="1764"/>
          <ac:inkMkLst>
            <pc:docMk/>
            <pc:sldMk cId="0" sldId="268"/>
            <ac:inkMk id="109" creationId="{0C3A56E1-5EDC-4F7D-AAFD-5768A15C4CCD}"/>
          </ac:inkMkLst>
        </pc:inkChg>
        <pc:inkChg chg="add del">
          <ac:chgData name="Viet Anh Nguyen" userId="b95f61ff061388d5" providerId="LiveId" clId="{3E39147E-158E-4099-BECE-8D8C54C07C10}" dt="2022-01-08T07:07:16.198" v="1776"/>
          <ac:inkMkLst>
            <pc:docMk/>
            <pc:sldMk cId="0" sldId="268"/>
            <ac:inkMk id="110" creationId="{08D2227F-CC60-4F59-827C-FE8325B0FF0D}"/>
          </ac:inkMkLst>
        </pc:inkChg>
        <pc:inkChg chg="add del">
          <ac:chgData name="Viet Anh Nguyen" userId="b95f61ff061388d5" providerId="LiveId" clId="{3E39147E-158E-4099-BECE-8D8C54C07C10}" dt="2022-01-08T07:07:14.180" v="1770"/>
          <ac:inkMkLst>
            <pc:docMk/>
            <pc:sldMk cId="0" sldId="268"/>
            <ac:inkMk id="111" creationId="{8B16A377-5672-4F30-9403-C01AE6D0E7C0}"/>
          </ac:inkMkLst>
        </pc:inkChg>
        <pc:inkChg chg="add del">
          <ac:chgData name="Viet Anh Nguyen" userId="b95f61ff061388d5" providerId="LiveId" clId="{3E39147E-158E-4099-BECE-8D8C54C07C10}" dt="2022-01-08T07:07:14.180" v="1770"/>
          <ac:inkMkLst>
            <pc:docMk/>
            <pc:sldMk cId="0" sldId="268"/>
            <ac:inkMk id="112" creationId="{986B582E-EB2E-4775-964A-1CADB60E7D87}"/>
          </ac:inkMkLst>
        </pc:inkChg>
        <pc:inkChg chg="add del">
          <ac:chgData name="Viet Anh Nguyen" userId="b95f61ff061388d5" providerId="LiveId" clId="{3E39147E-158E-4099-BECE-8D8C54C07C10}" dt="2022-01-08T07:07:14.180" v="1770"/>
          <ac:inkMkLst>
            <pc:docMk/>
            <pc:sldMk cId="0" sldId="268"/>
            <ac:inkMk id="113" creationId="{6D00738C-9527-495A-901E-8FFA30546C4F}"/>
          </ac:inkMkLst>
        </pc:inkChg>
        <pc:inkChg chg="add del">
          <ac:chgData name="Viet Anh Nguyen" userId="b95f61ff061388d5" providerId="LiveId" clId="{3E39147E-158E-4099-BECE-8D8C54C07C10}" dt="2022-01-08T07:07:14.180" v="1770"/>
          <ac:inkMkLst>
            <pc:docMk/>
            <pc:sldMk cId="0" sldId="268"/>
            <ac:inkMk id="114" creationId="{9B686472-424C-4FA6-BD6C-9AF06D3C07DD}"/>
          </ac:inkMkLst>
        </pc:inkChg>
        <pc:inkChg chg="add del">
          <ac:chgData name="Viet Anh Nguyen" userId="b95f61ff061388d5" providerId="LiveId" clId="{3E39147E-158E-4099-BECE-8D8C54C07C10}" dt="2022-01-08T07:07:14.180" v="1770"/>
          <ac:inkMkLst>
            <pc:docMk/>
            <pc:sldMk cId="0" sldId="268"/>
            <ac:inkMk id="115" creationId="{C3D2C9DA-0496-4C9F-9679-37ACD974297C}"/>
          </ac:inkMkLst>
        </pc:inkChg>
        <pc:inkChg chg="add del">
          <ac:chgData name="Viet Anh Nguyen" userId="b95f61ff061388d5" providerId="LiveId" clId="{3E39147E-158E-4099-BECE-8D8C54C07C10}" dt="2022-01-08T07:07:16.198" v="1776"/>
          <ac:inkMkLst>
            <pc:docMk/>
            <pc:sldMk cId="0" sldId="268"/>
            <ac:inkMk id="116" creationId="{47BECB43-193F-40BE-9D30-B960F3CB12AC}"/>
          </ac:inkMkLst>
        </pc:inkChg>
        <pc:inkChg chg="add">
          <ac:chgData name="Viet Anh Nguyen" userId="b95f61ff061388d5" providerId="LiveId" clId="{3E39147E-158E-4099-BECE-8D8C54C07C10}" dt="2022-01-08T07:07:14.180" v="1770"/>
          <ac:inkMkLst>
            <pc:docMk/>
            <pc:sldMk cId="0" sldId="268"/>
            <ac:inkMk id="117" creationId="{CE8E3147-C8D3-43F7-979B-70698698A1FB}"/>
          </ac:inkMkLst>
        </pc:inkChg>
        <pc:inkChg chg="add del">
          <ac:chgData name="Viet Anh Nguyen" userId="b95f61ff061388d5" providerId="LiveId" clId="{3E39147E-158E-4099-BECE-8D8C54C07C10}" dt="2022-01-08T07:07:16.198" v="1776"/>
          <ac:inkMkLst>
            <pc:docMk/>
            <pc:sldMk cId="0" sldId="268"/>
            <ac:inkMk id="118" creationId="{58962C87-83B1-4AE3-B4FF-D5571113E06B}"/>
          </ac:inkMkLst>
        </pc:inkChg>
        <pc:inkChg chg="add del">
          <ac:chgData name="Viet Anh Nguyen" userId="b95f61ff061388d5" providerId="LiveId" clId="{3E39147E-158E-4099-BECE-8D8C54C07C10}" dt="2022-01-08T07:07:16.198" v="1776"/>
          <ac:inkMkLst>
            <pc:docMk/>
            <pc:sldMk cId="0" sldId="268"/>
            <ac:inkMk id="119" creationId="{BD9F33DF-41EF-4D1B-8704-232F0460A364}"/>
          </ac:inkMkLst>
        </pc:inkChg>
        <pc:inkChg chg="add del">
          <ac:chgData name="Viet Anh Nguyen" userId="b95f61ff061388d5" providerId="LiveId" clId="{3E39147E-158E-4099-BECE-8D8C54C07C10}" dt="2022-01-08T07:07:16.198" v="1776"/>
          <ac:inkMkLst>
            <pc:docMk/>
            <pc:sldMk cId="0" sldId="268"/>
            <ac:inkMk id="120" creationId="{D9D9F57F-D2EA-4D0C-B799-A2888B5B0029}"/>
          </ac:inkMkLst>
        </pc:inkChg>
        <pc:inkChg chg="add del">
          <ac:chgData name="Viet Anh Nguyen" userId="b95f61ff061388d5" providerId="LiveId" clId="{3E39147E-158E-4099-BECE-8D8C54C07C10}" dt="2022-01-08T07:07:16.198" v="1776"/>
          <ac:inkMkLst>
            <pc:docMk/>
            <pc:sldMk cId="0" sldId="268"/>
            <ac:inkMk id="121" creationId="{3C64C33D-C5E0-4483-89CB-DC87E1FC6D8C}"/>
          </ac:inkMkLst>
        </pc:inkChg>
        <pc:inkChg chg="add del">
          <ac:chgData name="Viet Anh Nguyen" userId="b95f61ff061388d5" providerId="LiveId" clId="{3E39147E-158E-4099-BECE-8D8C54C07C10}" dt="2022-01-08T07:07:16.198" v="1776"/>
          <ac:inkMkLst>
            <pc:docMk/>
            <pc:sldMk cId="0" sldId="268"/>
            <ac:inkMk id="122" creationId="{E0304217-B795-4337-B75C-B6337842D6DC}"/>
          </ac:inkMkLst>
        </pc:inkChg>
        <pc:inkChg chg="add">
          <ac:chgData name="Viet Anh Nguyen" userId="b95f61ff061388d5" providerId="LiveId" clId="{3E39147E-158E-4099-BECE-8D8C54C07C10}" dt="2022-01-08T07:07:16.198" v="1776"/>
          <ac:inkMkLst>
            <pc:docMk/>
            <pc:sldMk cId="0" sldId="268"/>
            <ac:inkMk id="123" creationId="{086EE7EB-5881-4793-B2ED-AA079799D217}"/>
          </ac:inkMkLst>
        </pc:inkChg>
        <pc:inkChg chg="add">
          <ac:chgData name="Viet Anh Nguyen" userId="b95f61ff061388d5" providerId="LiveId" clId="{3E39147E-158E-4099-BECE-8D8C54C07C10}" dt="2022-01-08T07:07:16.198" v="1776"/>
          <ac:inkMkLst>
            <pc:docMk/>
            <pc:sldMk cId="0" sldId="268"/>
            <ac:inkMk id="124" creationId="{C4210BAA-998F-4617-AC6A-F6AFEB0B1E3E}"/>
          </ac:inkMkLst>
        </pc:inkChg>
        <pc:inkChg chg="add del">
          <ac:chgData name="Viet Anh Nguyen" userId="b95f61ff061388d5" providerId="LiveId" clId="{3E39147E-158E-4099-BECE-8D8C54C07C10}" dt="2022-01-08T07:07:18.096" v="1779"/>
          <ac:inkMkLst>
            <pc:docMk/>
            <pc:sldMk cId="0" sldId="268"/>
            <ac:inkMk id="125" creationId="{F937C451-5769-4734-812A-A78AC3AAA5F5}"/>
          </ac:inkMkLst>
        </pc:inkChg>
        <pc:inkChg chg="add del">
          <ac:chgData name="Viet Anh Nguyen" userId="b95f61ff061388d5" providerId="LiveId" clId="{3E39147E-158E-4099-BECE-8D8C54C07C10}" dt="2022-01-08T07:07:18.096" v="1779"/>
          <ac:inkMkLst>
            <pc:docMk/>
            <pc:sldMk cId="0" sldId="268"/>
            <ac:inkMk id="126" creationId="{835DB3AB-E651-47BF-97D6-B8106E919766}"/>
          </ac:inkMkLst>
        </pc:inkChg>
        <pc:inkChg chg="add">
          <ac:chgData name="Viet Anh Nguyen" userId="b95f61ff061388d5" providerId="LiveId" clId="{3E39147E-158E-4099-BECE-8D8C54C07C10}" dt="2022-01-08T07:07:18.096" v="1779"/>
          <ac:inkMkLst>
            <pc:docMk/>
            <pc:sldMk cId="0" sldId="268"/>
            <ac:inkMk id="127" creationId="{3F218298-7897-484F-8659-80575B642BD0}"/>
          </ac:inkMkLst>
        </pc:inkChg>
        <pc:inkChg chg="add">
          <ac:chgData name="Viet Anh Nguyen" userId="b95f61ff061388d5" providerId="LiveId" clId="{3E39147E-158E-4099-BECE-8D8C54C07C10}" dt="2022-01-08T07:07:56.047" v="1780" actId="9405"/>
          <ac:inkMkLst>
            <pc:docMk/>
            <pc:sldMk cId="0" sldId="268"/>
            <ac:inkMk id="128" creationId="{F7CFA332-C0D7-4DA0-A7E8-963F6B12ED2D}"/>
          </ac:inkMkLst>
        </pc:inkChg>
        <pc:inkChg chg="add del">
          <ac:chgData name="Viet Anh Nguyen" userId="b95f61ff061388d5" providerId="LiveId" clId="{3E39147E-158E-4099-BECE-8D8C54C07C10}" dt="2022-01-08T07:08:23.394" v="1797"/>
          <ac:inkMkLst>
            <pc:docMk/>
            <pc:sldMk cId="0" sldId="268"/>
            <ac:inkMk id="129" creationId="{DB435352-3D60-4818-9C98-72362680031A}"/>
          </ac:inkMkLst>
        </pc:inkChg>
        <pc:inkChg chg="add del">
          <ac:chgData name="Viet Anh Nguyen" userId="b95f61ff061388d5" providerId="LiveId" clId="{3E39147E-158E-4099-BECE-8D8C54C07C10}" dt="2022-01-08T07:08:23.394" v="1797"/>
          <ac:inkMkLst>
            <pc:docMk/>
            <pc:sldMk cId="0" sldId="268"/>
            <ac:inkMk id="130" creationId="{572598A7-DA94-4BEA-B683-72314D0B4BFA}"/>
          </ac:inkMkLst>
        </pc:inkChg>
        <pc:inkChg chg="add del">
          <ac:chgData name="Viet Anh Nguyen" userId="b95f61ff061388d5" providerId="LiveId" clId="{3E39147E-158E-4099-BECE-8D8C54C07C10}" dt="2022-01-08T07:08:21.231" v="1795"/>
          <ac:inkMkLst>
            <pc:docMk/>
            <pc:sldMk cId="0" sldId="268"/>
            <ac:inkMk id="131" creationId="{AFFB5996-0760-41E5-B5D0-F8192C9B2CB3}"/>
          </ac:inkMkLst>
        </pc:inkChg>
        <pc:inkChg chg="add del">
          <ac:chgData name="Viet Anh Nguyen" userId="b95f61ff061388d5" providerId="LiveId" clId="{3E39147E-158E-4099-BECE-8D8C54C07C10}" dt="2022-01-08T07:08:21.231" v="1795"/>
          <ac:inkMkLst>
            <pc:docMk/>
            <pc:sldMk cId="0" sldId="268"/>
            <ac:inkMk id="132" creationId="{28ED2370-2304-4C07-B4D9-897B9410C9F6}"/>
          </ac:inkMkLst>
        </pc:inkChg>
        <pc:inkChg chg="add del">
          <ac:chgData name="Viet Anh Nguyen" userId="b95f61ff061388d5" providerId="LiveId" clId="{3E39147E-158E-4099-BECE-8D8C54C07C10}" dt="2022-01-08T07:08:21.231" v="1795"/>
          <ac:inkMkLst>
            <pc:docMk/>
            <pc:sldMk cId="0" sldId="268"/>
            <ac:inkMk id="133" creationId="{D50E6665-3BB8-4571-B720-9A3BEB1DCB8D}"/>
          </ac:inkMkLst>
        </pc:inkChg>
        <pc:inkChg chg="add del">
          <ac:chgData name="Viet Anh Nguyen" userId="b95f61ff061388d5" providerId="LiveId" clId="{3E39147E-158E-4099-BECE-8D8C54C07C10}" dt="2022-01-08T07:08:21.231" v="1795"/>
          <ac:inkMkLst>
            <pc:docMk/>
            <pc:sldMk cId="0" sldId="268"/>
            <ac:inkMk id="134" creationId="{61CB3AE4-4170-490E-A1C2-DE61EB6476E1}"/>
          </ac:inkMkLst>
        </pc:inkChg>
        <pc:inkChg chg="add del">
          <ac:chgData name="Viet Anh Nguyen" userId="b95f61ff061388d5" providerId="LiveId" clId="{3E39147E-158E-4099-BECE-8D8C54C07C10}" dt="2022-01-08T07:08:21.231" v="1795"/>
          <ac:inkMkLst>
            <pc:docMk/>
            <pc:sldMk cId="0" sldId="268"/>
            <ac:inkMk id="135" creationId="{C2630E79-FD5E-4757-8CF1-066698242EBD}"/>
          </ac:inkMkLst>
        </pc:inkChg>
        <pc:inkChg chg="add del">
          <ac:chgData name="Viet Anh Nguyen" userId="b95f61ff061388d5" providerId="LiveId" clId="{3E39147E-158E-4099-BECE-8D8C54C07C10}" dt="2022-01-08T07:08:21.231" v="1795"/>
          <ac:inkMkLst>
            <pc:docMk/>
            <pc:sldMk cId="0" sldId="268"/>
            <ac:inkMk id="136" creationId="{CC5FC444-7D02-441E-A7FB-4245108460D7}"/>
          </ac:inkMkLst>
        </pc:inkChg>
        <pc:inkChg chg="add del">
          <ac:chgData name="Viet Anh Nguyen" userId="b95f61ff061388d5" providerId="LiveId" clId="{3E39147E-158E-4099-BECE-8D8C54C07C10}" dt="2022-01-08T07:08:21.231" v="1795"/>
          <ac:inkMkLst>
            <pc:docMk/>
            <pc:sldMk cId="0" sldId="268"/>
            <ac:inkMk id="137" creationId="{5C9F5D78-4EA0-4CBA-A629-A92F08AD7EE7}"/>
          </ac:inkMkLst>
        </pc:inkChg>
        <pc:inkChg chg="add del">
          <ac:chgData name="Viet Anh Nguyen" userId="b95f61ff061388d5" providerId="LiveId" clId="{3E39147E-158E-4099-BECE-8D8C54C07C10}" dt="2022-01-08T07:08:21.231" v="1795"/>
          <ac:inkMkLst>
            <pc:docMk/>
            <pc:sldMk cId="0" sldId="268"/>
            <ac:inkMk id="138" creationId="{08A76847-F72D-481A-8C7A-B422F2D1CF5B}"/>
          </ac:inkMkLst>
        </pc:inkChg>
        <pc:inkChg chg="add del">
          <ac:chgData name="Viet Anh Nguyen" userId="b95f61ff061388d5" providerId="LiveId" clId="{3E39147E-158E-4099-BECE-8D8C54C07C10}" dt="2022-01-08T07:08:21.231" v="1795"/>
          <ac:inkMkLst>
            <pc:docMk/>
            <pc:sldMk cId="0" sldId="268"/>
            <ac:inkMk id="139" creationId="{2F70B5C8-7E41-43B9-98C7-DB49A27530CF}"/>
          </ac:inkMkLst>
        </pc:inkChg>
        <pc:inkChg chg="add del">
          <ac:chgData name="Viet Anh Nguyen" userId="b95f61ff061388d5" providerId="LiveId" clId="{3E39147E-158E-4099-BECE-8D8C54C07C10}" dt="2022-01-08T07:08:21.231" v="1795"/>
          <ac:inkMkLst>
            <pc:docMk/>
            <pc:sldMk cId="0" sldId="268"/>
            <ac:inkMk id="140" creationId="{C252251F-A2C1-4462-A66A-6C407D9D1AB6}"/>
          </ac:inkMkLst>
        </pc:inkChg>
        <pc:inkChg chg="add del">
          <ac:chgData name="Viet Anh Nguyen" userId="b95f61ff061388d5" providerId="LiveId" clId="{3E39147E-158E-4099-BECE-8D8C54C07C10}" dt="2022-01-08T07:08:21.231" v="1795"/>
          <ac:inkMkLst>
            <pc:docMk/>
            <pc:sldMk cId="0" sldId="268"/>
            <ac:inkMk id="141" creationId="{AAFDBA8A-907E-448C-B9A5-9223BDED8288}"/>
          </ac:inkMkLst>
        </pc:inkChg>
        <pc:inkChg chg="add del">
          <ac:chgData name="Viet Anh Nguyen" userId="b95f61ff061388d5" providerId="LiveId" clId="{3E39147E-158E-4099-BECE-8D8C54C07C10}" dt="2022-01-08T07:08:21.231" v="1795"/>
          <ac:inkMkLst>
            <pc:docMk/>
            <pc:sldMk cId="0" sldId="268"/>
            <ac:inkMk id="142" creationId="{90A81317-9D19-4BA7-BEE4-B08734A77C5D}"/>
          </ac:inkMkLst>
        </pc:inkChg>
        <pc:inkChg chg="add del">
          <ac:chgData name="Viet Anh Nguyen" userId="b95f61ff061388d5" providerId="LiveId" clId="{3E39147E-158E-4099-BECE-8D8C54C07C10}" dt="2022-01-08T07:08:23.394" v="1797"/>
          <ac:inkMkLst>
            <pc:docMk/>
            <pc:sldMk cId="0" sldId="268"/>
            <ac:inkMk id="143" creationId="{A49E3453-CE06-480F-A99C-0A61A7975B2E}"/>
          </ac:inkMkLst>
        </pc:inkChg>
        <pc:inkChg chg="add del">
          <ac:chgData name="Viet Anh Nguyen" userId="b95f61ff061388d5" providerId="LiveId" clId="{3E39147E-158E-4099-BECE-8D8C54C07C10}" dt="2022-01-08T07:08:23.394" v="1797"/>
          <ac:inkMkLst>
            <pc:docMk/>
            <pc:sldMk cId="0" sldId="268"/>
            <ac:inkMk id="144" creationId="{78D69F9D-A1AE-475A-93D9-203E4DC15760}"/>
          </ac:inkMkLst>
        </pc:inkChg>
        <pc:inkChg chg="add">
          <ac:chgData name="Viet Anh Nguyen" userId="b95f61ff061388d5" providerId="LiveId" clId="{3E39147E-158E-4099-BECE-8D8C54C07C10}" dt="2022-01-08T07:08:23.394" v="1797"/>
          <ac:inkMkLst>
            <pc:docMk/>
            <pc:sldMk cId="0" sldId="268"/>
            <ac:inkMk id="145" creationId="{AD42D51C-977D-4EF1-9980-1C991C499744}"/>
          </ac:inkMkLst>
        </pc:inkChg>
        <pc:inkChg chg="add del">
          <ac:chgData name="Viet Anh Nguyen" userId="b95f61ff061388d5" providerId="LiveId" clId="{3E39147E-158E-4099-BECE-8D8C54C07C10}" dt="2022-01-08T07:08:26.041" v="1800"/>
          <ac:inkMkLst>
            <pc:docMk/>
            <pc:sldMk cId="0" sldId="268"/>
            <ac:inkMk id="146" creationId="{D09CF5B3-36A8-4AF7-8E16-820872016665}"/>
          </ac:inkMkLst>
        </pc:inkChg>
        <pc:inkChg chg="add del">
          <ac:chgData name="Viet Anh Nguyen" userId="b95f61ff061388d5" providerId="LiveId" clId="{3E39147E-158E-4099-BECE-8D8C54C07C10}" dt="2022-01-08T07:08:26.041" v="1800"/>
          <ac:inkMkLst>
            <pc:docMk/>
            <pc:sldMk cId="0" sldId="268"/>
            <ac:inkMk id="147" creationId="{6E23C68A-EBCB-4742-8A4D-2021E6A6764D}"/>
          </ac:inkMkLst>
        </pc:inkChg>
        <pc:inkChg chg="add del">
          <ac:chgData name="Viet Anh Nguyen" userId="b95f61ff061388d5" providerId="LiveId" clId="{3E39147E-158E-4099-BECE-8D8C54C07C10}" dt="2022-01-08T07:08:28.276" v="1806"/>
          <ac:inkMkLst>
            <pc:docMk/>
            <pc:sldMk cId="0" sldId="268"/>
            <ac:inkMk id="148" creationId="{AED770E9-5C8D-44F2-B987-C0904089F1AA}"/>
          </ac:inkMkLst>
        </pc:inkChg>
        <pc:inkChg chg="add del">
          <ac:chgData name="Viet Anh Nguyen" userId="b95f61ff061388d5" providerId="LiveId" clId="{3E39147E-158E-4099-BECE-8D8C54C07C10}" dt="2022-01-08T07:08:28.276" v="1806"/>
          <ac:inkMkLst>
            <pc:docMk/>
            <pc:sldMk cId="0" sldId="268"/>
            <ac:inkMk id="149" creationId="{F5954A39-92C9-495A-927E-EFD6F471B327}"/>
          </ac:inkMkLst>
        </pc:inkChg>
        <pc:inkChg chg="add del">
          <ac:chgData name="Viet Anh Nguyen" userId="b95f61ff061388d5" providerId="LiveId" clId="{3E39147E-158E-4099-BECE-8D8C54C07C10}" dt="2022-01-08T07:08:28.276" v="1806"/>
          <ac:inkMkLst>
            <pc:docMk/>
            <pc:sldMk cId="0" sldId="268"/>
            <ac:inkMk id="150" creationId="{D51F1881-AE90-45AC-807E-22D3531DF785}"/>
          </ac:inkMkLst>
        </pc:inkChg>
        <pc:inkChg chg="add del">
          <ac:chgData name="Viet Anh Nguyen" userId="b95f61ff061388d5" providerId="LiveId" clId="{3E39147E-158E-4099-BECE-8D8C54C07C10}" dt="2022-01-08T07:08:28.276" v="1806"/>
          <ac:inkMkLst>
            <pc:docMk/>
            <pc:sldMk cId="0" sldId="268"/>
            <ac:inkMk id="151" creationId="{43490900-B9EB-45D3-95B1-79309576F646}"/>
          </ac:inkMkLst>
        </pc:inkChg>
        <pc:inkChg chg="add del">
          <ac:chgData name="Viet Anh Nguyen" userId="b95f61ff061388d5" providerId="LiveId" clId="{3E39147E-158E-4099-BECE-8D8C54C07C10}" dt="2022-01-08T07:08:28.276" v="1806"/>
          <ac:inkMkLst>
            <pc:docMk/>
            <pc:sldMk cId="0" sldId="268"/>
            <ac:inkMk id="152" creationId="{315895B1-7A41-4F98-B40A-07C06AD7BF04}"/>
          </ac:inkMkLst>
        </pc:inkChg>
        <pc:inkChg chg="add del">
          <ac:chgData name="Viet Anh Nguyen" userId="b95f61ff061388d5" providerId="LiveId" clId="{3E39147E-158E-4099-BECE-8D8C54C07C10}" dt="2022-01-08T07:08:28.276" v="1806"/>
          <ac:inkMkLst>
            <pc:docMk/>
            <pc:sldMk cId="0" sldId="268"/>
            <ac:inkMk id="153" creationId="{43D5F689-828F-49D5-996A-E115177F10EA}"/>
          </ac:inkMkLst>
        </pc:inkChg>
        <pc:inkChg chg="add del">
          <ac:chgData name="Viet Anh Nguyen" userId="b95f61ff061388d5" providerId="LiveId" clId="{3E39147E-158E-4099-BECE-8D8C54C07C10}" dt="2022-01-08T07:08:32.473" v="1814"/>
          <ac:inkMkLst>
            <pc:docMk/>
            <pc:sldMk cId="0" sldId="268"/>
            <ac:inkMk id="154" creationId="{4CEC8AF3-4423-4CAF-A5DE-B99F895250D7}"/>
          </ac:inkMkLst>
        </pc:inkChg>
        <pc:inkChg chg="add del">
          <ac:chgData name="Viet Anh Nguyen" userId="b95f61ff061388d5" providerId="LiveId" clId="{3E39147E-158E-4099-BECE-8D8C54C07C10}" dt="2022-01-08T07:08:32.473" v="1814"/>
          <ac:inkMkLst>
            <pc:docMk/>
            <pc:sldMk cId="0" sldId="268"/>
            <ac:inkMk id="155" creationId="{96B5AAB1-9C20-4836-8703-151A99BBBDE7}"/>
          </ac:inkMkLst>
        </pc:inkChg>
        <pc:inkChg chg="add del">
          <ac:chgData name="Viet Anh Nguyen" userId="b95f61ff061388d5" providerId="LiveId" clId="{3E39147E-158E-4099-BECE-8D8C54C07C10}" dt="2022-01-08T07:08:32.473" v="1814"/>
          <ac:inkMkLst>
            <pc:docMk/>
            <pc:sldMk cId="0" sldId="268"/>
            <ac:inkMk id="156" creationId="{31B0B307-8CEA-4F9B-812A-FBB6C2AC9191}"/>
          </ac:inkMkLst>
        </pc:inkChg>
        <pc:inkChg chg="add del">
          <ac:chgData name="Viet Anh Nguyen" userId="b95f61ff061388d5" providerId="LiveId" clId="{3E39147E-158E-4099-BECE-8D8C54C07C10}" dt="2022-01-08T07:08:32.473" v="1814"/>
          <ac:inkMkLst>
            <pc:docMk/>
            <pc:sldMk cId="0" sldId="268"/>
            <ac:inkMk id="157" creationId="{0E7F0D6B-3554-41CB-BA62-6088DA322715}"/>
          </ac:inkMkLst>
        </pc:inkChg>
        <pc:inkChg chg="add del">
          <ac:chgData name="Viet Anh Nguyen" userId="b95f61ff061388d5" providerId="LiveId" clId="{3E39147E-158E-4099-BECE-8D8C54C07C10}" dt="2022-01-08T07:08:32.473" v="1814"/>
          <ac:inkMkLst>
            <pc:docMk/>
            <pc:sldMk cId="0" sldId="268"/>
            <ac:inkMk id="158" creationId="{D1654AB4-01A9-4F83-A0FB-112B61D3B69B}"/>
          </ac:inkMkLst>
        </pc:inkChg>
        <pc:inkChg chg="add del">
          <ac:chgData name="Viet Anh Nguyen" userId="b95f61ff061388d5" providerId="LiveId" clId="{3E39147E-158E-4099-BECE-8D8C54C07C10}" dt="2022-01-08T07:08:32.473" v="1814"/>
          <ac:inkMkLst>
            <pc:docMk/>
            <pc:sldMk cId="0" sldId="268"/>
            <ac:inkMk id="159" creationId="{748FB9E8-5B62-4002-8FBA-24C645B8851C}"/>
          </ac:inkMkLst>
        </pc:inkChg>
        <pc:inkChg chg="add del">
          <ac:chgData name="Viet Anh Nguyen" userId="b95f61ff061388d5" providerId="LiveId" clId="{3E39147E-158E-4099-BECE-8D8C54C07C10}" dt="2022-01-08T07:08:32.473" v="1814"/>
          <ac:inkMkLst>
            <pc:docMk/>
            <pc:sldMk cId="0" sldId="268"/>
            <ac:inkMk id="160" creationId="{F95507C4-7DE7-4836-B476-38595430FB75}"/>
          </ac:inkMkLst>
        </pc:inkChg>
        <pc:inkChg chg="add del">
          <ac:chgData name="Viet Anh Nguyen" userId="b95f61ff061388d5" providerId="LiveId" clId="{3E39147E-158E-4099-BECE-8D8C54C07C10}" dt="2022-01-08T07:08:32.473" v="1814"/>
          <ac:inkMkLst>
            <pc:docMk/>
            <pc:sldMk cId="0" sldId="268"/>
            <ac:inkMk id="161" creationId="{B6A4EAA0-5F33-43AD-B9EF-BCE1EB428695}"/>
          </ac:inkMkLst>
        </pc:inkChg>
        <pc:inkChg chg="add del">
          <ac:chgData name="Viet Anh Nguyen" userId="b95f61ff061388d5" providerId="LiveId" clId="{3E39147E-158E-4099-BECE-8D8C54C07C10}" dt="2022-01-08T07:08:34.560" v="1818"/>
          <ac:inkMkLst>
            <pc:docMk/>
            <pc:sldMk cId="0" sldId="268"/>
            <ac:inkMk id="162" creationId="{F5001397-A611-4B7A-8336-1C9ADADC969D}"/>
          </ac:inkMkLst>
        </pc:inkChg>
        <pc:inkChg chg="add del">
          <ac:chgData name="Viet Anh Nguyen" userId="b95f61ff061388d5" providerId="LiveId" clId="{3E39147E-158E-4099-BECE-8D8C54C07C10}" dt="2022-01-08T07:08:34.560" v="1818"/>
          <ac:inkMkLst>
            <pc:docMk/>
            <pc:sldMk cId="0" sldId="268"/>
            <ac:inkMk id="163" creationId="{CA5A15EE-D0C9-436F-A27A-D0FB44487301}"/>
          </ac:inkMkLst>
        </pc:inkChg>
        <pc:inkChg chg="add del">
          <ac:chgData name="Viet Anh Nguyen" userId="b95f61ff061388d5" providerId="LiveId" clId="{3E39147E-158E-4099-BECE-8D8C54C07C10}" dt="2022-01-08T07:08:34.560" v="1818"/>
          <ac:inkMkLst>
            <pc:docMk/>
            <pc:sldMk cId="0" sldId="268"/>
            <ac:inkMk id="164" creationId="{3ACC1B2D-4167-438E-8A93-AAAFBFA346B6}"/>
          </ac:inkMkLst>
        </pc:inkChg>
        <pc:inkChg chg="add del">
          <ac:chgData name="Viet Anh Nguyen" userId="b95f61ff061388d5" providerId="LiveId" clId="{3E39147E-158E-4099-BECE-8D8C54C07C10}" dt="2022-01-08T07:08:34.560" v="1818"/>
          <ac:inkMkLst>
            <pc:docMk/>
            <pc:sldMk cId="0" sldId="268"/>
            <ac:inkMk id="165" creationId="{E7A550E3-42D4-4972-BA57-4E6C08A8EC50}"/>
          </ac:inkMkLst>
        </pc:inkChg>
        <pc:inkChg chg="add">
          <ac:chgData name="Viet Anh Nguyen" userId="b95f61ff061388d5" providerId="LiveId" clId="{3E39147E-158E-4099-BECE-8D8C54C07C10}" dt="2022-01-08T07:08:34.560" v="1818"/>
          <ac:inkMkLst>
            <pc:docMk/>
            <pc:sldMk cId="0" sldId="268"/>
            <ac:inkMk id="166" creationId="{7D141882-6670-4809-8E40-FA88D4BCF43C}"/>
          </ac:inkMkLst>
        </pc:inkChg>
        <pc:inkChg chg="add del">
          <ac:chgData name="Viet Anh Nguyen" userId="b95f61ff061388d5" providerId="LiveId" clId="{3E39147E-158E-4099-BECE-8D8C54C07C10}" dt="2022-01-08T07:08:44.828" v="1830"/>
          <ac:inkMkLst>
            <pc:docMk/>
            <pc:sldMk cId="0" sldId="268"/>
            <ac:inkMk id="167" creationId="{9C5E035C-DACD-4CDE-8F67-1194DE46036C}"/>
          </ac:inkMkLst>
        </pc:inkChg>
        <pc:inkChg chg="add del">
          <ac:chgData name="Viet Anh Nguyen" userId="b95f61ff061388d5" providerId="LiveId" clId="{3E39147E-158E-4099-BECE-8D8C54C07C10}" dt="2022-01-08T07:08:44.828" v="1830"/>
          <ac:inkMkLst>
            <pc:docMk/>
            <pc:sldMk cId="0" sldId="268"/>
            <ac:inkMk id="168" creationId="{EB0E60C0-DBF2-455F-A9EC-13266C64F8E1}"/>
          </ac:inkMkLst>
        </pc:inkChg>
        <pc:inkChg chg="add del">
          <ac:chgData name="Viet Anh Nguyen" userId="b95f61ff061388d5" providerId="LiveId" clId="{3E39147E-158E-4099-BECE-8D8C54C07C10}" dt="2022-01-08T07:08:44.828" v="1830"/>
          <ac:inkMkLst>
            <pc:docMk/>
            <pc:sldMk cId="0" sldId="268"/>
            <ac:inkMk id="169" creationId="{426BBB11-5DCB-47AC-9E28-25CE4E00D894}"/>
          </ac:inkMkLst>
        </pc:inkChg>
        <pc:inkChg chg="add del">
          <ac:chgData name="Viet Anh Nguyen" userId="b95f61ff061388d5" providerId="LiveId" clId="{3E39147E-158E-4099-BECE-8D8C54C07C10}" dt="2022-01-08T07:08:44.828" v="1830"/>
          <ac:inkMkLst>
            <pc:docMk/>
            <pc:sldMk cId="0" sldId="268"/>
            <ac:inkMk id="170" creationId="{DF00B83E-FFDA-4E1D-B165-D4072C0A1497}"/>
          </ac:inkMkLst>
        </pc:inkChg>
        <pc:inkChg chg="add del">
          <ac:chgData name="Viet Anh Nguyen" userId="b95f61ff061388d5" providerId="LiveId" clId="{3E39147E-158E-4099-BECE-8D8C54C07C10}" dt="2022-01-08T07:08:44.828" v="1830"/>
          <ac:inkMkLst>
            <pc:docMk/>
            <pc:sldMk cId="0" sldId="268"/>
            <ac:inkMk id="171" creationId="{BB3156F7-AC9F-4AC8-919C-24488B01DD70}"/>
          </ac:inkMkLst>
        </pc:inkChg>
        <pc:inkChg chg="add del">
          <ac:chgData name="Viet Anh Nguyen" userId="b95f61ff061388d5" providerId="LiveId" clId="{3E39147E-158E-4099-BECE-8D8C54C07C10}" dt="2022-01-08T07:08:44.828" v="1830"/>
          <ac:inkMkLst>
            <pc:docMk/>
            <pc:sldMk cId="0" sldId="268"/>
            <ac:inkMk id="172" creationId="{212EF239-381E-40E6-ACA7-200EA9857EBE}"/>
          </ac:inkMkLst>
        </pc:inkChg>
        <pc:inkChg chg="add del">
          <ac:chgData name="Viet Anh Nguyen" userId="b95f61ff061388d5" providerId="LiveId" clId="{3E39147E-158E-4099-BECE-8D8C54C07C10}" dt="2022-01-08T07:08:44.828" v="1830"/>
          <ac:inkMkLst>
            <pc:docMk/>
            <pc:sldMk cId="0" sldId="268"/>
            <ac:inkMk id="173" creationId="{242FF61C-CE99-40DE-95B3-E564567087A5}"/>
          </ac:inkMkLst>
        </pc:inkChg>
        <pc:inkChg chg="add del">
          <ac:chgData name="Viet Anh Nguyen" userId="b95f61ff061388d5" providerId="LiveId" clId="{3E39147E-158E-4099-BECE-8D8C54C07C10}" dt="2022-01-08T07:08:44.828" v="1830"/>
          <ac:inkMkLst>
            <pc:docMk/>
            <pc:sldMk cId="0" sldId="268"/>
            <ac:inkMk id="174" creationId="{C2E0DDC4-D47A-484E-9ACF-699C8D2CDCAB}"/>
          </ac:inkMkLst>
        </pc:inkChg>
        <pc:inkChg chg="add del">
          <ac:chgData name="Viet Anh Nguyen" userId="b95f61ff061388d5" providerId="LiveId" clId="{3E39147E-158E-4099-BECE-8D8C54C07C10}" dt="2022-01-08T07:08:44.828" v="1830"/>
          <ac:inkMkLst>
            <pc:docMk/>
            <pc:sldMk cId="0" sldId="268"/>
            <ac:inkMk id="175" creationId="{50367F5B-2B28-4F5B-9C4A-63235B743411}"/>
          </ac:inkMkLst>
        </pc:inkChg>
        <pc:inkChg chg="add del">
          <ac:chgData name="Viet Anh Nguyen" userId="b95f61ff061388d5" providerId="LiveId" clId="{3E39147E-158E-4099-BECE-8D8C54C07C10}" dt="2022-01-08T07:08:44.828" v="1830"/>
          <ac:inkMkLst>
            <pc:docMk/>
            <pc:sldMk cId="0" sldId="268"/>
            <ac:inkMk id="176" creationId="{1B8E57C4-5AA9-450D-892F-5C0B179268CE}"/>
          </ac:inkMkLst>
        </pc:inkChg>
        <pc:inkChg chg="add del">
          <ac:chgData name="Viet Anh Nguyen" userId="b95f61ff061388d5" providerId="LiveId" clId="{3E39147E-158E-4099-BECE-8D8C54C07C10}" dt="2022-01-08T07:08:44.828" v="1830"/>
          <ac:inkMkLst>
            <pc:docMk/>
            <pc:sldMk cId="0" sldId="268"/>
            <ac:inkMk id="177" creationId="{0720B90A-8B3E-4C01-B1FE-8DD4D450A57C}"/>
          </ac:inkMkLst>
        </pc:inkChg>
        <pc:inkChg chg="add">
          <ac:chgData name="Viet Anh Nguyen" userId="b95f61ff061388d5" providerId="LiveId" clId="{3E39147E-158E-4099-BECE-8D8C54C07C10}" dt="2022-01-08T07:08:44.828" v="1830"/>
          <ac:inkMkLst>
            <pc:docMk/>
            <pc:sldMk cId="0" sldId="268"/>
            <ac:inkMk id="178" creationId="{3BAE74E3-8ED9-4048-B060-A5C98464CEF3}"/>
          </ac:inkMkLst>
        </pc:inkChg>
        <pc:inkChg chg="add">
          <ac:chgData name="Viet Anh Nguyen" userId="b95f61ff061388d5" providerId="LiveId" clId="{3E39147E-158E-4099-BECE-8D8C54C07C10}" dt="2022-01-08T07:08:45.815" v="1831" actId="9405"/>
          <ac:inkMkLst>
            <pc:docMk/>
            <pc:sldMk cId="0" sldId="268"/>
            <ac:inkMk id="179" creationId="{FC13CB19-2204-48AE-8AD5-0D030A6AB205}"/>
          </ac:inkMkLst>
        </pc:inkChg>
        <pc:inkChg chg="add del">
          <ac:chgData name="Viet Anh Nguyen" userId="b95f61ff061388d5" providerId="LiveId" clId="{3E39147E-158E-4099-BECE-8D8C54C07C10}" dt="2022-01-08T08:47:08.121" v="3466"/>
          <ac:inkMkLst>
            <pc:docMk/>
            <pc:sldMk cId="0" sldId="268"/>
            <ac:inkMk id="180" creationId="{C7101F26-71AE-44AD-AB63-BBCD4E8A0C40}"/>
          </ac:inkMkLst>
        </pc:inkChg>
        <pc:inkChg chg="add del">
          <ac:chgData name="Viet Anh Nguyen" userId="b95f61ff061388d5" providerId="LiveId" clId="{3E39147E-158E-4099-BECE-8D8C54C07C10}" dt="2022-01-08T08:47:08.121" v="3466"/>
          <ac:inkMkLst>
            <pc:docMk/>
            <pc:sldMk cId="0" sldId="268"/>
            <ac:inkMk id="181" creationId="{FC8316D3-A3C9-4676-8ED3-BA436C2C26FB}"/>
          </ac:inkMkLst>
        </pc:inkChg>
        <pc:inkChg chg="add del">
          <ac:chgData name="Viet Anh Nguyen" userId="b95f61ff061388d5" providerId="LiveId" clId="{3E39147E-158E-4099-BECE-8D8C54C07C10}" dt="2022-01-08T08:47:08.121" v="3466"/>
          <ac:inkMkLst>
            <pc:docMk/>
            <pc:sldMk cId="0" sldId="268"/>
            <ac:inkMk id="182" creationId="{44F3B5F4-98D5-4271-8126-F3D282F46C86}"/>
          </ac:inkMkLst>
        </pc:inkChg>
        <pc:inkChg chg="add del">
          <ac:chgData name="Viet Anh Nguyen" userId="b95f61ff061388d5" providerId="LiveId" clId="{3E39147E-158E-4099-BECE-8D8C54C07C10}" dt="2022-01-08T08:47:09.968" v="3468"/>
          <ac:inkMkLst>
            <pc:docMk/>
            <pc:sldMk cId="0" sldId="268"/>
            <ac:inkMk id="183" creationId="{BB9CC91E-1D4E-42B3-BCBA-1F626F99C22F}"/>
          </ac:inkMkLst>
        </pc:inkChg>
        <pc:inkChg chg="add del">
          <ac:chgData name="Viet Anh Nguyen" userId="b95f61ff061388d5" providerId="LiveId" clId="{3E39147E-158E-4099-BECE-8D8C54C07C10}" dt="2022-01-08T08:47:09.968" v="3468"/>
          <ac:inkMkLst>
            <pc:docMk/>
            <pc:sldMk cId="0" sldId="268"/>
            <ac:inkMk id="184" creationId="{6A3E954F-4A9A-43F2-AB40-E53F5E1EA184}"/>
          </ac:inkMkLst>
        </pc:inkChg>
        <pc:inkChg chg="add del">
          <ac:chgData name="Viet Anh Nguyen" userId="b95f61ff061388d5" providerId="LiveId" clId="{3E39147E-158E-4099-BECE-8D8C54C07C10}" dt="2022-01-08T08:47:12.610" v="3472"/>
          <ac:inkMkLst>
            <pc:docMk/>
            <pc:sldMk cId="0" sldId="268"/>
            <ac:inkMk id="185" creationId="{1444027D-3152-46DB-8A07-F299A5C0BE55}"/>
          </ac:inkMkLst>
        </pc:inkChg>
        <pc:inkChg chg="add del">
          <ac:chgData name="Viet Anh Nguyen" userId="b95f61ff061388d5" providerId="LiveId" clId="{3E39147E-158E-4099-BECE-8D8C54C07C10}" dt="2022-01-08T08:47:12.610" v="3472"/>
          <ac:inkMkLst>
            <pc:docMk/>
            <pc:sldMk cId="0" sldId="268"/>
            <ac:inkMk id="186" creationId="{7AAA9FC2-99BE-4B0F-9B42-5FA404CD105E}"/>
          </ac:inkMkLst>
        </pc:inkChg>
        <pc:inkChg chg="add del">
          <ac:chgData name="Viet Anh Nguyen" userId="b95f61ff061388d5" providerId="LiveId" clId="{3E39147E-158E-4099-BECE-8D8C54C07C10}" dt="2022-01-08T08:47:12.610" v="3472"/>
          <ac:inkMkLst>
            <pc:docMk/>
            <pc:sldMk cId="0" sldId="268"/>
            <ac:inkMk id="187" creationId="{0CB10D75-81D8-4C71-AE06-E3FDC5DFC5F4}"/>
          </ac:inkMkLst>
        </pc:inkChg>
        <pc:inkChg chg="add del">
          <ac:chgData name="Viet Anh Nguyen" userId="b95f61ff061388d5" providerId="LiveId" clId="{3E39147E-158E-4099-BECE-8D8C54C07C10}" dt="2022-01-08T08:47:12.610" v="3472"/>
          <ac:inkMkLst>
            <pc:docMk/>
            <pc:sldMk cId="0" sldId="268"/>
            <ac:inkMk id="188" creationId="{797A2281-589B-4A2F-B5B2-C8190ABD2469}"/>
          </ac:inkMkLst>
        </pc:inkChg>
        <pc:inkChg chg="add del">
          <ac:chgData name="Viet Anh Nguyen" userId="b95f61ff061388d5" providerId="LiveId" clId="{3E39147E-158E-4099-BECE-8D8C54C07C10}" dt="2022-01-08T08:47:14.363" v="3476"/>
          <ac:inkMkLst>
            <pc:docMk/>
            <pc:sldMk cId="0" sldId="268"/>
            <ac:inkMk id="189" creationId="{209E31EE-F8C1-4685-963C-595C2366187A}"/>
          </ac:inkMkLst>
        </pc:inkChg>
        <pc:inkChg chg="add del">
          <ac:chgData name="Viet Anh Nguyen" userId="b95f61ff061388d5" providerId="LiveId" clId="{3E39147E-158E-4099-BECE-8D8C54C07C10}" dt="2022-01-08T08:47:14.363" v="3476"/>
          <ac:inkMkLst>
            <pc:docMk/>
            <pc:sldMk cId="0" sldId="268"/>
            <ac:inkMk id="190" creationId="{A21BAD01-28ED-4699-980E-F6A9F479AAE0}"/>
          </ac:inkMkLst>
        </pc:inkChg>
        <pc:inkChg chg="add del">
          <ac:chgData name="Viet Anh Nguyen" userId="b95f61ff061388d5" providerId="LiveId" clId="{3E39147E-158E-4099-BECE-8D8C54C07C10}" dt="2022-01-08T08:47:14.363" v="3476"/>
          <ac:inkMkLst>
            <pc:docMk/>
            <pc:sldMk cId="0" sldId="268"/>
            <ac:inkMk id="191" creationId="{98C385E5-8073-469E-ADA6-B28664933271}"/>
          </ac:inkMkLst>
        </pc:inkChg>
        <pc:inkChg chg="add del">
          <ac:chgData name="Viet Anh Nguyen" userId="b95f61ff061388d5" providerId="LiveId" clId="{3E39147E-158E-4099-BECE-8D8C54C07C10}" dt="2022-01-08T08:47:14.363" v="3476"/>
          <ac:inkMkLst>
            <pc:docMk/>
            <pc:sldMk cId="0" sldId="268"/>
            <ac:inkMk id="192" creationId="{1570AC00-C63F-412E-99F8-53B0A2DFADF9}"/>
          </ac:inkMkLst>
        </pc:inkChg>
        <pc:inkChg chg="add del">
          <ac:chgData name="Viet Anh Nguyen" userId="b95f61ff061388d5" providerId="LiveId" clId="{3E39147E-158E-4099-BECE-8D8C54C07C10}" dt="2022-01-08T08:47:15.618" v="3480"/>
          <ac:inkMkLst>
            <pc:docMk/>
            <pc:sldMk cId="0" sldId="268"/>
            <ac:inkMk id="193" creationId="{BC241681-38F2-461D-AD28-6C10E76DCAEF}"/>
          </ac:inkMkLst>
        </pc:inkChg>
        <pc:inkChg chg="add del">
          <ac:chgData name="Viet Anh Nguyen" userId="b95f61ff061388d5" providerId="LiveId" clId="{3E39147E-158E-4099-BECE-8D8C54C07C10}" dt="2022-01-08T08:47:15.618" v="3480"/>
          <ac:inkMkLst>
            <pc:docMk/>
            <pc:sldMk cId="0" sldId="268"/>
            <ac:inkMk id="194" creationId="{35380955-BCCB-4EBD-A6E3-1AE628ACF31F}"/>
          </ac:inkMkLst>
        </pc:inkChg>
        <pc:inkChg chg="add del">
          <ac:chgData name="Viet Anh Nguyen" userId="b95f61ff061388d5" providerId="LiveId" clId="{3E39147E-158E-4099-BECE-8D8C54C07C10}" dt="2022-01-08T08:47:15.618" v="3480"/>
          <ac:inkMkLst>
            <pc:docMk/>
            <pc:sldMk cId="0" sldId="268"/>
            <ac:inkMk id="195" creationId="{5DED7317-FCE0-46A8-9FE2-F90CA06ED886}"/>
          </ac:inkMkLst>
        </pc:inkChg>
        <pc:inkChg chg="add del">
          <ac:chgData name="Viet Anh Nguyen" userId="b95f61ff061388d5" providerId="LiveId" clId="{3E39147E-158E-4099-BECE-8D8C54C07C10}" dt="2022-01-08T08:47:15.618" v="3480"/>
          <ac:inkMkLst>
            <pc:docMk/>
            <pc:sldMk cId="0" sldId="268"/>
            <ac:inkMk id="196" creationId="{50FE6D35-7DFC-41BA-89D2-15C0D443AD2C}"/>
          </ac:inkMkLst>
        </pc:inkChg>
        <pc:inkChg chg="add">
          <ac:chgData name="Viet Anh Nguyen" userId="b95f61ff061388d5" providerId="LiveId" clId="{3E39147E-158E-4099-BECE-8D8C54C07C10}" dt="2022-01-08T08:47:15.618" v="3480"/>
          <ac:inkMkLst>
            <pc:docMk/>
            <pc:sldMk cId="0" sldId="268"/>
            <ac:inkMk id="197" creationId="{CEC07F1C-5A8E-43F4-8FE9-B92FA72789A8}"/>
          </ac:inkMkLst>
        </pc:inkChg>
      </pc:sldChg>
      <pc:sldChg chg="addSp delSp mod">
        <pc:chgData name="Viet Anh Nguyen" userId="b95f61ff061388d5" providerId="LiveId" clId="{3E39147E-158E-4099-BECE-8D8C54C07C10}" dt="2022-01-08T08:46:57.277" v="3462"/>
        <pc:sldMkLst>
          <pc:docMk/>
          <pc:sldMk cId="0" sldId="269"/>
        </pc:sldMkLst>
        <pc:inkChg chg="add del">
          <ac:chgData name="Viet Anh Nguyen" userId="b95f61ff061388d5" providerId="LiveId" clId="{3E39147E-158E-4099-BECE-8D8C54C07C10}" dt="2022-01-08T08:46:43.510" v="3433"/>
          <ac:inkMkLst>
            <pc:docMk/>
            <pc:sldMk cId="0" sldId="269"/>
            <ac:inkMk id="2" creationId="{85BEE957-683B-44C4-9296-09E052517821}"/>
          </ac:inkMkLst>
        </pc:inkChg>
        <pc:inkChg chg="add del">
          <ac:chgData name="Viet Anh Nguyen" userId="b95f61ff061388d5" providerId="LiveId" clId="{3E39147E-158E-4099-BECE-8D8C54C07C10}" dt="2022-01-08T08:46:43.510" v="3433"/>
          <ac:inkMkLst>
            <pc:docMk/>
            <pc:sldMk cId="0" sldId="269"/>
            <ac:inkMk id="3" creationId="{1195CDDD-1933-43D1-BF44-B4C1952DF94A}"/>
          </ac:inkMkLst>
        </pc:inkChg>
        <pc:inkChg chg="add del">
          <ac:chgData name="Viet Anh Nguyen" userId="b95f61ff061388d5" providerId="LiveId" clId="{3E39147E-158E-4099-BECE-8D8C54C07C10}" dt="2022-01-08T08:46:45.269" v="3435"/>
          <ac:inkMkLst>
            <pc:docMk/>
            <pc:sldMk cId="0" sldId="269"/>
            <ac:inkMk id="4" creationId="{2DDB97C8-DCBA-4DC9-884D-C8A97BDE3042}"/>
          </ac:inkMkLst>
        </pc:inkChg>
        <pc:inkChg chg="add del">
          <ac:chgData name="Viet Anh Nguyen" userId="b95f61ff061388d5" providerId="LiveId" clId="{3E39147E-158E-4099-BECE-8D8C54C07C10}" dt="2022-01-08T08:46:45.269" v="3435"/>
          <ac:inkMkLst>
            <pc:docMk/>
            <pc:sldMk cId="0" sldId="269"/>
            <ac:inkMk id="5" creationId="{40DA7A06-2E74-4229-911D-BBC900C5B24A}"/>
          </ac:inkMkLst>
        </pc:inkChg>
        <pc:inkChg chg="add del">
          <ac:chgData name="Viet Anh Nguyen" userId="b95f61ff061388d5" providerId="LiveId" clId="{3E39147E-158E-4099-BECE-8D8C54C07C10}" dt="2022-01-08T08:46:47.171" v="3437"/>
          <ac:inkMkLst>
            <pc:docMk/>
            <pc:sldMk cId="0" sldId="269"/>
            <ac:inkMk id="6" creationId="{7E4158F1-2180-4FF8-AE9F-24963DC1D35A}"/>
          </ac:inkMkLst>
        </pc:inkChg>
        <pc:inkChg chg="add del">
          <ac:chgData name="Viet Anh Nguyen" userId="b95f61ff061388d5" providerId="LiveId" clId="{3E39147E-158E-4099-BECE-8D8C54C07C10}" dt="2022-01-08T08:46:47.171" v="3437"/>
          <ac:inkMkLst>
            <pc:docMk/>
            <pc:sldMk cId="0" sldId="269"/>
            <ac:inkMk id="7" creationId="{C5072875-C701-45EF-B219-634EE807BA35}"/>
          </ac:inkMkLst>
        </pc:inkChg>
        <pc:inkChg chg="add del">
          <ac:chgData name="Viet Anh Nguyen" userId="b95f61ff061388d5" providerId="LiveId" clId="{3E39147E-158E-4099-BECE-8D8C54C07C10}" dt="2022-01-08T08:46:48.265" v="3439"/>
          <ac:inkMkLst>
            <pc:docMk/>
            <pc:sldMk cId="0" sldId="269"/>
            <ac:inkMk id="8" creationId="{A33E9733-9449-438B-9A5C-A7AFC518B010}"/>
          </ac:inkMkLst>
        </pc:inkChg>
        <pc:inkChg chg="add del">
          <ac:chgData name="Viet Anh Nguyen" userId="b95f61ff061388d5" providerId="LiveId" clId="{3E39147E-158E-4099-BECE-8D8C54C07C10}" dt="2022-01-08T08:46:48.265" v="3439"/>
          <ac:inkMkLst>
            <pc:docMk/>
            <pc:sldMk cId="0" sldId="269"/>
            <ac:inkMk id="9" creationId="{2A7C7B8E-CBCF-47A4-B25F-3FAE21F41248}"/>
          </ac:inkMkLst>
        </pc:inkChg>
        <pc:inkChg chg="add del">
          <ac:chgData name="Viet Anh Nguyen" userId="b95f61ff061388d5" providerId="LiveId" clId="{3E39147E-158E-4099-BECE-8D8C54C07C10}" dt="2022-01-08T08:46:49.345" v="3441"/>
          <ac:inkMkLst>
            <pc:docMk/>
            <pc:sldMk cId="0" sldId="269"/>
            <ac:inkMk id="10" creationId="{B393E350-57B0-4E72-8970-B4DD3B9D4B00}"/>
          </ac:inkMkLst>
        </pc:inkChg>
        <pc:inkChg chg="add del">
          <ac:chgData name="Viet Anh Nguyen" userId="b95f61ff061388d5" providerId="LiveId" clId="{3E39147E-158E-4099-BECE-8D8C54C07C10}" dt="2022-01-08T08:46:49.345" v="3441"/>
          <ac:inkMkLst>
            <pc:docMk/>
            <pc:sldMk cId="0" sldId="269"/>
            <ac:inkMk id="11" creationId="{4E3015DC-8237-4F8D-A6B4-B8476104F2ED}"/>
          </ac:inkMkLst>
        </pc:inkChg>
        <pc:inkChg chg="add del">
          <ac:chgData name="Viet Anh Nguyen" userId="b95f61ff061388d5" providerId="LiveId" clId="{3E39147E-158E-4099-BECE-8D8C54C07C10}" dt="2022-01-08T08:46:53.946" v="3458"/>
          <ac:inkMkLst>
            <pc:docMk/>
            <pc:sldMk cId="0" sldId="269"/>
            <ac:inkMk id="12" creationId="{D7AE9DEF-922C-4BFA-8BCB-27BC1800FA5B}"/>
          </ac:inkMkLst>
        </pc:inkChg>
        <pc:inkChg chg="add del">
          <ac:chgData name="Viet Anh Nguyen" userId="b95f61ff061388d5" providerId="LiveId" clId="{3E39147E-158E-4099-BECE-8D8C54C07C10}" dt="2022-01-08T08:46:53.946" v="3458"/>
          <ac:inkMkLst>
            <pc:docMk/>
            <pc:sldMk cId="0" sldId="269"/>
            <ac:inkMk id="13" creationId="{3FAB4D61-F700-499E-8789-CB4BAFD688B5}"/>
          </ac:inkMkLst>
        </pc:inkChg>
        <pc:inkChg chg="add del">
          <ac:chgData name="Viet Anh Nguyen" userId="b95f61ff061388d5" providerId="LiveId" clId="{3E39147E-158E-4099-BECE-8D8C54C07C10}" dt="2022-01-08T08:46:53.946" v="3458"/>
          <ac:inkMkLst>
            <pc:docMk/>
            <pc:sldMk cId="0" sldId="269"/>
            <ac:inkMk id="14" creationId="{214CAECA-5F0A-4460-96DA-0A2922558938}"/>
          </ac:inkMkLst>
        </pc:inkChg>
        <pc:inkChg chg="add del">
          <ac:chgData name="Viet Anh Nguyen" userId="b95f61ff061388d5" providerId="LiveId" clId="{3E39147E-158E-4099-BECE-8D8C54C07C10}" dt="2022-01-08T08:46:53.946" v="3458"/>
          <ac:inkMkLst>
            <pc:docMk/>
            <pc:sldMk cId="0" sldId="269"/>
            <ac:inkMk id="15" creationId="{771E0BC9-7B5A-4046-ABAD-77D5E2BA88C4}"/>
          </ac:inkMkLst>
        </pc:inkChg>
        <pc:inkChg chg="add del">
          <ac:chgData name="Viet Anh Nguyen" userId="b95f61ff061388d5" providerId="LiveId" clId="{3E39147E-158E-4099-BECE-8D8C54C07C10}" dt="2022-01-08T08:46:53.946" v="3458"/>
          <ac:inkMkLst>
            <pc:docMk/>
            <pc:sldMk cId="0" sldId="269"/>
            <ac:inkMk id="16" creationId="{F4C01AF1-0D6C-4471-9A7E-8A63F510D8AA}"/>
          </ac:inkMkLst>
        </pc:inkChg>
        <pc:inkChg chg="add del">
          <ac:chgData name="Viet Anh Nguyen" userId="b95f61ff061388d5" providerId="LiveId" clId="{3E39147E-158E-4099-BECE-8D8C54C07C10}" dt="2022-01-08T08:46:53.946" v="3458"/>
          <ac:inkMkLst>
            <pc:docMk/>
            <pc:sldMk cId="0" sldId="269"/>
            <ac:inkMk id="17" creationId="{FAC415AE-E0F9-49A0-AD56-F72A65810A87}"/>
          </ac:inkMkLst>
        </pc:inkChg>
        <pc:inkChg chg="add del">
          <ac:chgData name="Viet Anh Nguyen" userId="b95f61ff061388d5" providerId="LiveId" clId="{3E39147E-158E-4099-BECE-8D8C54C07C10}" dt="2022-01-08T08:46:53.946" v="3458"/>
          <ac:inkMkLst>
            <pc:docMk/>
            <pc:sldMk cId="0" sldId="269"/>
            <ac:inkMk id="18" creationId="{57C22D54-A1FC-47BA-9043-9FFBEB031B4E}"/>
          </ac:inkMkLst>
        </pc:inkChg>
        <pc:inkChg chg="add del">
          <ac:chgData name="Viet Anh Nguyen" userId="b95f61ff061388d5" providerId="LiveId" clId="{3E39147E-158E-4099-BECE-8D8C54C07C10}" dt="2022-01-08T08:46:53.946" v="3458"/>
          <ac:inkMkLst>
            <pc:docMk/>
            <pc:sldMk cId="0" sldId="269"/>
            <ac:inkMk id="19" creationId="{072D1420-2602-4D6D-8D8C-DA2337A024ED}"/>
          </ac:inkMkLst>
        </pc:inkChg>
        <pc:inkChg chg="add del">
          <ac:chgData name="Viet Anh Nguyen" userId="b95f61ff061388d5" providerId="LiveId" clId="{3E39147E-158E-4099-BECE-8D8C54C07C10}" dt="2022-01-08T08:46:53.946" v="3458"/>
          <ac:inkMkLst>
            <pc:docMk/>
            <pc:sldMk cId="0" sldId="269"/>
            <ac:inkMk id="20" creationId="{4EC0537C-BD62-4577-9284-3C859C77890F}"/>
          </ac:inkMkLst>
        </pc:inkChg>
        <pc:inkChg chg="add del">
          <ac:chgData name="Viet Anh Nguyen" userId="b95f61ff061388d5" providerId="LiveId" clId="{3E39147E-158E-4099-BECE-8D8C54C07C10}" dt="2022-01-08T08:46:53.946" v="3458"/>
          <ac:inkMkLst>
            <pc:docMk/>
            <pc:sldMk cId="0" sldId="269"/>
            <ac:inkMk id="21" creationId="{8834964C-1CA0-4364-BD94-B35BCF868CE7}"/>
          </ac:inkMkLst>
        </pc:inkChg>
        <pc:inkChg chg="add del">
          <ac:chgData name="Viet Anh Nguyen" userId="b95f61ff061388d5" providerId="LiveId" clId="{3E39147E-158E-4099-BECE-8D8C54C07C10}" dt="2022-01-08T08:46:53.946" v="3458"/>
          <ac:inkMkLst>
            <pc:docMk/>
            <pc:sldMk cId="0" sldId="269"/>
            <ac:inkMk id="22" creationId="{A0CCF5B6-1B75-4074-B214-EE8CBA0A9BED}"/>
          </ac:inkMkLst>
        </pc:inkChg>
        <pc:inkChg chg="add del">
          <ac:chgData name="Viet Anh Nguyen" userId="b95f61ff061388d5" providerId="LiveId" clId="{3E39147E-158E-4099-BECE-8D8C54C07C10}" dt="2022-01-08T08:46:53.946" v="3458"/>
          <ac:inkMkLst>
            <pc:docMk/>
            <pc:sldMk cId="0" sldId="269"/>
            <ac:inkMk id="23" creationId="{3CA55DF4-3063-45DB-B77C-2F3FF4669B85}"/>
          </ac:inkMkLst>
        </pc:inkChg>
        <pc:inkChg chg="add del">
          <ac:chgData name="Viet Anh Nguyen" userId="b95f61ff061388d5" providerId="LiveId" clId="{3E39147E-158E-4099-BECE-8D8C54C07C10}" dt="2022-01-08T08:46:53.946" v="3458"/>
          <ac:inkMkLst>
            <pc:docMk/>
            <pc:sldMk cId="0" sldId="269"/>
            <ac:inkMk id="24" creationId="{4177D950-AF16-4A6D-9CDD-0864D29F987C}"/>
          </ac:inkMkLst>
        </pc:inkChg>
        <pc:inkChg chg="add del">
          <ac:chgData name="Viet Anh Nguyen" userId="b95f61ff061388d5" providerId="LiveId" clId="{3E39147E-158E-4099-BECE-8D8C54C07C10}" dt="2022-01-08T08:46:53.946" v="3458"/>
          <ac:inkMkLst>
            <pc:docMk/>
            <pc:sldMk cId="0" sldId="269"/>
            <ac:inkMk id="25" creationId="{B709CCE9-D7BB-4FCF-A69F-A79AC9D42F83}"/>
          </ac:inkMkLst>
        </pc:inkChg>
        <pc:inkChg chg="add del">
          <ac:chgData name="Viet Anh Nguyen" userId="b95f61ff061388d5" providerId="LiveId" clId="{3E39147E-158E-4099-BECE-8D8C54C07C10}" dt="2022-01-08T08:46:53.946" v="3458"/>
          <ac:inkMkLst>
            <pc:docMk/>
            <pc:sldMk cId="0" sldId="269"/>
            <ac:inkMk id="26" creationId="{EFD79985-E0FC-49DB-8ED2-196375B61620}"/>
          </ac:inkMkLst>
        </pc:inkChg>
        <pc:inkChg chg="add del">
          <ac:chgData name="Viet Anh Nguyen" userId="b95f61ff061388d5" providerId="LiveId" clId="{3E39147E-158E-4099-BECE-8D8C54C07C10}" dt="2022-01-08T08:46:53.946" v="3458"/>
          <ac:inkMkLst>
            <pc:docMk/>
            <pc:sldMk cId="0" sldId="269"/>
            <ac:inkMk id="27" creationId="{C818EF1F-3F81-4B05-BD1A-BD254CC76FB1}"/>
          </ac:inkMkLst>
        </pc:inkChg>
        <pc:inkChg chg="add del">
          <ac:chgData name="Viet Anh Nguyen" userId="b95f61ff061388d5" providerId="LiveId" clId="{3E39147E-158E-4099-BECE-8D8C54C07C10}" dt="2022-01-08T08:46:53.946" v="3458"/>
          <ac:inkMkLst>
            <pc:docMk/>
            <pc:sldMk cId="0" sldId="269"/>
            <ac:inkMk id="28" creationId="{83195726-07CE-49BF-82D0-2DB1DAFF6ECF}"/>
          </ac:inkMkLst>
        </pc:inkChg>
        <pc:inkChg chg="add del">
          <ac:chgData name="Viet Anh Nguyen" userId="b95f61ff061388d5" providerId="LiveId" clId="{3E39147E-158E-4099-BECE-8D8C54C07C10}" dt="2022-01-08T08:46:55.908" v="3460"/>
          <ac:inkMkLst>
            <pc:docMk/>
            <pc:sldMk cId="0" sldId="269"/>
            <ac:inkMk id="29" creationId="{A8E650DC-B33E-4593-9919-769859D82B1D}"/>
          </ac:inkMkLst>
        </pc:inkChg>
        <pc:inkChg chg="add del">
          <ac:chgData name="Viet Anh Nguyen" userId="b95f61ff061388d5" providerId="LiveId" clId="{3E39147E-158E-4099-BECE-8D8C54C07C10}" dt="2022-01-08T08:46:55.908" v="3460"/>
          <ac:inkMkLst>
            <pc:docMk/>
            <pc:sldMk cId="0" sldId="269"/>
            <ac:inkMk id="30" creationId="{CB11FFF8-8F35-48E8-B49D-0F0017A6A4F9}"/>
          </ac:inkMkLst>
        </pc:inkChg>
        <pc:inkChg chg="add del">
          <ac:chgData name="Viet Anh Nguyen" userId="b95f61ff061388d5" providerId="LiveId" clId="{3E39147E-158E-4099-BECE-8D8C54C07C10}" dt="2022-01-08T08:46:57.277" v="3462"/>
          <ac:inkMkLst>
            <pc:docMk/>
            <pc:sldMk cId="0" sldId="269"/>
            <ac:inkMk id="31" creationId="{40D3B029-7443-4CC1-A36B-38FD0E84CB04}"/>
          </ac:inkMkLst>
        </pc:inkChg>
        <pc:inkChg chg="add del">
          <ac:chgData name="Viet Anh Nguyen" userId="b95f61ff061388d5" providerId="LiveId" clId="{3E39147E-158E-4099-BECE-8D8C54C07C10}" dt="2022-01-08T08:46:57.277" v="3462"/>
          <ac:inkMkLst>
            <pc:docMk/>
            <pc:sldMk cId="0" sldId="269"/>
            <ac:inkMk id="96" creationId="{86BF7D00-9B59-4973-BC94-87AF3317D5A9}"/>
          </ac:inkMkLst>
        </pc:inkChg>
        <pc:inkChg chg="add">
          <ac:chgData name="Viet Anh Nguyen" userId="b95f61ff061388d5" providerId="LiveId" clId="{3E39147E-158E-4099-BECE-8D8C54C07C10}" dt="2022-01-08T08:46:57.277" v="3462"/>
          <ac:inkMkLst>
            <pc:docMk/>
            <pc:sldMk cId="0" sldId="269"/>
            <ac:inkMk id="97" creationId="{82278332-B85F-4CD1-8EB6-815A1BEA4F17}"/>
          </ac:inkMkLst>
        </pc:inkChg>
      </pc:sldChg>
      <pc:sldChg chg="addSp delSp mod">
        <pc:chgData name="Viet Anh Nguyen" userId="b95f61ff061388d5" providerId="LiveId" clId="{3E39147E-158E-4099-BECE-8D8C54C07C10}" dt="2022-01-08T07:13:23.124" v="1959"/>
        <pc:sldMkLst>
          <pc:docMk/>
          <pc:sldMk cId="0" sldId="274"/>
        </pc:sldMkLst>
        <pc:inkChg chg="add del">
          <ac:chgData name="Viet Anh Nguyen" userId="b95f61ff061388d5" providerId="LiveId" clId="{3E39147E-158E-4099-BECE-8D8C54C07C10}" dt="2022-01-08T07:11:35.983" v="1838"/>
          <ac:inkMkLst>
            <pc:docMk/>
            <pc:sldMk cId="0" sldId="274"/>
            <ac:inkMk id="2" creationId="{0475D6A7-E9E6-4445-849C-A8DD9B3AA41A}"/>
          </ac:inkMkLst>
        </pc:inkChg>
        <pc:inkChg chg="add del">
          <ac:chgData name="Viet Anh Nguyen" userId="b95f61ff061388d5" providerId="LiveId" clId="{3E39147E-158E-4099-BECE-8D8C54C07C10}" dt="2022-01-08T07:11:35.983" v="1838"/>
          <ac:inkMkLst>
            <pc:docMk/>
            <pc:sldMk cId="0" sldId="274"/>
            <ac:inkMk id="3" creationId="{CF393B7F-125F-4BD2-95C9-632244DF1283}"/>
          </ac:inkMkLst>
        </pc:inkChg>
        <pc:inkChg chg="add del">
          <ac:chgData name="Viet Anh Nguyen" userId="b95f61ff061388d5" providerId="LiveId" clId="{3E39147E-158E-4099-BECE-8D8C54C07C10}" dt="2022-01-08T07:11:35.983" v="1838"/>
          <ac:inkMkLst>
            <pc:docMk/>
            <pc:sldMk cId="0" sldId="274"/>
            <ac:inkMk id="4" creationId="{7CCA0079-E483-472E-AB2A-25EF7FAF0360}"/>
          </ac:inkMkLst>
        </pc:inkChg>
        <pc:inkChg chg="add del">
          <ac:chgData name="Viet Anh Nguyen" userId="b95f61ff061388d5" providerId="LiveId" clId="{3E39147E-158E-4099-BECE-8D8C54C07C10}" dt="2022-01-08T07:11:35.983" v="1838"/>
          <ac:inkMkLst>
            <pc:docMk/>
            <pc:sldMk cId="0" sldId="274"/>
            <ac:inkMk id="5" creationId="{01FC7DF5-1EAB-45EB-BD6D-F1F9344D565D}"/>
          </ac:inkMkLst>
        </pc:inkChg>
        <pc:inkChg chg="add del">
          <ac:chgData name="Viet Anh Nguyen" userId="b95f61ff061388d5" providerId="LiveId" clId="{3E39147E-158E-4099-BECE-8D8C54C07C10}" dt="2022-01-08T07:11:35.983" v="1838"/>
          <ac:inkMkLst>
            <pc:docMk/>
            <pc:sldMk cId="0" sldId="274"/>
            <ac:inkMk id="6" creationId="{FF7E0A86-4CB3-4290-8B09-3341307F8332}"/>
          </ac:inkMkLst>
        </pc:inkChg>
        <pc:inkChg chg="add del">
          <ac:chgData name="Viet Anh Nguyen" userId="b95f61ff061388d5" providerId="LiveId" clId="{3E39147E-158E-4099-BECE-8D8C54C07C10}" dt="2022-01-08T07:11:35.983" v="1838"/>
          <ac:inkMkLst>
            <pc:docMk/>
            <pc:sldMk cId="0" sldId="274"/>
            <ac:inkMk id="7" creationId="{4C75631B-6ACB-445D-A51C-9E9D983CBF57}"/>
          </ac:inkMkLst>
        </pc:inkChg>
        <pc:inkChg chg="add">
          <ac:chgData name="Viet Anh Nguyen" userId="b95f61ff061388d5" providerId="LiveId" clId="{3E39147E-158E-4099-BECE-8D8C54C07C10}" dt="2022-01-08T07:11:35.983" v="1838"/>
          <ac:inkMkLst>
            <pc:docMk/>
            <pc:sldMk cId="0" sldId="274"/>
            <ac:inkMk id="8" creationId="{35882486-904B-4391-BCFE-296ABF76362B}"/>
          </ac:inkMkLst>
        </pc:inkChg>
        <pc:inkChg chg="add">
          <ac:chgData name="Viet Anh Nguyen" userId="b95f61ff061388d5" providerId="LiveId" clId="{3E39147E-158E-4099-BECE-8D8C54C07C10}" dt="2022-01-08T07:11:35.983" v="1838"/>
          <ac:inkMkLst>
            <pc:docMk/>
            <pc:sldMk cId="0" sldId="274"/>
            <ac:inkMk id="9" creationId="{41B65EC6-FC65-4F79-B11E-1019EDE375CA}"/>
          </ac:inkMkLst>
        </pc:inkChg>
        <pc:inkChg chg="add">
          <ac:chgData name="Viet Anh Nguyen" userId="b95f61ff061388d5" providerId="LiveId" clId="{3E39147E-158E-4099-BECE-8D8C54C07C10}" dt="2022-01-08T07:11:38.773" v="1839" actId="9405"/>
          <ac:inkMkLst>
            <pc:docMk/>
            <pc:sldMk cId="0" sldId="274"/>
            <ac:inkMk id="10" creationId="{6ADE56B6-B02D-4931-8999-BFF3E3A883CE}"/>
          </ac:inkMkLst>
        </pc:inkChg>
        <pc:inkChg chg="add del">
          <ac:chgData name="Viet Anh Nguyen" userId="b95f61ff061388d5" providerId="LiveId" clId="{3E39147E-158E-4099-BECE-8D8C54C07C10}" dt="2022-01-08T07:11:40.224" v="1842"/>
          <ac:inkMkLst>
            <pc:docMk/>
            <pc:sldMk cId="0" sldId="274"/>
            <ac:inkMk id="11" creationId="{6724966C-B5FF-4F4B-AC06-33A857E725BB}"/>
          </ac:inkMkLst>
        </pc:inkChg>
        <pc:inkChg chg="add del">
          <ac:chgData name="Viet Anh Nguyen" userId="b95f61ff061388d5" providerId="LiveId" clId="{3E39147E-158E-4099-BECE-8D8C54C07C10}" dt="2022-01-08T07:11:40.224" v="1842"/>
          <ac:inkMkLst>
            <pc:docMk/>
            <pc:sldMk cId="0" sldId="274"/>
            <ac:inkMk id="12" creationId="{749EFB7E-843C-4180-A3C0-71F4BCE281E3}"/>
          </ac:inkMkLst>
        </pc:inkChg>
        <pc:inkChg chg="add del">
          <ac:chgData name="Viet Anh Nguyen" userId="b95f61ff061388d5" providerId="LiveId" clId="{3E39147E-158E-4099-BECE-8D8C54C07C10}" dt="2022-01-08T07:11:41.802" v="1848"/>
          <ac:inkMkLst>
            <pc:docMk/>
            <pc:sldMk cId="0" sldId="274"/>
            <ac:inkMk id="13" creationId="{F3A1AF2E-720A-4305-B8BB-37CF253EADEE}"/>
          </ac:inkMkLst>
        </pc:inkChg>
        <pc:inkChg chg="add del">
          <ac:chgData name="Viet Anh Nguyen" userId="b95f61ff061388d5" providerId="LiveId" clId="{3E39147E-158E-4099-BECE-8D8C54C07C10}" dt="2022-01-08T07:11:41.802" v="1848"/>
          <ac:inkMkLst>
            <pc:docMk/>
            <pc:sldMk cId="0" sldId="274"/>
            <ac:inkMk id="14" creationId="{A1880369-A949-4E5E-82BC-9FE0DC9434D4}"/>
          </ac:inkMkLst>
        </pc:inkChg>
        <pc:inkChg chg="add del">
          <ac:chgData name="Viet Anh Nguyen" userId="b95f61ff061388d5" providerId="LiveId" clId="{3E39147E-158E-4099-BECE-8D8C54C07C10}" dt="2022-01-08T07:11:41.802" v="1848"/>
          <ac:inkMkLst>
            <pc:docMk/>
            <pc:sldMk cId="0" sldId="274"/>
            <ac:inkMk id="15" creationId="{0157E564-56BD-4D02-98FF-18F9F493551A}"/>
          </ac:inkMkLst>
        </pc:inkChg>
        <pc:inkChg chg="add del">
          <ac:chgData name="Viet Anh Nguyen" userId="b95f61ff061388d5" providerId="LiveId" clId="{3E39147E-158E-4099-BECE-8D8C54C07C10}" dt="2022-01-08T07:11:41.802" v="1848"/>
          <ac:inkMkLst>
            <pc:docMk/>
            <pc:sldMk cId="0" sldId="274"/>
            <ac:inkMk id="16" creationId="{C25C68D6-1D4F-4B74-9096-494FE764BF98}"/>
          </ac:inkMkLst>
        </pc:inkChg>
        <pc:inkChg chg="add del">
          <ac:chgData name="Viet Anh Nguyen" userId="b95f61ff061388d5" providerId="LiveId" clId="{3E39147E-158E-4099-BECE-8D8C54C07C10}" dt="2022-01-08T07:11:41.802" v="1848"/>
          <ac:inkMkLst>
            <pc:docMk/>
            <pc:sldMk cId="0" sldId="274"/>
            <ac:inkMk id="17" creationId="{257EB2F8-5B34-4BBC-BA62-5E096EF01D13}"/>
          </ac:inkMkLst>
        </pc:inkChg>
        <pc:inkChg chg="add del">
          <ac:chgData name="Viet Anh Nguyen" userId="b95f61ff061388d5" providerId="LiveId" clId="{3E39147E-158E-4099-BECE-8D8C54C07C10}" dt="2022-01-08T07:11:41.802" v="1848"/>
          <ac:inkMkLst>
            <pc:docMk/>
            <pc:sldMk cId="0" sldId="274"/>
            <ac:inkMk id="18" creationId="{664EFC99-AD1A-493A-8026-1646A559D885}"/>
          </ac:inkMkLst>
        </pc:inkChg>
        <pc:inkChg chg="add">
          <ac:chgData name="Viet Anh Nguyen" userId="b95f61ff061388d5" providerId="LiveId" clId="{3E39147E-158E-4099-BECE-8D8C54C07C10}" dt="2022-01-08T07:11:41.802" v="1848"/>
          <ac:inkMkLst>
            <pc:docMk/>
            <pc:sldMk cId="0" sldId="274"/>
            <ac:inkMk id="19" creationId="{B69902F1-0DEF-41BF-8054-5276C0D23FF1}"/>
          </ac:inkMkLst>
        </pc:inkChg>
        <pc:inkChg chg="add del">
          <ac:chgData name="Viet Anh Nguyen" userId="b95f61ff061388d5" providerId="LiveId" clId="{3E39147E-158E-4099-BECE-8D8C54C07C10}" dt="2022-01-08T07:11:46.617" v="1856"/>
          <ac:inkMkLst>
            <pc:docMk/>
            <pc:sldMk cId="0" sldId="274"/>
            <ac:inkMk id="20" creationId="{C1DDC313-79DA-4AF7-ACC8-ABEDC93B4B3A}"/>
          </ac:inkMkLst>
        </pc:inkChg>
        <pc:inkChg chg="add del">
          <ac:chgData name="Viet Anh Nguyen" userId="b95f61ff061388d5" providerId="LiveId" clId="{3E39147E-158E-4099-BECE-8D8C54C07C10}" dt="2022-01-08T07:11:46.617" v="1856"/>
          <ac:inkMkLst>
            <pc:docMk/>
            <pc:sldMk cId="0" sldId="274"/>
            <ac:inkMk id="21" creationId="{6F216FF8-3EDD-4F53-8B66-9F33E51E24D8}"/>
          </ac:inkMkLst>
        </pc:inkChg>
        <pc:inkChg chg="add del">
          <ac:chgData name="Viet Anh Nguyen" userId="b95f61ff061388d5" providerId="LiveId" clId="{3E39147E-158E-4099-BECE-8D8C54C07C10}" dt="2022-01-08T07:11:46.617" v="1856"/>
          <ac:inkMkLst>
            <pc:docMk/>
            <pc:sldMk cId="0" sldId="274"/>
            <ac:inkMk id="22" creationId="{F83C3EE1-860C-49F9-A9D0-3FC21869806E}"/>
          </ac:inkMkLst>
        </pc:inkChg>
        <pc:inkChg chg="add del">
          <ac:chgData name="Viet Anh Nguyen" userId="b95f61ff061388d5" providerId="LiveId" clId="{3E39147E-158E-4099-BECE-8D8C54C07C10}" dt="2022-01-08T07:11:46.617" v="1856"/>
          <ac:inkMkLst>
            <pc:docMk/>
            <pc:sldMk cId="0" sldId="274"/>
            <ac:inkMk id="23" creationId="{94FC0431-FFA5-4152-980E-944A07669628}"/>
          </ac:inkMkLst>
        </pc:inkChg>
        <pc:inkChg chg="add del">
          <ac:chgData name="Viet Anh Nguyen" userId="b95f61ff061388d5" providerId="LiveId" clId="{3E39147E-158E-4099-BECE-8D8C54C07C10}" dt="2022-01-08T07:11:46.617" v="1856"/>
          <ac:inkMkLst>
            <pc:docMk/>
            <pc:sldMk cId="0" sldId="274"/>
            <ac:inkMk id="24" creationId="{B09B654F-B30B-4236-8A92-424D966326C4}"/>
          </ac:inkMkLst>
        </pc:inkChg>
        <pc:inkChg chg="add del">
          <ac:chgData name="Viet Anh Nguyen" userId="b95f61ff061388d5" providerId="LiveId" clId="{3E39147E-158E-4099-BECE-8D8C54C07C10}" dt="2022-01-08T07:11:46.617" v="1856"/>
          <ac:inkMkLst>
            <pc:docMk/>
            <pc:sldMk cId="0" sldId="274"/>
            <ac:inkMk id="25" creationId="{8BC74C58-1176-4264-AA85-16C9E663A8DD}"/>
          </ac:inkMkLst>
        </pc:inkChg>
        <pc:inkChg chg="add del">
          <ac:chgData name="Viet Anh Nguyen" userId="b95f61ff061388d5" providerId="LiveId" clId="{3E39147E-158E-4099-BECE-8D8C54C07C10}" dt="2022-01-08T07:11:46.617" v="1856"/>
          <ac:inkMkLst>
            <pc:docMk/>
            <pc:sldMk cId="0" sldId="274"/>
            <ac:inkMk id="26" creationId="{58E3F7A7-A353-4589-85DC-656915D0A5D1}"/>
          </ac:inkMkLst>
        </pc:inkChg>
        <pc:inkChg chg="add del">
          <ac:chgData name="Viet Anh Nguyen" userId="b95f61ff061388d5" providerId="LiveId" clId="{3E39147E-158E-4099-BECE-8D8C54C07C10}" dt="2022-01-08T07:11:49.114" v="1862"/>
          <ac:inkMkLst>
            <pc:docMk/>
            <pc:sldMk cId="0" sldId="274"/>
            <ac:inkMk id="27" creationId="{EC1089C6-B844-4209-9735-536ABA0B91A8}"/>
          </ac:inkMkLst>
        </pc:inkChg>
        <pc:inkChg chg="add del">
          <ac:chgData name="Viet Anh Nguyen" userId="b95f61ff061388d5" providerId="LiveId" clId="{3E39147E-158E-4099-BECE-8D8C54C07C10}" dt="2022-01-08T07:11:49.114" v="1862"/>
          <ac:inkMkLst>
            <pc:docMk/>
            <pc:sldMk cId="0" sldId="274"/>
            <ac:inkMk id="28" creationId="{FEBE68DD-53D5-4137-BFA4-F72F8B8C9FA4}"/>
          </ac:inkMkLst>
        </pc:inkChg>
        <pc:inkChg chg="add del">
          <ac:chgData name="Viet Anh Nguyen" userId="b95f61ff061388d5" providerId="LiveId" clId="{3E39147E-158E-4099-BECE-8D8C54C07C10}" dt="2022-01-08T07:11:49.114" v="1862"/>
          <ac:inkMkLst>
            <pc:docMk/>
            <pc:sldMk cId="0" sldId="274"/>
            <ac:inkMk id="29" creationId="{DCA4E01E-4580-4E56-B975-D9FE47D17CF1}"/>
          </ac:inkMkLst>
        </pc:inkChg>
        <pc:inkChg chg="add del">
          <ac:chgData name="Viet Anh Nguyen" userId="b95f61ff061388d5" providerId="LiveId" clId="{3E39147E-158E-4099-BECE-8D8C54C07C10}" dt="2022-01-08T07:11:49.114" v="1862"/>
          <ac:inkMkLst>
            <pc:docMk/>
            <pc:sldMk cId="0" sldId="274"/>
            <ac:inkMk id="30" creationId="{5F96B558-242F-4C15-86EE-00817AD56183}"/>
          </ac:inkMkLst>
        </pc:inkChg>
        <pc:inkChg chg="add del">
          <ac:chgData name="Viet Anh Nguyen" userId="b95f61ff061388d5" providerId="LiveId" clId="{3E39147E-158E-4099-BECE-8D8C54C07C10}" dt="2022-01-08T07:11:49.114" v="1862"/>
          <ac:inkMkLst>
            <pc:docMk/>
            <pc:sldMk cId="0" sldId="274"/>
            <ac:inkMk id="31" creationId="{E2296934-CDC7-41A9-A9C6-219AC765A178}"/>
          </ac:inkMkLst>
        </pc:inkChg>
        <pc:inkChg chg="add del">
          <ac:chgData name="Viet Anh Nguyen" userId="b95f61ff061388d5" providerId="LiveId" clId="{3E39147E-158E-4099-BECE-8D8C54C07C10}" dt="2022-01-08T07:11:49.114" v="1862"/>
          <ac:inkMkLst>
            <pc:docMk/>
            <pc:sldMk cId="0" sldId="274"/>
            <ac:inkMk id="96" creationId="{B5FD194B-9A43-480A-9154-339B016037F6}"/>
          </ac:inkMkLst>
        </pc:inkChg>
        <pc:inkChg chg="add del">
          <ac:chgData name="Viet Anh Nguyen" userId="b95f61ff061388d5" providerId="LiveId" clId="{3E39147E-158E-4099-BECE-8D8C54C07C10}" dt="2022-01-08T07:11:49.114" v="1862"/>
          <ac:inkMkLst>
            <pc:docMk/>
            <pc:sldMk cId="0" sldId="274"/>
            <ac:inkMk id="97" creationId="{336842FD-C399-4411-B60D-0A15293B94F5}"/>
          </ac:inkMkLst>
        </pc:inkChg>
        <pc:inkChg chg="add del">
          <ac:chgData name="Viet Anh Nguyen" userId="b95f61ff061388d5" providerId="LiveId" clId="{3E39147E-158E-4099-BECE-8D8C54C07C10}" dt="2022-01-08T07:11:51.149" v="1867"/>
          <ac:inkMkLst>
            <pc:docMk/>
            <pc:sldMk cId="0" sldId="274"/>
            <ac:inkMk id="98" creationId="{696BE500-CC06-4937-9EE2-C5EC2D6CCA5A}"/>
          </ac:inkMkLst>
        </pc:inkChg>
        <pc:inkChg chg="add del">
          <ac:chgData name="Viet Anh Nguyen" userId="b95f61ff061388d5" providerId="LiveId" clId="{3E39147E-158E-4099-BECE-8D8C54C07C10}" dt="2022-01-08T07:11:51.149" v="1867"/>
          <ac:inkMkLst>
            <pc:docMk/>
            <pc:sldMk cId="0" sldId="274"/>
            <ac:inkMk id="99" creationId="{8E6114CE-501E-4837-A3CF-02F8FC5975CD}"/>
          </ac:inkMkLst>
        </pc:inkChg>
        <pc:inkChg chg="add del">
          <ac:chgData name="Viet Anh Nguyen" userId="b95f61ff061388d5" providerId="LiveId" clId="{3E39147E-158E-4099-BECE-8D8C54C07C10}" dt="2022-01-08T07:11:51.149" v="1867"/>
          <ac:inkMkLst>
            <pc:docMk/>
            <pc:sldMk cId="0" sldId="274"/>
            <ac:inkMk id="100" creationId="{8262F727-0386-4E4B-B969-BAE41AE50CA1}"/>
          </ac:inkMkLst>
        </pc:inkChg>
        <pc:inkChg chg="add del">
          <ac:chgData name="Viet Anh Nguyen" userId="b95f61ff061388d5" providerId="LiveId" clId="{3E39147E-158E-4099-BECE-8D8C54C07C10}" dt="2022-01-08T07:11:51.149" v="1867"/>
          <ac:inkMkLst>
            <pc:docMk/>
            <pc:sldMk cId="0" sldId="274"/>
            <ac:inkMk id="101" creationId="{E8ED5FEC-A510-4292-914E-124E01974AD4}"/>
          </ac:inkMkLst>
        </pc:inkChg>
        <pc:inkChg chg="add del">
          <ac:chgData name="Viet Anh Nguyen" userId="b95f61ff061388d5" providerId="LiveId" clId="{3E39147E-158E-4099-BECE-8D8C54C07C10}" dt="2022-01-08T07:11:51.149" v="1867"/>
          <ac:inkMkLst>
            <pc:docMk/>
            <pc:sldMk cId="0" sldId="274"/>
            <ac:inkMk id="102" creationId="{7F9A1472-7EBA-44EA-BCB8-823FD47D9759}"/>
          </ac:inkMkLst>
        </pc:inkChg>
        <pc:inkChg chg="add">
          <ac:chgData name="Viet Anh Nguyen" userId="b95f61ff061388d5" providerId="LiveId" clId="{3E39147E-158E-4099-BECE-8D8C54C07C10}" dt="2022-01-08T07:11:51.149" v="1867"/>
          <ac:inkMkLst>
            <pc:docMk/>
            <pc:sldMk cId="0" sldId="274"/>
            <ac:inkMk id="103" creationId="{A5CE3D27-BFB6-4406-8F82-8A01B3E28942}"/>
          </ac:inkMkLst>
        </pc:inkChg>
        <pc:inkChg chg="add del">
          <ac:chgData name="Viet Anh Nguyen" userId="b95f61ff061388d5" providerId="LiveId" clId="{3E39147E-158E-4099-BECE-8D8C54C07C10}" dt="2022-01-08T07:11:56.163" v="1872"/>
          <ac:inkMkLst>
            <pc:docMk/>
            <pc:sldMk cId="0" sldId="274"/>
            <ac:inkMk id="104" creationId="{8F1FC0E5-0177-4935-9F1E-D6FDF04221F4}"/>
          </ac:inkMkLst>
        </pc:inkChg>
        <pc:inkChg chg="add del">
          <ac:chgData name="Viet Anh Nguyen" userId="b95f61ff061388d5" providerId="LiveId" clId="{3E39147E-158E-4099-BECE-8D8C54C07C10}" dt="2022-01-08T07:11:56.163" v="1872"/>
          <ac:inkMkLst>
            <pc:docMk/>
            <pc:sldMk cId="0" sldId="274"/>
            <ac:inkMk id="105" creationId="{33321AB2-5B40-4B0A-8250-418EF8239C63}"/>
          </ac:inkMkLst>
        </pc:inkChg>
        <pc:inkChg chg="add del">
          <ac:chgData name="Viet Anh Nguyen" userId="b95f61ff061388d5" providerId="LiveId" clId="{3E39147E-158E-4099-BECE-8D8C54C07C10}" dt="2022-01-08T07:11:56.163" v="1872"/>
          <ac:inkMkLst>
            <pc:docMk/>
            <pc:sldMk cId="0" sldId="274"/>
            <ac:inkMk id="106" creationId="{29942E4B-979D-48B2-B73D-8799A3DF40F1}"/>
          </ac:inkMkLst>
        </pc:inkChg>
        <pc:inkChg chg="add del">
          <ac:chgData name="Viet Anh Nguyen" userId="b95f61ff061388d5" providerId="LiveId" clId="{3E39147E-158E-4099-BECE-8D8C54C07C10}" dt="2022-01-08T07:11:56.163" v="1872"/>
          <ac:inkMkLst>
            <pc:docMk/>
            <pc:sldMk cId="0" sldId="274"/>
            <ac:inkMk id="107" creationId="{50AB5C97-CB94-443C-9903-BA89E04072FC}"/>
          </ac:inkMkLst>
        </pc:inkChg>
        <pc:inkChg chg="add">
          <ac:chgData name="Viet Anh Nguyen" userId="b95f61ff061388d5" providerId="LiveId" clId="{3E39147E-158E-4099-BECE-8D8C54C07C10}" dt="2022-01-08T07:11:56.163" v="1872"/>
          <ac:inkMkLst>
            <pc:docMk/>
            <pc:sldMk cId="0" sldId="274"/>
            <ac:inkMk id="108" creationId="{89C9DC1B-13C7-4D67-822C-6D3BDFD6AABF}"/>
          </ac:inkMkLst>
        </pc:inkChg>
        <pc:inkChg chg="add del">
          <ac:chgData name="Viet Anh Nguyen" userId="b95f61ff061388d5" providerId="LiveId" clId="{3E39147E-158E-4099-BECE-8D8C54C07C10}" dt="2022-01-08T07:11:57.183" v="1875"/>
          <ac:inkMkLst>
            <pc:docMk/>
            <pc:sldMk cId="0" sldId="274"/>
            <ac:inkMk id="109" creationId="{E84C42EF-7A56-4761-85D8-18D035C9D636}"/>
          </ac:inkMkLst>
        </pc:inkChg>
        <pc:inkChg chg="add del">
          <ac:chgData name="Viet Anh Nguyen" userId="b95f61ff061388d5" providerId="LiveId" clId="{3E39147E-158E-4099-BECE-8D8C54C07C10}" dt="2022-01-08T07:11:57.183" v="1875"/>
          <ac:inkMkLst>
            <pc:docMk/>
            <pc:sldMk cId="0" sldId="274"/>
            <ac:inkMk id="110" creationId="{548E01B5-EBC8-4CD0-8CCA-1233D81E1B97}"/>
          </ac:inkMkLst>
        </pc:inkChg>
        <pc:inkChg chg="add">
          <ac:chgData name="Viet Anh Nguyen" userId="b95f61ff061388d5" providerId="LiveId" clId="{3E39147E-158E-4099-BECE-8D8C54C07C10}" dt="2022-01-08T07:11:57.183" v="1875"/>
          <ac:inkMkLst>
            <pc:docMk/>
            <pc:sldMk cId="0" sldId="274"/>
            <ac:inkMk id="111" creationId="{6149EB97-D528-4399-BAE1-FE51F0CB0BE6}"/>
          </ac:inkMkLst>
        </pc:inkChg>
        <pc:inkChg chg="add del">
          <ac:chgData name="Viet Anh Nguyen" userId="b95f61ff061388d5" providerId="LiveId" clId="{3E39147E-158E-4099-BECE-8D8C54C07C10}" dt="2022-01-08T07:12:01.032" v="1880"/>
          <ac:inkMkLst>
            <pc:docMk/>
            <pc:sldMk cId="0" sldId="274"/>
            <ac:inkMk id="112" creationId="{BC4F62CB-C063-48A4-806A-73570C95167B}"/>
          </ac:inkMkLst>
        </pc:inkChg>
        <pc:inkChg chg="add del">
          <ac:chgData name="Viet Anh Nguyen" userId="b95f61ff061388d5" providerId="LiveId" clId="{3E39147E-158E-4099-BECE-8D8C54C07C10}" dt="2022-01-08T07:12:01.032" v="1880"/>
          <ac:inkMkLst>
            <pc:docMk/>
            <pc:sldMk cId="0" sldId="274"/>
            <ac:inkMk id="113" creationId="{722F3732-4855-4415-893E-00607D9736E5}"/>
          </ac:inkMkLst>
        </pc:inkChg>
        <pc:inkChg chg="add del">
          <ac:chgData name="Viet Anh Nguyen" userId="b95f61ff061388d5" providerId="LiveId" clId="{3E39147E-158E-4099-BECE-8D8C54C07C10}" dt="2022-01-08T07:12:01.032" v="1880"/>
          <ac:inkMkLst>
            <pc:docMk/>
            <pc:sldMk cId="0" sldId="274"/>
            <ac:inkMk id="114" creationId="{C23EF9BD-D5CB-48A1-A6F5-A7B4F07E3627}"/>
          </ac:inkMkLst>
        </pc:inkChg>
        <pc:inkChg chg="add del">
          <ac:chgData name="Viet Anh Nguyen" userId="b95f61ff061388d5" providerId="LiveId" clId="{3E39147E-158E-4099-BECE-8D8C54C07C10}" dt="2022-01-08T07:12:01.032" v="1880"/>
          <ac:inkMkLst>
            <pc:docMk/>
            <pc:sldMk cId="0" sldId="274"/>
            <ac:inkMk id="115" creationId="{5BEDDC8B-2243-4369-B525-0240D6F21EE6}"/>
          </ac:inkMkLst>
        </pc:inkChg>
        <pc:inkChg chg="add del">
          <ac:chgData name="Viet Anh Nguyen" userId="b95f61ff061388d5" providerId="LiveId" clId="{3E39147E-158E-4099-BECE-8D8C54C07C10}" dt="2022-01-08T07:12:04.212" v="1887"/>
          <ac:inkMkLst>
            <pc:docMk/>
            <pc:sldMk cId="0" sldId="274"/>
            <ac:inkMk id="116" creationId="{D398D8E5-3D0D-465A-8912-5DE04364F4D8}"/>
          </ac:inkMkLst>
        </pc:inkChg>
        <pc:inkChg chg="add del">
          <ac:chgData name="Viet Anh Nguyen" userId="b95f61ff061388d5" providerId="LiveId" clId="{3E39147E-158E-4099-BECE-8D8C54C07C10}" dt="2022-01-08T07:12:04.212" v="1887"/>
          <ac:inkMkLst>
            <pc:docMk/>
            <pc:sldMk cId="0" sldId="274"/>
            <ac:inkMk id="117" creationId="{EDB24DCF-C72E-4E90-93D8-0D1F4187BC0F}"/>
          </ac:inkMkLst>
        </pc:inkChg>
        <pc:inkChg chg="add del">
          <ac:chgData name="Viet Anh Nguyen" userId="b95f61ff061388d5" providerId="LiveId" clId="{3E39147E-158E-4099-BECE-8D8C54C07C10}" dt="2022-01-08T07:12:04.212" v="1887"/>
          <ac:inkMkLst>
            <pc:docMk/>
            <pc:sldMk cId="0" sldId="274"/>
            <ac:inkMk id="118" creationId="{611971F4-4D1C-42E4-89A7-E3B17A8A0B40}"/>
          </ac:inkMkLst>
        </pc:inkChg>
        <pc:inkChg chg="add del">
          <ac:chgData name="Viet Anh Nguyen" userId="b95f61ff061388d5" providerId="LiveId" clId="{3E39147E-158E-4099-BECE-8D8C54C07C10}" dt="2022-01-08T07:12:04.212" v="1887"/>
          <ac:inkMkLst>
            <pc:docMk/>
            <pc:sldMk cId="0" sldId="274"/>
            <ac:inkMk id="119" creationId="{FAFFE70A-3D39-4E72-BA70-8CB7307F17D7}"/>
          </ac:inkMkLst>
        </pc:inkChg>
        <pc:inkChg chg="add del">
          <ac:chgData name="Viet Anh Nguyen" userId="b95f61ff061388d5" providerId="LiveId" clId="{3E39147E-158E-4099-BECE-8D8C54C07C10}" dt="2022-01-08T07:12:04.212" v="1887"/>
          <ac:inkMkLst>
            <pc:docMk/>
            <pc:sldMk cId="0" sldId="274"/>
            <ac:inkMk id="120" creationId="{C4A50332-56B0-4739-AC9D-907078F8486F}"/>
          </ac:inkMkLst>
        </pc:inkChg>
        <pc:inkChg chg="add del">
          <ac:chgData name="Viet Anh Nguyen" userId="b95f61ff061388d5" providerId="LiveId" clId="{3E39147E-158E-4099-BECE-8D8C54C07C10}" dt="2022-01-08T07:12:04.212" v="1887"/>
          <ac:inkMkLst>
            <pc:docMk/>
            <pc:sldMk cId="0" sldId="274"/>
            <ac:inkMk id="121" creationId="{C6CCCC4A-B9C7-4811-BF98-6645B4E78872}"/>
          </ac:inkMkLst>
        </pc:inkChg>
        <pc:inkChg chg="add del">
          <ac:chgData name="Viet Anh Nguyen" userId="b95f61ff061388d5" providerId="LiveId" clId="{3E39147E-158E-4099-BECE-8D8C54C07C10}" dt="2022-01-08T07:12:06.921" v="1893"/>
          <ac:inkMkLst>
            <pc:docMk/>
            <pc:sldMk cId="0" sldId="274"/>
            <ac:inkMk id="122" creationId="{D71DAB8E-D97C-47D3-AE0A-6B7763FCD165}"/>
          </ac:inkMkLst>
        </pc:inkChg>
        <pc:inkChg chg="add">
          <ac:chgData name="Viet Anh Nguyen" userId="b95f61ff061388d5" providerId="LiveId" clId="{3E39147E-158E-4099-BECE-8D8C54C07C10}" dt="2022-01-08T07:12:04.212" v="1887"/>
          <ac:inkMkLst>
            <pc:docMk/>
            <pc:sldMk cId="0" sldId="274"/>
            <ac:inkMk id="123" creationId="{5853D8F8-24AD-40DA-8B00-35F9AFC713C5}"/>
          </ac:inkMkLst>
        </pc:inkChg>
        <pc:inkChg chg="add del">
          <ac:chgData name="Viet Anh Nguyen" userId="b95f61ff061388d5" providerId="LiveId" clId="{3E39147E-158E-4099-BECE-8D8C54C07C10}" dt="2022-01-08T07:12:06.921" v="1893"/>
          <ac:inkMkLst>
            <pc:docMk/>
            <pc:sldMk cId="0" sldId="274"/>
            <ac:inkMk id="125" creationId="{9FE62D63-62CB-4FA5-BE3B-771B9D158EA9}"/>
          </ac:inkMkLst>
        </pc:inkChg>
        <pc:inkChg chg="add del">
          <ac:chgData name="Viet Anh Nguyen" userId="b95f61ff061388d5" providerId="LiveId" clId="{3E39147E-158E-4099-BECE-8D8C54C07C10}" dt="2022-01-08T07:12:06.921" v="1893"/>
          <ac:inkMkLst>
            <pc:docMk/>
            <pc:sldMk cId="0" sldId="274"/>
            <ac:inkMk id="126" creationId="{494467E8-9833-472F-BB99-FB66D986A3C6}"/>
          </ac:inkMkLst>
        </pc:inkChg>
        <pc:inkChg chg="add del">
          <ac:chgData name="Viet Anh Nguyen" userId="b95f61ff061388d5" providerId="LiveId" clId="{3E39147E-158E-4099-BECE-8D8C54C07C10}" dt="2022-01-08T07:12:06.921" v="1893"/>
          <ac:inkMkLst>
            <pc:docMk/>
            <pc:sldMk cId="0" sldId="274"/>
            <ac:inkMk id="127" creationId="{A9F9F097-CBE6-40E4-909B-6C7953B1A41B}"/>
          </ac:inkMkLst>
        </pc:inkChg>
        <pc:inkChg chg="add del">
          <ac:chgData name="Viet Anh Nguyen" userId="b95f61ff061388d5" providerId="LiveId" clId="{3E39147E-158E-4099-BECE-8D8C54C07C10}" dt="2022-01-08T07:12:06.921" v="1893"/>
          <ac:inkMkLst>
            <pc:docMk/>
            <pc:sldMk cId="0" sldId="274"/>
            <ac:inkMk id="128" creationId="{841926F6-98FE-423C-9A15-29AEDCECF00F}"/>
          </ac:inkMkLst>
        </pc:inkChg>
        <pc:inkChg chg="add del">
          <ac:chgData name="Viet Anh Nguyen" userId="b95f61ff061388d5" providerId="LiveId" clId="{3E39147E-158E-4099-BECE-8D8C54C07C10}" dt="2022-01-08T07:12:06.921" v="1893"/>
          <ac:inkMkLst>
            <pc:docMk/>
            <pc:sldMk cId="0" sldId="274"/>
            <ac:inkMk id="129" creationId="{21DBBE61-1B2B-45B8-BF74-8B8DEAF3FB99}"/>
          </ac:inkMkLst>
        </pc:inkChg>
        <pc:inkChg chg="add">
          <ac:chgData name="Viet Anh Nguyen" userId="b95f61ff061388d5" providerId="LiveId" clId="{3E39147E-158E-4099-BECE-8D8C54C07C10}" dt="2022-01-08T07:12:06.921" v="1893"/>
          <ac:inkMkLst>
            <pc:docMk/>
            <pc:sldMk cId="0" sldId="274"/>
            <ac:inkMk id="130" creationId="{AE6E04CD-C22E-474A-B62E-24AD205507E2}"/>
          </ac:inkMkLst>
        </pc:inkChg>
        <pc:inkChg chg="add del">
          <ac:chgData name="Viet Anh Nguyen" userId="b95f61ff061388d5" providerId="LiveId" clId="{3E39147E-158E-4099-BECE-8D8C54C07C10}" dt="2022-01-08T07:12:18.818" v="1902"/>
          <ac:inkMkLst>
            <pc:docMk/>
            <pc:sldMk cId="0" sldId="274"/>
            <ac:inkMk id="131" creationId="{C6D7CBAA-2AE0-454C-BFDE-8EC5EF64435C}"/>
          </ac:inkMkLst>
        </pc:inkChg>
        <pc:inkChg chg="add del">
          <ac:chgData name="Viet Anh Nguyen" userId="b95f61ff061388d5" providerId="LiveId" clId="{3E39147E-158E-4099-BECE-8D8C54C07C10}" dt="2022-01-08T07:12:18.818" v="1902"/>
          <ac:inkMkLst>
            <pc:docMk/>
            <pc:sldMk cId="0" sldId="274"/>
            <ac:inkMk id="132" creationId="{2D688E55-7F6F-4490-B275-4519E29B4FAC}"/>
          </ac:inkMkLst>
        </pc:inkChg>
        <pc:inkChg chg="add del">
          <ac:chgData name="Viet Anh Nguyen" userId="b95f61ff061388d5" providerId="LiveId" clId="{3E39147E-158E-4099-BECE-8D8C54C07C10}" dt="2022-01-08T07:12:18.818" v="1902"/>
          <ac:inkMkLst>
            <pc:docMk/>
            <pc:sldMk cId="0" sldId="274"/>
            <ac:inkMk id="133" creationId="{E66E89E0-7167-4896-964C-3F82FC7D7560}"/>
          </ac:inkMkLst>
        </pc:inkChg>
        <pc:inkChg chg="add del">
          <ac:chgData name="Viet Anh Nguyen" userId="b95f61ff061388d5" providerId="LiveId" clId="{3E39147E-158E-4099-BECE-8D8C54C07C10}" dt="2022-01-08T07:12:18.818" v="1902"/>
          <ac:inkMkLst>
            <pc:docMk/>
            <pc:sldMk cId="0" sldId="274"/>
            <ac:inkMk id="134" creationId="{5AB93273-4AC4-4165-BC82-D5239259D5A6}"/>
          </ac:inkMkLst>
        </pc:inkChg>
        <pc:inkChg chg="add del">
          <ac:chgData name="Viet Anh Nguyen" userId="b95f61ff061388d5" providerId="LiveId" clId="{3E39147E-158E-4099-BECE-8D8C54C07C10}" dt="2022-01-08T07:12:18.818" v="1902"/>
          <ac:inkMkLst>
            <pc:docMk/>
            <pc:sldMk cId="0" sldId="274"/>
            <ac:inkMk id="135" creationId="{62C9032B-724B-44AB-AC4A-99E0E9E435F9}"/>
          </ac:inkMkLst>
        </pc:inkChg>
        <pc:inkChg chg="add del">
          <ac:chgData name="Viet Anh Nguyen" userId="b95f61ff061388d5" providerId="LiveId" clId="{3E39147E-158E-4099-BECE-8D8C54C07C10}" dt="2022-01-08T07:12:18.818" v="1902"/>
          <ac:inkMkLst>
            <pc:docMk/>
            <pc:sldMk cId="0" sldId="274"/>
            <ac:inkMk id="136" creationId="{23616A54-CE2B-44AA-AA48-070F121A71B6}"/>
          </ac:inkMkLst>
        </pc:inkChg>
        <pc:inkChg chg="add del">
          <ac:chgData name="Viet Anh Nguyen" userId="b95f61ff061388d5" providerId="LiveId" clId="{3E39147E-158E-4099-BECE-8D8C54C07C10}" dt="2022-01-08T07:12:18.818" v="1902"/>
          <ac:inkMkLst>
            <pc:docMk/>
            <pc:sldMk cId="0" sldId="274"/>
            <ac:inkMk id="137" creationId="{2FBDAD2F-A5C2-4953-88BD-8AE632FBC10E}"/>
          </ac:inkMkLst>
        </pc:inkChg>
        <pc:inkChg chg="add del">
          <ac:chgData name="Viet Anh Nguyen" userId="b95f61ff061388d5" providerId="LiveId" clId="{3E39147E-158E-4099-BECE-8D8C54C07C10}" dt="2022-01-08T07:12:18.818" v="1902"/>
          <ac:inkMkLst>
            <pc:docMk/>
            <pc:sldMk cId="0" sldId="274"/>
            <ac:inkMk id="138" creationId="{53D5AA3C-9393-4F26-8F4F-D2BDEE78E3BA}"/>
          </ac:inkMkLst>
        </pc:inkChg>
        <pc:inkChg chg="add del">
          <ac:chgData name="Viet Anh Nguyen" userId="b95f61ff061388d5" providerId="LiveId" clId="{3E39147E-158E-4099-BECE-8D8C54C07C10}" dt="2022-01-08T07:12:21.116" v="1906"/>
          <ac:inkMkLst>
            <pc:docMk/>
            <pc:sldMk cId="0" sldId="274"/>
            <ac:inkMk id="139" creationId="{DC1E16A6-BDCC-4206-B092-67431CD58FDE}"/>
          </ac:inkMkLst>
        </pc:inkChg>
        <pc:inkChg chg="add del">
          <ac:chgData name="Viet Anh Nguyen" userId="b95f61ff061388d5" providerId="LiveId" clId="{3E39147E-158E-4099-BECE-8D8C54C07C10}" dt="2022-01-08T07:12:21.116" v="1906"/>
          <ac:inkMkLst>
            <pc:docMk/>
            <pc:sldMk cId="0" sldId="274"/>
            <ac:inkMk id="140" creationId="{BEAA0A80-0B8E-4137-BA39-B5ADF9CFEA3C}"/>
          </ac:inkMkLst>
        </pc:inkChg>
        <pc:inkChg chg="add del">
          <ac:chgData name="Viet Anh Nguyen" userId="b95f61ff061388d5" providerId="LiveId" clId="{3E39147E-158E-4099-BECE-8D8C54C07C10}" dt="2022-01-08T07:12:21.116" v="1906"/>
          <ac:inkMkLst>
            <pc:docMk/>
            <pc:sldMk cId="0" sldId="274"/>
            <ac:inkMk id="141" creationId="{A53B1769-C27C-43B2-ACB5-C4F696D6C669}"/>
          </ac:inkMkLst>
        </pc:inkChg>
        <pc:inkChg chg="add del">
          <ac:chgData name="Viet Anh Nguyen" userId="b95f61ff061388d5" providerId="LiveId" clId="{3E39147E-158E-4099-BECE-8D8C54C07C10}" dt="2022-01-08T07:12:21.116" v="1906"/>
          <ac:inkMkLst>
            <pc:docMk/>
            <pc:sldMk cId="0" sldId="274"/>
            <ac:inkMk id="142" creationId="{A23C3734-D55D-4C3F-85F7-BA2ABD45E7F8}"/>
          </ac:inkMkLst>
        </pc:inkChg>
        <pc:inkChg chg="add">
          <ac:chgData name="Viet Anh Nguyen" userId="b95f61ff061388d5" providerId="LiveId" clId="{3E39147E-158E-4099-BECE-8D8C54C07C10}" dt="2022-01-08T07:12:21.116" v="1906"/>
          <ac:inkMkLst>
            <pc:docMk/>
            <pc:sldMk cId="0" sldId="274"/>
            <ac:inkMk id="143" creationId="{D9FF00BF-691F-4805-8BA9-2F3F14B0D6CC}"/>
          </ac:inkMkLst>
        </pc:inkChg>
        <pc:inkChg chg="add del">
          <ac:chgData name="Viet Anh Nguyen" userId="b95f61ff061388d5" providerId="LiveId" clId="{3E39147E-158E-4099-BECE-8D8C54C07C10}" dt="2022-01-08T07:12:29.724" v="1910"/>
          <ac:inkMkLst>
            <pc:docMk/>
            <pc:sldMk cId="0" sldId="274"/>
            <ac:inkMk id="144" creationId="{896B4CF3-C61F-40EB-9016-D58E8C224BEB}"/>
          </ac:inkMkLst>
        </pc:inkChg>
        <pc:inkChg chg="add del">
          <ac:chgData name="Viet Anh Nguyen" userId="b95f61ff061388d5" providerId="LiveId" clId="{3E39147E-158E-4099-BECE-8D8C54C07C10}" dt="2022-01-08T07:12:29.724" v="1910"/>
          <ac:inkMkLst>
            <pc:docMk/>
            <pc:sldMk cId="0" sldId="274"/>
            <ac:inkMk id="145" creationId="{36F1608F-55E9-44D7-9263-0CBD059FB0E6}"/>
          </ac:inkMkLst>
        </pc:inkChg>
        <pc:inkChg chg="add del">
          <ac:chgData name="Viet Anh Nguyen" userId="b95f61ff061388d5" providerId="LiveId" clId="{3E39147E-158E-4099-BECE-8D8C54C07C10}" dt="2022-01-08T07:12:29.724" v="1910"/>
          <ac:inkMkLst>
            <pc:docMk/>
            <pc:sldMk cId="0" sldId="274"/>
            <ac:inkMk id="146" creationId="{F8663446-196F-45EC-AECD-503DE89FD8A5}"/>
          </ac:inkMkLst>
        </pc:inkChg>
        <pc:inkChg chg="add">
          <ac:chgData name="Viet Anh Nguyen" userId="b95f61ff061388d5" providerId="LiveId" clId="{3E39147E-158E-4099-BECE-8D8C54C07C10}" dt="2022-01-08T07:12:29.724" v="1910"/>
          <ac:inkMkLst>
            <pc:docMk/>
            <pc:sldMk cId="0" sldId="274"/>
            <ac:inkMk id="147" creationId="{790D39F3-7365-4B03-92EB-89E02D776D59}"/>
          </ac:inkMkLst>
        </pc:inkChg>
        <pc:inkChg chg="add del">
          <ac:chgData name="Viet Anh Nguyen" userId="b95f61ff061388d5" providerId="LiveId" clId="{3E39147E-158E-4099-BECE-8D8C54C07C10}" dt="2022-01-08T07:12:35.357" v="1919"/>
          <ac:inkMkLst>
            <pc:docMk/>
            <pc:sldMk cId="0" sldId="274"/>
            <ac:inkMk id="148" creationId="{2E668B72-3524-4BB6-945A-758FBFD9BB86}"/>
          </ac:inkMkLst>
        </pc:inkChg>
        <pc:inkChg chg="add del">
          <ac:chgData name="Viet Anh Nguyen" userId="b95f61ff061388d5" providerId="LiveId" clId="{3E39147E-158E-4099-BECE-8D8C54C07C10}" dt="2022-01-08T07:12:35.357" v="1919"/>
          <ac:inkMkLst>
            <pc:docMk/>
            <pc:sldMk cId="0" sldId="274"/>
            <ac:inkMk id="149" creationId="{74E9DBD2-9AD3-49B3-A225-F3ECB6D75925}"/>
          </ac:inkMkLst>
        </pc:inkChg>
        <pc:inkChg chg="add del">
          <ac:chgData name="Viet Anh Nguyen" userId="b95f61ff061388d5" providerId="LiveId" clId="{3E39147E-158E-4099-BECE-8D8C54C07C10}" dt="2022-01-08T07:12:35.357" v="1919"/>
          <ac:inkMkLst>
            <pc:docMk/>
            <pc:sldMk cId="0" sldId="274"/>
            <ac:inkMk id="150" creationId="{FC46EB1B-AF48-4310-95A4-4D86BB6384F0}"/>
          </ac:inkMkLst>
        </pc:inkChg>
        <pc:inkChg chg="add del">
          <ac:chgData name="Viet Anh Nguyen" userId="b95f61ff061388d5" providerId="LiveId" clId="{3E39147E-158E-4099-BECE-8D8C54C07C10}" dt="2022-01-08T07:12:35.357" v="1919"/>
          <ac:inkMkLst>
            <pc:docMk/>
            <pc:sldMk cId="0" sldId="274"/>
            <ac:inkMk id="151" creationId="{943FC9A0-DF73-47AD-9070-BB2DFC0D5811}"/>
          </ac:inkMkLst>
        </pc:inkChg>
        <pc:inkChg chg="add del">
          <ac:chgData name="Viet Anh Nguyen" userId="b95f61ff061388d5" providerId="LiveId" clId="{3E39147E-158E-4099-BECE-8D8C54C07C10}" dt="2022-01-08T07:12:35.357" v="1919"/>
          <ac:inkMkLst>
            <pc:docMk/>
            <pc:sldMk cId="0" sldId="274"/>
            <ac:inkMk id="152" creationId="{CCDFDF1D-BF00-49F7-B3D4-F16E39628B6D}"/>
          </ac:inkMkLst>
        </pc:inkChg>
        <pc:inkChg chg="add del">
          <ac:chgData name="Viet Anh Nguyen" userId="b95f61ff061388d5" providerId="LiveId" clId="{3E39147E-158E-4099-BECE-8D8C54C07C10}" dt="2022-01-08T07:12:35.357" v="1919"/>
          <ac:inkMkLst>
            <pc:docMk/>
            <pc:sldMk cId="0" sldId="274"/>
            <ac:inkMk id="153" creationId="{2537669E-E817-4638-8602-0AF42E09599E}"/>
          </ac:inkMkLst>
        </pc:inkChg>
        <pc:inkChg chg="add del">
          <ac:chgData name="Viet Anh Nguyen" userId="b95f61ff061388d5" providerId="LiveId" clId="{3E39147E-158E-4099-BECE-8D8C54C07C10}" dt="2022-01-08T07:12:35.357" v="1919"/>
          <ac:inkMkLst>
            <pc:docMk/>
            <pc:sldMk cId="0" sldId="274"/>
            <ac:inkMk id="154" creationId="{C1C45C48-529A-4E39-A1A2-194BA049C68C}"/>
          </ac:inkMkLst>
        </pc:inkChg>
        <pc:inkChg chg="add del">
          <ac:chgData name="Viet Anh Nguyen" userId="b95f61ff061388d5" providerId="LiveId" clId="{3E39147E-158E-4099-BECE-8D8C54C07C10}" dt="2022-01-08T07:12:35.357" v="1919"/>
          <ac:inkMkLst>
            <pc:docMk/>
            <pc:sldMk cId="0" sldId="274"/>
            <ac:inkMk id="155" creationId="{2CF28FF9-653B-4874-A096-A1A705D8B5FE}"/>
          </ac:inkMkLst>
        </pc:inkChg>
        <pc:inkChg chg="add del">
          <ac:chgData name="Viet Anh Nguyen" userId="b95f61ff061388d5" providerId="LiveId" clId="{3E39147E-158E-4099-BECE-8D8C54C07C10}" dt="2022-01-08T07:12:38.429" v="1924"/>
          <ac:inkMkLst>
            <pc:docMk/>
            <pc:sldMk cId="0" sldId="274"/>
            <ac:inkMk id="156" creationId="{44FF1634-5931-46B6-A98F-023490EBF0D1}"/>
          </ac:inkMkLst>
        </pc:inkChg>
        <pc:inkChg chg="add del">
          <ac:chgData name="Viet Anh Nguyen" userId="b95f61ff061388d5" providerId="LiveId" clId="{3E39147E-158E-4099-BECE-8D8C54C07C10}" dt="2022-01-08T07:12:38.429" v="1924"/>
          <ac:inkMkLst>
            <pc:docMk/>
            <pc:sldMk cId="0" sldId="274"/>
            <ac:inkMk id="157" creationId="{2AC8D3CD-58FE-40DB-8601-242543D054A0}"/>
          </ac:inkMkLst>
        </pc:inkChg>
        <pc:inkChg chg="add del">
          <ac:chgData name="Viet Anh Nguyen" userId="b95f61ff061388d5" providerId="LiveId" clId="{3E39147E-158E-4099-BECE-8D8C54C07C10}" dt="2022-01-08T07:12:38.429" v="1924"/>
          <ac:inkMkLst>
            <pc:docMk/>
            <pc:sldMk cId="0" sldId="274"/>
            <ac:inkMk id="158" creationId="{5D3B1857-D153-4CDD-B8F4-06F2474800DE}"/>
          </ac:inkMkLst>
        </pc:inkChg>
        <pc:inkChg chg="add del">
          <ac:chgData name="Viet Anh Nguyen" userId="b95f61ff061388d5" providerId="LiveId" clId="{3E39147E-158E-4099-BECE-8D8C54C07C10}" dt="2022-01-08T07:12:38.429" v="1924"/>
          <ac:inkMkLst>
            <pc:docMk/>
            <pc:sldMk cId="0" sldId="274"/>
            <ac:inkMk id="159" creationId="{B1E0BD02-6C50-491F-B844-CD57A50A210F}"/>
          </ac:inkMkLst>
        </pc:inkChg>
        <pc:inkChg chg="add del">
          <ac:chgData name="Viet Anh Nguyen" userId="b95f61ff061388d5" providerId="LiveId" clId="{3E39147E-158E-4099-BECE-8D8C54C07C10}" dt="2022-01-08T07:12:38.429" v="1924"/>
          <ac:inkMkLst>
            <pc:docMk/>
            <pc:sldMk cId="0" sldId="274"/>
            <ac:inkMk id="160" creationId="{EE84BCB7-D760-4616-9BCC-E955D4FBF249}"/>
          </ac:inkMkLst>
        </pc:inkChg>
        <pc:inkChg chg="add">
          <ac:chgData name="Viet Anh Nguyen" userId="b95f61ff061388d5" providerId="LiveId" clId="{3E39147E-158E-4099-BECE-8D8C54C07C10}" dt="2022-01-08T07:12:38.429" v="1924"/>
          <ac:inkMkLst>
            <pc:docMk/>
            <pc:sldMk cId="0" sldId="274"/>
            <ac:inkMk id="161" creationId="{0A6D5601-9477-48DC-9359-5406CA3F0781}"/>
          </ac:inkMkLst>
        </pc:inkChg>
        <pc:inkChg chg="add">
          <ac:chgData name="Viet Anh Nguyen" userId="b95f61ff061388d5" providerId="LiveId" clId="{3E39147E-158E-4099-BECE-8D8C54C07C10}" dt="2022-01-08T07:12:38.813" v="1925" actId="9405"/>
          <ac:inkMkLst>
            <pc:docMk/>
            <pc:sldMk cId="0" sldId="274"/>
            <ac:inkMk id="162" creationId="{FE638611-A3CA-4381-BCE2-3F467AA9D060}"/>
          </ac:inkMkLst>
        </pc:inkChg>
        <pc:inkChg chg="add del">
          <ac:chgData name="Viet Anh Nguyen" userId="b95f61ff061388d5" providerId="LiveId" clId="{3E39147E-158E-4099-BECE-8D8C54C07C10}" dt="2022-01-08T07:12:53.302" v="1937"/>
          <ac:inkMkLst>
            <pc:docMk/>
            <pc:sldMk cId="0" sldId="274"/>
            <ac:inkMk id="163" creationId="{5AAA64D9-135A-4D6B-B28D-20D2ACD260B6}"/>
          </ac:inkMkLst>
        </pc:inkChg>
        <pc:inkChg chg="add del">
          <ac:chgData name="Viet Anh Nguyen" userId="b95f61ff061388d5" providerId="LiveId" clId="{3E39147E-158E-4099-BECE-8D8C54C07C10}" dt="2022-01-08T07:12:53.302" v="1937"/>
          <ac:inkMkLst>
            <pc:docMk/>
            <pc:sldMk cId="0" sldId="274"/>
            <ac:inkMk id="164" creationId="{6BD171DF-178C-4009-A11F-A18FED644845}"/>
          </ac:inkMkLst>
        </pc:inkChg>
        <pc:inkChg chg="add del">
          <ac:chgData name="Viet Anh Nguyen" userId="b95f61ff061388d5" providerId="LiveId" clId="{3E39147E-158E-4099-BECE-8D8C54C07C10}" dt="2022-01-08T07:12:53.302" v="1937"/>
          <ac:inkMkLst>
            <pc:docMk/>
            <pc:sldMk cId="0" sldId="274"/>
            <ac:inkMk id="165" creationId="{DBEB52DA-1D06-4164-9FE5-09CA1AFF2F82}"/>
          </ac:inkMkLst>
        </pc:inkChg>
        <pc:inkChg chg="add del">
          <ac:chgData name="Viet Anh Nguyen" userId="b95f61ff061388d5" providerId="LiveId" clId="{3E39147E-158E-4099-BECE-8D8C54C07C10}" dt="2022-01-08T07:12:53.302" v="1937"/>
          <ac:inkMkLst>
            <pc:docMk/>
            <pc:sldMk cId="0" sldId="274"/>
            <ac:inkMk id="166" creationId="{864692EB-F97F-4280-9D28-D835D6D4EA47}"/>
          </ac:inkMkLst>
        </pc:inkChg>
        <pc:inkChg chg="add del">
          <ac:chgData name="Viet Anh Nguyen" userId="b95f61ff061388d5" providerId="LiveId" clId="{3E39147E-158E-4099-BECE-8D8C54C07C10}" dt="2022-01-08T07:12:53.302" v="1937"/>
          <ac:inkMkLst>
            <pc:docMk/>
            <pc:sldMk cId="0" sldId="274"/>
            <ac:inkMk id="167" creationId="{3E914871-EA56-4213-B64C-99A477869B5B}"/>
          </ac:inkMkLst>
        </pc:inkChg>
        <pc:inkChg chg="add del">
          <ac:chgData name="Viet Anh Nguyen" userId="b95f61ff061388d5" providerId="LiveId" clId="{3E39147E-158E-4099-BECE-8D8C54C07C10}" dt="2022-01-08T07:12:53.302" v="1937"/>
          <ac:inkMkLst>
            <pc:docMk/>
            <pc:sldMk cId="0" sldId="274"/>
            <ac:inkMk id="168" creationId="{318C17C2-417C-4BDE-BA70-FEC7380840A1}"/>
          </ac:inkMkLst>
        </pc:inkChg>
        <pc:inkChg chg="add del">
          <ac:chgData name="Viet Anh Nguyen" userId="b95f61ff061388d5" providerId="LiveId" clId="{3E39147E-158E-4099-BECE-8D8C54C07C10}" dt="2022-01-08T07:12:53.302" v="1937"/>
          <ac:inkMkLst>
            <pc:docMk/>
            <pc:sldMk cId="0" sldId="274"/>
            <ac:inkMk id="169" creationId="{474A538A-4C12-4870-A94D-1A0392C4C2C7}"/>
          </ac:inkMkLst>
        </pc:inkChg>
        <pc:inkChg chg="add del">
          <ac:chgData name="Viet Anh Nguyen" userId="b95f61ff061388d5" providerId="LiveId" clId="{3E39147E-158E-4099-BECE-8D8C54C07C10}" dt="2022-01-08T07:12:53.302" v="1937"/>
          <ac:inkMkLst>
            <pc:docMk/>
            <pc:sldMk cId="0" sldId="274"/>
            <ac:inkMk id="170" creationId="{EF9E8639-62A0-4B48-B406-CF35E9F054CF}"/>
          </ac:inkMkLst>
        </pc:inkChg>
        <pc:inkChg chg="add del">
          <ac:chgData name="Viet Anh Nguyen" userId="b95f61ff061388d5" providerId="LiveId" clId="{3E39147E-158E-4099-BECE-8D8C54C07C10}" dt="2022-01-08T07:12:53.302" v="1937"/>
          <ac:inkMkLst>
            <pc:docMk/>
            <pc:sldMk cId="0" sldId="274"/>
            <ac:inkMk id="171" creationId="{4AE9F889-52F0-410D-84A3-8ABE2F80D49D}"/>
          </ac:inkMkLst>
        </pc:inkChg>
        <pc:inkChg chg="add del">
          <ac:chgData name="Viet Anh Nguyen" userId="b95f61ff061388d5" providerId="LiveId" clId="{3E39147E-158E-4099-BECE-8D8C54C07C10}" dt="2022-01-08T07:12:53.302" v="1937"/>
          <ac:inkMkLst>
            <pc:docMk/>
            <pc:sldMk cId="0" sldId="274"/>
            <ac:inkMk id="172" creationId="{1491095B-CB46-4735-8361-CEDD5B39970D}"/>
          </ac:inkMkLst>
        </pc:inkChg>
        <pc:inkChg chg="add del">
          <ac:chgData name="Viet Anh Nguyen" userId="b95f61ff061388d5" providerId="LiveId" clId="{3E39147E-158E-4099-BECE-8D8C54C07C10}" dt="2022-01-08T07:12:53.302" v="1937"/>
          <ac:inkMkLst>
            <pc:docMk/>
            <pc:sldMk cId="0" sldId="274"/>
            <ac:inkMk id="173" creationId="{4C76F00F-F900-42D6-81AE-CF3040CD9D57}"/>
          </ac:inkMkLst>
        </pc:inkChg>
        <pc:inkChg chg="add">
          <ac:chgData name="Viet Anh Nguyen" userId="b95f61ff061388d5" providerId="LiveId" clId="{3E39147E-158E-4099-BECE-8D8C54C07C10}" dt="2022-01-08T07:12:53.302" v="1937"/>
          <ac:inkMkLst>
            <pc:docMk/>
            <pc:sldMk cId="0" sldId="274"/>
            <ac:inkMk id="174" creationId="{C50DA3FC-2A18-4963-B81E-F2DA5C2994EB}"/>
          </ac:inkMkLst>
        </pc:inkChg>
        <pc:inkChg chg="add del">
          <ac:chgData name="Viet Anh Nguyen" userId="b95f61ff061388d5" providerId="LiveId" clId="{3E39147E-158E-4099-BECE-8D8C54C07C10}" dt="2022-01-08T07:12:58.201" v="1941"/>
          <ac:inkMkLst>
            <pc:docMk/>
            <pc:sldMk cId="0" sldId="274"/>
            <ac:inkMk id="175" creationId="{A6ACE3E1-4D72-452F-B412-208A53B49512}"/>
          </ac:inkMkLst>
        </pc:inkChg>
        <pc:inkChg chg="add del">
          <ac:chgData name="Viet Anh Nguyen" userId="b95f61ff061388d5" providerId="LiveId" clId="{3E39147E-158E-4099-BECE-8D8C54C07C10}" dt="2022-01-08T07:12:58.201" v="1941"/>
          <ac:inkMkLst>
            <pc:docMk/>
            <pc:sldMk cId="0" sldId="274"/>
            <ac:inkMk id="176" creationId="{4D37FA17-5788-425E-833E-0977FA1F192C}"/>
          </ac:inkMkLst>
        </pc:inkChg>
        <pc:inkChg chg="add del">
          <ac:chgData name="Viet Anh Nguyen" userId="b95f61ff061388d5" providerId="LiveId" clId="{3E39147E-158E-4099-BECE-8D8C54C07C10}" dt="2022-01-08T07:12:58.201" v="1941"/>
          <ac:inkMkLst>
            <pc:docMk/>
            <pc:sldMk cId="0" sldId="274"/>
            <ac:inkMk id="177" creationId="{5B982129-59A4-45AD-A908-A6C4792FDDE5}"/>
          </ac:inkMkLst>
        </pc:inkChg>
        <pc:inkChg chg="add">
          <ac:chgData name="Viet Anh Nguyen" userId="b95f61ff061388d5" providerId="LiveId" clId="{3E39147E-158E-4099-BECE-8D8C54C07C10}" dt="2022-01-08T07:12:58.201" v="1941"/>
          <ac:inkMkLst>
            <pc:docMk/>
            <pc:sldMk cId="0" sldId="274"/>
            <ac:inkMk id="178" creationId="{AFFD8ABC-0A71-4A0D-B972-F8AAF29294EC}"/>
          </ac:inkMkLst>
        </pc:inkChg>
        <pc:inkChg chg="add del">
          <ac:chgData name="Viet Anh Nguyen" userId="b95f61ff061388d5" providerId="LiveId" clId="{3E39147E-158E-4099-BECE-8D8C54C07C10}" dt="2022-01-08T07:13:16.395" v="1949"/>
          <ac:inkMkLst>
            <pc:docMk/>
            <pc:sldMk cId="0" sldId="274"/>
            <ac:inkMk id="179" creationId="{FC1FB509-EC13-4464-A827-9217373EA5C4}"/>
          </ac:inkMkLst>
        </pc:inkChg>
        <pc:inkChg chg="add del">
          <ac:chgData name="Viet Anh Nguyen" userId="b95f61ff061388d5" providerId="LiveId" clId="{3E39147E-158E-4099-BECE-8D8C54C07C10}" dt="2022-01-08T07:13:16.395" v="1949"/>
          <ac:inkMkLst>
            <pc:docMk/>
            <pc:sldMk cId="0" sldId="274"/>
            <ac:inkMk id="180" creationId="{498B5274-FDA4-486A-90E8-FD2575B8781C}"/>
          </ac:inkMkLst>
        </pc:inkChg>
        <pc:inkChg chg="add del">
          <ac:chgData name="Viet Anh Nguyen" userId="b95f61ff061388d5" providerId="LiveId" clId="{3E39147E-158E-4099-BECE-8D8C54C07C10}" dt="2022-01-08T07:13:16.395" v="1949"/>
          <ac:inkMkLst>
            <pc:docMk/>
            <pc:sldMk cId="0" sldId="274"/>
            <ac:inkMk id="181" creationId="{63DF077E-3F51-4797-AE4B-19350C8BD64B}"/>
          </ac:inkMkLst>
        </pc:inkChg>
        <pc:inkChg chg="add del">
          <ac:chgData name="Viet Anh Nguyen" userId="b95f61ff061388d5" providerId="LiveId" clId="{3E39147E-158E-4099-BECE-8D8C54C07C10}" dt="2022-01-08T07:13:16.395" v="1949"/>
          <ac:inkMkLst>
            <pc:docMk/>
            <pc:sldMk cId="0" sldId="274"/>
            <ac:inkMk id="182" creationId="{8066B8A7-73BC-4037-AECD-DEDF8730672F}"/>
          </ac:inkMkLst>
        </pc:inkChg>
        <pc:inkChg chg="add del">
          <ac:chgData name="Viet Anh Nguyen" userId="b95f61ff061388d5" providerId="LiveId" clId="{3E39147E-158E-4099-BECE-8D8C54C07C10}" dt="2022-01-08T07:13:16.395" v="1949"/>
          <ac:inkMkLst>
            <pc:docMk/>
            <pc:sldMk cId="0" sldId="274"/>
            <ac:inkMk id="183" creationId="{EE258039-77A6-4F98-B8CE-DAE1D24A4C40}"/>
          </ac:inkMkLst>
        </pc:inkChg>
        <pc:inkChg chg="add del">
          <ac:chgData name="Viet Anh Nguyen" userId="b95f61ff061388d5" providerId="LiveId" clId="{3E39147E-158E-4099-BECE-8D8C54C07C10}" dt="2022-01-08T07:13:16.395" v="1949"/>
          <ac:inkMkLst>
            <pc:docMk/>
            <pc:sldMk cId="0" sldId="274"/>
            <ac:inkMk id="184" creationId="{64F6986C-6F9A-48AC-8A1B-C7EF3E6524EE}"/>
          </ac:inkMkLst>
        </pc:inkChg>
        <pc:inkChg chg="add del">
          <ac:chgData name="Viet Anh Nguyen" userId="b95f61ff061388d5" providerId="LiveId" clId="{3E39147E-158E-4099-BECE-8D8C54C07C10}" dt="2022-01-08T07:13:16.395" v="1949"/>
          <ac:inkMkLst>
            <pc:docMk/>
            <pc:sldMk cId="0" sldId="274"/>
            <ac:inkMk id="185" creationId="{D2D9C943-C2A6-49F1-B8E6-1A5AEBE93682}"/>
          </ac:inkMkLst>
        </pc:inkChg>
        <pc:inkChg chg="add">
          <ac:chgData name="Viet Anh Nguyen" userId="b95f61ff061388d5" providerId="LiveId" clId="{3E39147E-158E-4099-BECE-8D8C54C07C10}" dt="2022-01-08T07:13:16.395" v="1949"/>
          <ac:inkMkLst>
            <pc:docMk/>
            <pc:sldMk cId="0" sldId="274"/>
            <ac:inkMk id="186" creationId="{CF4555B1-FCE8-4759-A64F-1C57582F59B9}"/>
          </ac:inkMkLst>
        </pc:inkChg>
        <pc:inkChg chg="add del">
          <ac:chgData name="Viet Anh Nguyen" userId="b95f61ff061388d5" providerId="LiveId" clId="{3E39147E-158E-4099-BECE-8D8C54C07C10}" dt="2022-01-08T07:13:23.124" v="1959"/>
          <ac:inkMkLst>
            <pc:docMk/>
            <pc:sldMk cId="0" sldId="274"/>
            <ac:inkMk id="187" creationId="{B410B11B-A6C1-49B2-BA2A-52C6FE5A968E}"/>
          </ac:inkMkLst>
        </pc:inkChg>
        <pc:inkChg chg="add del">
          <ac:chgData name="Viet Anh Nguyen" userId="b95f61ff061388d5" providerId="LiveId" clId="{3E39147E-158E-4099-BECE-8D8C54C07C10}" dt="2022-01-08T07:13:23.124" v="1959"/>
          <ac:inkMkLst>
            <pc:docMk/>
            <pc:sldMk cId="0" sldId="274"/>
            <ac:inkMk id="188" creationId="{FC579EB6-4EED-4CA0-923D-9168EB3142E2}"/>
          </ac:inkMkLst>
        </pc:inkChg>
        <pc:inkChg chg="add del">
          <ac:chgData name="Viet Anh Nguyen" userId="b95f61ff061388d5" providerId="LiveId" clId="{3E39147E-158E-4099-BECE-8D8C54C07C10}" dt="2022-01-08T07:13:23.124" v="1959"/>
          <ac:inkMkLst>
            <pc:docMk/>
            <pc:sldMk cId="0" sldId="274"/>
            <ac:inkMk id="189" creationId="{39CB23A4-76C3-485B-A36C-2B01BC3429D2}"/>
          </ac:inkMkLst>
        </pc:inkChg>
        <pc:inkChg chg="add del">
          <ac:chgData name="Viet Anh Nguyen" userId="b95f61ff061388d5" providerId="LiveId" clId="{3E39147E-158E-4099-BECE-8D8C54C07C10}" dt="2022-01-08T07:13:23.124" v="1959"/>
          <ac:inkMkLst>
            <pc:docMk/>
            <pc:sldMk cId="0" sldId="274"/>
            <ac:inkMk id="190" creationId="{A94801FA-D95B-4172-BD52-ECDE53AD00F4}"/>
          </ac:inkMkLst>
        </pc:inkChg>
        <pc:inkChg chg="add del">
          <ac:chgData name="Viet Anh Nguyen" userId="b95f61ff061388d5" providerId="LiveId" clId="{3E39147E-158E-4099-BECE-8D8C54C07C10}" dt="2022-01-08T07:13:23.124" v="1959"/>
          <ac:inkMkLst>
            <pc:docMk/>
            <pc:sldMk cId="0" sldId="274"/>
            <ac:inkMk id="191" creationId="{DB94DE05-56E1-4947-BBC8-9FD9EB41390B}"/>
          </ac:inkMkLst>
        </pc:inkChg>
        <pc:inkChg chg="add del">
          <ac:chgData name="Viet Anh Nguyen" userId="b95f61ff061388d5" providerId="LiveId" clId="{3E39147E-158E-4099-BECE-8D8C54C07C10}" dt="2022-01-08T07:13:23.124" v="1959"/>
          <ac:inkMkLst>
            <pc:docMk/>
            <pc:sldMk cId="0" sldId="274"/>
            <ac:inkMk id="192" creationId="{7CA1A011-6A60-43C1-BDA6-B0244A1A582E}"/>
          </ac:inkMkLst>
        </pc:inkChg>
        <pc:inkChg chg="add del">
          <ac:chgData name="Viet Anh Nguyen" userId="b95f61ff061388d5" providerId="LiveId" clId="{3E39147E-158E-4099-BECE-8D8C54C07C10}" dt="2022-01-08T07:13:23.124" v="1959"/>
          <ac:inkMkLst>
            <pc:docMk/>
            <pc:sldMk cId="0" sldId="274"/>
            <ac:inkMk id="193" creationId="{D58D8F70-51F4-459D-B071-9EF89718624B}"/>
          </ac:inkMkLst>
        </pc:inkChg>
        <pc:inkChg chg="add del">
          <ac:chgData name="Viet Anh Nguyen" userId="b95f61ff061388d5" providerId="LiveId" clId="{3E39147E-158E-4099-BECE-8D8C54C07C10}" dt="2022-01-08T07:13:23.124" v="1959"/>
          <ac:inkMkLst>
            <pc:docMk/>
            <pc:sldMk cId="0" sldId="274"/>
            <ac:inkMk id="194" creationId="{82694C26-23A1-4670-99EE-251911BE472B}"/>
          </ac:inkMkLst>
        </pc:inkChg>
        <pc:inkChg chg="add del">
          <ac:chgData name="Viet Anh Nguyen" userId="b95f61ff061388d5" providerId="LiveId" clId="{3E39147E-158E-4099-BECE-8D8C54C07C10}" dt="2022-01-08T07:13:23.124" v="1959"/>
          <ac:inkMkLst>
            <pc:docMk/>
            <pc:sldMk cId="0" sldId="274"/>
            <ac:inkMk id="195" creationId="{AED881BF-4CF6-4167-A2BA-171BE96C2CC0}"/>
          </ac:inkMkLst>
        </pc:inkChg>
        <pc:inkChg chg="add">
          <ac:chgData name="Viet Anh Nguyen" userId="b95f61ff061388d5" providerId="LiveId" clId="{3E39147E-158E-4099-BECE-8D8C54C07C10}" dt="2022-01-08T07:13:23.124" v="1959"/>
          <ac:inkMkLst>
            <pc:docMk/>
            <pc:sldMk cId="0" sldId="274"/>
            <ac:inkMk id="196" creationId="{DD1EDCD0-886C-4269-A2CA-0E04CABA3803}"/>
          </ac:inkMkLst>
        </pc:inkChg>
      </pc:sldChg>
      <pc:sldChg chg="addSp delSp mod ord">
        <pc:chgData name="Viet Anh Nguyen" userId="b95f61ff061388d5" providerId="LiveId" clId="{3E39147E-158E-4099-BECE-8D8C54C07C10}" dt="2022-01-08T08:07:28.129" v="2187"/>
        <pc:sldMkLst>
          <pc:docMk/>
          <pc:sldMk cId="2411094938" sldId="285"/>
        </pc:sldMkLst>
        <pc:inkChg chg="add del">
          <ac:chgData name="Viet Anh Nguyen" userId="b95f61ff061388d5" providerId="LiveId" clId="{3E39147E-158E-4099-BECE-8D8C54C07C10}" dt="2022-01-08T08:04:15.535" v="2088"/>
          <ac:inkMkLst>
            <pc:docMk/>
            <pc:sldMk cId="2411094938" sldId="285"/>
            <ac:inkMk id="3" creationId="{C6683FAD-700F-4656-B649-C69ACB0A9EA7}"/>
          </ac:inkMkLst>
        </pc:inkChg>
        <pc:inkChg chg="add del">
          <ac:chgData name="Viet Anh Nguyen" userId="b95f61ff061388d5" providerId="LiveId" clId="{3E39147E-158E-4099-BECE-8D8C54C07C10}" dt="2022-01-08T08:04:15.535" v="2088"/>
          <ac:inkMkLst>
            <pc:docMk/>
            <pc:sldMk cId="2411094938" sldId="285"/>
            <ac:inkMk id="4" creationId="{EE6E82DB-44BE-4F83-8B14-0DF5612FE854}"/>
          </ac:inkMkLst>
        </pc:inkChg>
        <pc:inkChg chg="add del">
          <ac:chgData name="Viet Anh Nguyen" userId="b95f61ff061388d5" providerId="LiveId" clId="{3E39147E-158E-4099-BECE-8D8C54C07C10}" dt="2022-01-08T08:04:15.535" v="2088"/>
          <ac:inkMkLst>
            <pc:docMk/>
            <pc:sldMk cId="2411094938" sldId="285"/>
            <ac:inkMk id="5" creationId="{0E24EB91-12DF-4CF6-BC19-9E067249AE9F}"/>
          </ac:inkMkLst>
        </pc:inkChg>
        <pc:inkChg chg="add del">
          <ac:chgData name="Viet Anh Nguyen" userId="b95f61ff061388d5" providerId="LiveId" clId="{3E39147E-158E-4099-BECE-8D8C54C07C10}" dt="2022-01-08T08:04:15.535" v="2088"/>
          <ac:inkMkLst>
            <pc:docMk/>
            <pc:sldMk cId="2411094938" sldId="285"/>
            <ac:inkMk id="6" creationId="{6280013D-9AB7-42C5-A4CF-BE5820C51B18}"/>
          </ac:inkMkLst>
        </pc:inkChg>
        <pc:inkChg chg="add del">
          <ac:chgData name="Viet Anh Nguyen" userId="b95f61ff061388d5" providerId="LiveId" clId="{3E39147E-158E-4099-BECE-8D8C54C07C10}" dt="2022-01-08T08:04:15.535" v="2088"/>
          <ac:inkMkLst>
            <pc:docMk/>
            <pc:sldMk cId="2411094938" sldId="285"/>
            <ac:inkMk id="7" creationId="{7FF48F67-90E6-46B3-AA1F-E81E128ED224}"/>
          </ac:inkMkLst>
        </pc:inkChg>
        <pc:inkChg chg="add del">
          <ac:chgData name="Viet Anh Nguyen" userId="b95f61ff061388d5" providerId="LiveId" clId="{3E39147E-158E-4099-BECE-8D8C54C07C10}" dt="2022-01-08T08:04:15.535" v="2088"/>
          <ac:inkMkLst>
            <pc:docMk/>
            <pc:sldMk cId="2411094938" sldId="285"/>
            <ac:inkMk id="8" creationId="{FCFA2A38-B63E-4240-A447-993E019BF708}"/>
          </ac:inkMkLst>
        </pc:inkChg>
        <pc:inkChg chg="add del">
          <ac:chgData name="Viet Anh Nguyen" userId="b95f61ff061388d5" providerId="LiveId" clId="{3E39147E-158E-4099-BECE-8D8C54C07C10}" dt="2022-01-08T08:04:15.535" v="2088"/>
          <ac:inkMkLst>
            <pc:docMk/>
            <pc:sldMk cId="2411094938" sldId="285"/>
            <ac:inkMk id="9" creationId="{AEB707D2-B773-4958-8054-5D9A6644CC94}"/>
          </ac:inkMkLst>
        </pc:inkChg>
        <pc:inkChg chg="add del">
          <ac:chgData name="Viet Anh Nguyen" userId="b95f61ff061388d5" providerId="LiveId" clId="{3E39147E-158E-4099-BECE-8D8C54C07C10}" dt="2022-01-08T08:04:15.535" v="2088"/>
          <ac:inkMkLst>
            <pc:docMk/>
            <pc:sldMk cId="2411094938" sldId="285"/>
            <ac:inkMk id="10" creationId="{31C2FD71-A413-47F9-B6B3-3B02CAB0B8E3}"/>
          </ac:inkMkLst>
        </pc:inkChg>
        <pc:inkChg chg="add del">
          <ac:chgData name="Viet Anh Nguyen" userId="b95f61ff061388d5" providerId="LiveId" clId="{3E39147E-158E-4099-BECE-8D8C54C07C10}" dt="2022-01-08T08:04:15.535" v="2088"/>
          <ac:inkMkLst>
            <pc:docMk/>
            <pc:sldMk cId="2411094938" sldId="285"/>
            <ac:inkMk id="11" creationId="{40BE89F4-EE73-41AD-801D-BE889D86CD26}"/>
          </ac:inkMkLst>
        </pc:inkChg>
        <pc:inkChg chg="add del">
          <ac:chgData name="Viet Anh Nguyen" userId="b95f61ff061388d5" providerId="LiveId" clId="{3E39147E-158E-4099-BECE-8D8C54C07C10}" dt="2022-01-08T08:04:15.535" v="2088"/>
          <ac:inkMkLst>
            <pc:docMk/>
            <pc:sldMk cId="2411094938" sldId="285"/>
            <ac:inkMk id="12" creationId="{23FFA0AC-6402-4E97-8131-D471EE1AA3AE}"/>
          </ac:inkMkLst>
        </pc:inkChg>
        <pc:inkChg chg="add del">
          <ac:chgData name="Viet Anh Nguyen" userId="b95f61ff061388d5" providerId="LiveId" clId="{3E39147E-158E-4099-BECE-8D8C54C07C10}" dt="2022-01-08T08:04:15.535" v="2088"/>
          <ac:inkMkLst>
            <pc:docMk/>
            <pc:sldMk cId="2411094938" sldId="285"/>
            <ac:inkMk id="13" creationId="{7CC66A8B-9D5B-4F6A-9AB9-B7281FBB27B1}"/>
          </ac:inkMkLst>
        </pc:inkChg>
        <pc:inkChg chg="add">
          <ac:chgData name="Viet Anh Nguyen" userId="b95f61ff061388d5" providerId="LiveId" clId="{3E39147E-158E-4099-BECE-8D8C54C07C10}" dt="2022-01-08T08:04:15.535" v="2088"/>
          <ac:inkMkLst>
            <pc:docMk/>
            <pc:sldMk cId="2411094938" sldId="285"/>
            <ac:inkMk id="14" creationId="{37418151-7BB0-4B8F-9FA0-A604F15843C5}"/>
          </ac:inkMkLst>
        </pc:inkChg>
        <pc:inkChg chg="add">
          <ac:chgData name="Viet Anh Nguyen" userId="b95f61ff061388d5" providerId="LiveId" clId="{3E39147E-158E-4099-BECE-8D8C54C07C10}" dt="2022-01-08T08:04:15.535" v="2088"/>
          <ac:inkMkLst>
            <pc:docMk/>
            <pc:sldMk cId="2411094938" sldId="285"/>
            <ac:inkMk id="15" creationId="{B9984E15-242F-4759-AC54-F00DAD9981EB}"/>
          </ac:inkMkLst>
        </pc:inkChg>
        <pc:inkChg chg="add">
          <ac:chgData name="Viet Anh Nguyen" userId="b95f61ff061388d5" providerId="LiveId" clId="{3E39147E-158E-4099-BECE-8D8C54C07C10}" dt="2022-01-08T08:04:22.880" v="2089" actId="9405"/>
          <ac:inkMkLst>
            <pc:docMk/>
            <pc:sldMk cId="2411094938" sldId="285"/>
            <ac:inkMk id="16" creationId="{1DE63D1E-968E-47CF-8EBA-09E4F17FED60}"/>
          </ac:inkMkLst>
        </pc:inkChg>
        <pc:inkChg chg="add del">
          <ac:chgData name="Viet Anh Nguyen" userId="b95f61ff061388d5" providerId="LiveId" clId="{3E39147E-158E-4099-BECE-8D8C54C07C10}" dt="2022-01-08T08:04:25.485" v="2094"/>
          <ac:inkMkLst>
            <pc:docMk/>
            <pc:sldMk cId="2411094938" sldId="285"/>
            <ac:inkMk id="17" creationId="{8E7C7804-F024-4924-B11E-719089F9403E}"/>
          </ac:inkMkLst>
        </pc:inkChg>
        <pc:inkChg chg="add del">
          <ac:chgData name="Viet Anh Nguyen" userId="b95f61ff061388d5" providerId="LiveId" clId="{3E39147E-158E-4099-BECE-8D8C54C07C10}" dt="2022-01-08T08:04:25.485" v="2094"/>
          <ac:inkMkLst>
            <pc:docMk/>
            <pc:sldMk cId="2411094938" sldId="285"/>
            <ac:inkMk id="18" creationId="{49F0DAAE-7422-46CD-AE97-F7F3852A9C15}"/>
          </ac:inkMkLst>
        </pc:inkChg>
        <pc:inkChg chg="add">
          <ac:chgData name="Viet Anh Nguyen" userId="b95f61ff061388d5" providerId="LiveId" clId="{3E39147E-158E-4099-BECE-8D8C54C07C10}" dt="2022-01-08T08:04:24.591" v="2092" actId="9405"/>
          <ac:inkMkLst>
            <pc:docMk/>
            <pc:sldMk cId="2411094938" sldId="285"/>
            <ac:inkMk id="19" creationId="{3094C569-9503-4922-8D8D-892B057111D2}"/>
          </ac:inkMkLst>
        </pc:inkChg>
        <pc:inkChg chg="add">
          <ac:chgData name="Viet Anh Nguyen" userId="b95f61ff061388d5" providerId="LiveId" clId="{3E39147E-158E-4099-BECE-8D8C54C07C10}" dt="2022-01-08T08:04:24.791" v="2093" actId="9405"/>
          <ac:inkMkLst>
            <pc:docMk/>
            <pc:sldMk cId="2411094938" sldId="285"/>
            <ac:inkMk id="20" creationId="{B1BACB4B-313D-4BA0-9C3A-92CAC54DF525}"/>
          </ac:inkMkLst>
        </pc:inkChg>
        <pc:inkChg chg="add">
          <ac:chgData name="Viet Anh Nguyen" userId="b95f61ff061388d5" providerId="LiveId" clId="{3E39147E-158E-4099-BECE-8D8C54C07C10}" dt="2022-01-08T08:04:25.485" v="2094"/>
          <ac:inkMkLst>
            <pc:docMk/>
            <pc:sldMk cId="2411094938" sldId="285"/>
            <ac:inkMk id="21" creationId="{761DFDD7-DC31-494F-9889-488CC1455E72}"/>
          </ac:inkMkLst>
        </pc:inkChg>
        <pc:inkChg chg="add del">
          <ac:chgData name="Viet Anh Nguyen" userId="b95f61ff061388d5" providerId="LiveId" clId="{3E39147E-158E-4099-BECE-8D8C54C07C10}" dt="2022-01-08T08:04:30.767" v="2105"/>
          <ac:inkMkLst>
            <pc:docMk/>
            <pc:sldMk cId="2411094938" sldId="285"/>
            <ac:inkMk id="22" creationId="{8729E6EA-0B9A-485D-B1B5-D5D678E36875}"/>
          </ac:inkMkLst>
        </pc:inkChg>
        <pc:inkChg chg="add del">
          <ac:chgData name="Viet Anh Nguyen" userId="b95f61ff061388d5" providerId="LiveId" clId="{3E39147E-158E-4099-BECE-8D8C54C07C10}" dt="2022-01-08T08:04:30.767" v="2105"/>
          <ac:inkMkLst>
            <pc:docMk/>
            <pc:sldMk cId="2411094938" sldId="285"/>
            <ac:inkMk id="23" creationId="{D80C9F1C-A87E-413F-A719-2EC07C7F1690}"/>
          </ac:inkMkLst>
        </pc:inkChg>
        <pc:inkChg chg="add del">
          <ac:chgData name="Viet Anh Nguyen" userId="b95f61ff061388d5" providerId="LiveId" clId="{3E39147E-158E-4099-BECE-8D8C54C07C10}" dt="2022-01-08T08:04:30.767" v="2105"/>
          <ac:inkMkLst>
            <pc:docMk/>
            <pc:sldMk cId="2411094938" sldId="285"/>
            <ac:inkMk id="24" creationId="{B50F5056-C092-4733-9D10-108DC1A8D124}"/>
          </ac:inkMkLst>
        </pc:inkChg>
        <pc:inkChg chg="add del">
          <ac:chgData name="Viet Anh Nguyen" userId="b95f61ff061388d5" providerId="LiveId" clId="{3E39147E-158E-4099-BECE-8D8C54C07C10}" dt="2022-01-08T08:04:30.767" v="2105"/>
          <ac:inkMkLst>
            <pc:docMk/>
            <pc:sldMk cId="2411094938" sldId="285"/>
            <ac:inkMk id="25" creationId="{73BD340B-DF37-427B-A63A-5308C4780C6C}"/>
          </ac:inkMkLst>
        </pc:inkChg>
        <pc:inkChg chg="add del">
          <ac:chgData name="Viet Anh Nguyen" userId="b95f61ff061388d5" providerId="LiveId" clId="{3E39147E-158E-4099-BECE-8D8C54C07C10}" dt="2022-01-08T08:04:30.767" v="2105"/>
          <ac:inkMkLst>
            <pc:docMk/>
            <pc:sldMk cId="2411094938" sldId="285"/>
            <ac:inkMk id="26" creationId="{D1D853BA-0E3E-46CB-94D1-106C4A640826}"/>
          </ac:inkMkLst>
        </pc:inkChg>
        <pc:inkChg chg="add del">
          <ac:chgData name="Viet Anh Nguyen" userId="b95f61ff061388d5" providerId="LiveId" clId="{3E39147E-158E-4099-BECE-8D8C54C07C10}" dt="2022-01-08T08:04:30.767" v="2105"/>
          <ac:inkMkLst>
            <pc:docMk/>
            <pc:sldMk cId="2411094938" sldId="285"/>
            <ac:inkMk id="27" creationId="{54C4372D-20BA-4B75-B689-F2470AF566C0}"/>
          </ac:inkMkLst>
        </pc:inkChg>
        <pc:inkChg chg="add del">
          <ac:chgData name="Viet Anh Nguyen" userId="b95f61ff061388d5" providerId="LiveId" clId="{3E39147E-158E-4099-BECE-8D8C54C07C10}" dt="2022-01-08T08:04:30.767" v="2105"/>
          <ac:inkMkLst>
            <pc:docMk/>
            <pc:sldMk cId="2411094938" sldId="285"/>
            <ac:inkMk id="28" creationId="{D8CAE73A-B49C-415F-97D4-934D46D5E860}"/>
          </ac:inkMkLst>
        </pc:inkChg>
        <pc:inkChg chg="add del">
          <ac:chgData name="Viet Anh Nguyen" userId="b95f61ff061388d5" providerId="LiveId" clId="{3E39147E-158E-4099-BECE-8D8C54C07C10}" dt="2022-01-08T08:04:30.767" v="2105"/>
          <ac:inkMkLst>
            <pc:docMk/>
            <pc:sldMk cId="2411094938" sldId="285"/>
            <ac:inkMk id="29" creationId="{F03E4EFC-57A1-40DD-8E72-F9C40BAAFD66}"/>
          </ac:inkMkLst>
        </pc:inkChg>
        <pc:inkChg chg="add del">
          <ac:chgData name="Viet Anh Nguyen" userId="b95f61ff061388d5" providerId="LiveId" clId="{3E39147E-158E-4099-BECE-8D8C54C07C10}" dt="2022-01-08T08:04:30.767" v="2105"/>
          <ac:inkMkLst>
            <pc:docMk/>
            <pc:sldMk cId="2411094938" sldId="285"/>
            <ac:inkMk id="30" creationId="{E5A9A935-2B4F-40CB-9C53-407602B3A136}"/>
          </ac:inkMkLst>
        </pc:inkChg>
        <pc:inkChg chg="add del">
          <ac:chgData name="Viet Anh Nguyen" userId="b95f61ff061388d5" providerId="LiveId" clId="{3E39147E-158E-4099-BECE-8D8C54C07C10}" dt="2022-01-08T08:04:30.767" v="2105"/>
          <ac:inkMkLst>
            <pc:docMk/>
            <pc:sldMk cId="2411094938" sldId="285"/>
            <ac:inkMk id="31" creationId="{C97136BE-6911-424A-88C1-19A9A96D1C26}"/>
          </ac:inkMkLst>
        </pc:inkChg>
        <pc:inkChg chg="add">
          <ac:chgData name="Viet Anh Nguyen" userId="b95f61ff061388d5" providerId="LiveId" clId="{3E39147E-158E-4099-BECE-8D8C54C07C10}" dt="2022-01-08T08:04:30.767" v="2105"/>
          <ac:inkMkLst>
            <pc:docMk/>
            <pc:sldMk cId="2411094938" sldId="285"/>
            <ac:inkMk id="32" creationId="{76B19D3A-C57A-4A40-B763-FD89449415F5}"/>
          </ac:inkMkLst>
        </pc:inkChg>
        <pc:inkChg chg="add">
          <ac:chgData name="Viet Anh Nguyen" userId="b95f61ff061388d5" providerId="LiveId" clId="{3E39147E-158E-4099-BECE-8D8C54C07C10}" dt="2022-01-08T08:04:31.358" v="2106" actId="9405"/>
          <ac:inkMkLst>
            <pc:docMk/>
            <pc:sldMk cId="2411094938" sldId="285"/>
            <ac:inkMk id="33" creationId="{447BDD72-45CA-4171-86FE-A428B4E10335}"/>
          </ac:inkMkLst>
        </pc:inkChg>
        <pc:inkChg chg="add del">
          <ac:chgData name="Viet Anh Nguyen" userId="b95f61ff061388d5" providerId="LiveId" clId="{3E39147E-158E-4099-BECE-8D8C54C07C10}" dt="2022-01-08T08:04:33.327" v="2110"/>
          <ac:inkMkLst>
            <pc:docMk/>
            <pc:sldMk cId="2411094938" sldId="285"/>
            <ac:inkMk id="34" creationId="{2293F50B-C3B5-4C4C-8801-5E158164B02B}"/>
          </ac:inkMkLst>
        </pc:inkChg>
        <pc:inkChg chg="add del">
          <ac:chgData name="Viet Anh Nguyen" userId="b95f61ff061388d5" providerId="LiveId" clId="{3E39147E-158E-4099-BECE-8D8C54C07C10}" dt="2022-01-08T08:04:33.327" v="2110"/>
          <ac:inkMkLst>
            <pc:docMk/>
            <pc:sldMk cId="2411094938" sldId="285"/>
            <ac:inkMk id="35" creationId="{2E986E64-616C-4AA1-8B82-A1A310AE5DFC}"/>
          </ac:inkMkLst>
        </pc:inkChg>
        <pc:inkChg chg="add del">
          <ac:chgData name="Viet Anh Nguyen" userId="b95f61ff061388d5" providerId="LiveId" clId="{3E39147E-158E-4099-BECE-8D8C54C07C10}" dt="2022-01-08T08:04:38.107" v="2120"/>
          <ac:inkMkLst>
            <pc:docMk/>
            <pc:sldMk cId="2411094938" sldId="285"/>
            <ac:inkMk id="36" creationId="{A83B2138-33CF-4A7D-AA91-7792D95E3591}"/>
          </ac:inkMkLst>
        </pc:inkChg>
        <pc:inkChg chg="add">
          <ac:chgData name="Viet Anh Nguyen" userId="b95f61ff061388d5" providerId="LiveId" clId="{3E39147E-158E-4099-BECE-8D8C54C07C10}" dt="2022-01-08T08:04:33.327" v="2110"/>
          <ac:inkMkLst>
            <pc:docMk/>
            <pc:sldMk cId="2411094938" sldId="285"/>
            <ac:inkMk id="37" creationId="{986DC737-543B-4C21-AA1A-DCBED4AAE6BA}"/>
          </ac:inkMkLst>
        </pc:inkChg>
        <pc:inkChg chg="add del">
          <ac:chgData name="Viet Anh Nguyen" userId="b95f61ff061388d5" providerId="LiveId" clId="{3E39147E-158E-4099-BECE-8D8C54C07C10}" dt="2022-01-08T08:04:38.107" v="2120"/>
          <ac:inkMkLst>
            <pc:docMk/>
            <pc:sldMk cId="2411094938" sldId="285"/>
            <ac:inkMk id="38" creationId="{0D8F21BB-C5CA-4BFC-985D-77B532FAEB8F}"/>
          </ac:inkMkLst>
        </pc:inkChg>
        <pc:inkChg chg="add del">
          <ac:chgData name="Viet Anh Nguyen" userId="b95f61ff061388d5" providerId="LiveId" clId="{3E39147E-158E-4099-BECE-8D8C54C07C10}" dt="2022-01-08T08:04:38.107" v="2120"/>
          <ac:inkMkLst>
            <pc:docMk/>
            <pc:sldMk cId="2411094938" sldId="285"/>
            <ac:inkMk id="39" creationId="{9E5DCD9F-6242-427E-8674-071750FC63D5}"/>
          </ac:inkMkLst>
        </pc:inkChg>
        <pc:inkChg chg="add del">
          <ac:chgData name="Viet Anh Nguyen" userId="b95f61ff061388d5" providerId="LiveId" clId="{3E39147E-158E-4099-BECE-8D8C54C07C10}" dt="2022-01-08T08:04:38.107" v="2120"/>
          <ac:inkMkLst>
            <pc:docMk/>
            <pc:sldMk cId="2411094938" sldId="285"/>
            <ac:inkMk id="40" creationId="{8EE22FD3-AE80-4463-AF1A-66454CB32487}"/>
          </ac:inkMkLst>
        </pc:inkChg>
        <pc:inkChg chg="add del">
          <ac:chgData name="Viet Anh Nguyen" userId="b95f61ff061388d5" providerId="LiveId" clId="{3E39147E-158E-4099-BECE-8D8C54C07C10}" dt="2022-01-08T08:04:38.107" v="2120"/>
          <ac:inkMkLst>
            <pc:docMk/>
            <pc:sldMk cId="2411094938" sldId="285"/>
            <ac:inkMk id="41" creationId="{D9574B2D-BE34-4327-A07A-856490105157}"/>
          </ac:inkMkLst>
        </pc:inkChg>
        <pc:inkChg chg="add del">
          <ac:chgData name="Viet Anh Nguyen" userId="b95f61ff061388d5" providerId="LiveId" clId="{3E39147E-158E-4099-BECE-8D8C54C07C10}" dt="2022-01-08T08:04:38.107" v="2120"/>
          <ac:inkMkLst>
            <pc:docMk/>
            <pc:sldMk cId="2411094938" sldId="285"/>
            <ac:inkMk id="42" creationId="{E16A5F3B-B0CB-45D1-8C6E-49519E0AA594}"/>
          </ac:inkMkLst>
        </pc:inkChg>
        <pc:inkChg chg="add del">
          <ac:chgData name="Viet Anh Nguyen" userId="b95f61ff061388d5" providerId="LiveId" clId="{3E39147E-158E-4099-BECE-8D8C54C07C10}" dt="2022-01-08T08:04:38.107" v="2120"/>
          <ac:inkMkLst>
            <pc:docMk/>
            <pc:sldMk cId="2411094938" sldId="285"/>
            <ac:inkMk id="43" creationId="{912CA325-29A8-4B24-A7E0-E03D1B0C3639}"/>
          </ac:inkMkLst>
        </pc:inkChg>
        <pc:inkChg chg="add del">
          <ac:chgData name="Viet Anh Nguyen" userId="b95f61ff061388d5" providerId="LiveId" clId="{3E39147E-158E-4099-BECE-8D8C54C07C10}" dt="2022-01-08T08:04:38.107" v="2120"/>
          <ac:inkMkLst>
            <pc:docMk/>
            <pc:sldMk cId="2411094938" sldId="285"/>
            <ac:inkMk id="44" creationId="{B2BE4775-DC2C-4296-84E3-72130B242A3E}"/>
          </ac:inkMkLst>
        </pc:inkChg>
        <pc:inkChg chg="add del">
          <ac:chgData name="Viet Anh Nguyen" userId="b95f61ff061388d5" providerId="LiveId" clId="{3E39147E-158E-4099-BECE-8D8C54C07C10}" dt="2022-01-08T08:04:38.107" v="2120"/>
          <ac:inkMkLst>
            <pc:docMk/>
            <pc:sldMk cId="2411094938" sldId="285"/>
            <ac:inkMk id="45" creationId="{5A67D6CD-2497-4A68-9ECB-88C0315F6F5C}"/>
          </ac:inkMkLst>
        </pc:inkChg>
        <pc:inkChg chg="add del">
          <ac:chgData name="Viet Anh Nguyen" userId="b95f61ff061388d5" providerId="LiveId" clId="{3E39147E-158E-4099-BECE-8D8C54C07C10}" dt="2022-01-08T08:04:38.107" v="2120"/>
          <ac:inkMkLst>
            <pc:docMk/>
            <pc:sldMk cId="2411094938" sldId="285"/>
            <ac:inkMk id="46" creationId="{4D1529D4-FF12-42D1-A58E-AC7B3DA6A82E}"/>
          </ac:inkMkLst>
        </pc:inkChg>
        <pc:inkChg chg="add">
          <ac:chgData name="Viet Anh Nguyen" userId="b95f61ff061388d5" providerId="LiveId" clId="{3E39147E-158E-4099-BECE-8D8C54C07C10}" dt="2022-01-08T08:04:38.107" v="2120"/>
          <ac:inkMkLst>
            <pc:docMk/>
            <pc:sldMk cId="2411094938" sldId="285"/>
            <ac:inkMk id="47" creationId="{16CB8DE8-A77E-4208-8954-C2B68ABEE63C}"/>
          </ac:inkMkLst>
        </pc:inkChg>
        <pc:inkChg chg="add del">
          <ac:chgData name="Viet Anh Nguyen" userId="b95f61ff061388d5" providerId="LiveId" clId="{3E39147E-158E-4099-BECE-8D8C54C07C10}" dt="2022-01-08T08:04:40.324" v="2123"/>
          <ac:inkMkLst>
            <pc:docMk/>
            <pc:sldMk cId="2411094938" sldId="285"/>
            <ac:inkMk id="48" creationId="{B88AA9EB-D900-4C59-A0D5-299345A161EA}"/>
          </ac:inkMkLst>
        </pc:inkChg>
        <pc:inkChg chg="add del">
          <ac:chgData name="Viet Anh Nguyen" userId="b95f61ff061388d5" providerId="LiveId" clId="{3E39147E-158E-4099-BECE-8D8C54C07C10}" dt="2022-01-08T08:04:40.324" v="2123"/>
          <ac:inkMkLst>
            <pc:docMk/>
            <pc:sldMk cId="2411094938" sldId="285"/>
            <ac:inkMk id="49" creationId="{C197067B-0810-4CD7-92D2-3CBB47C90912}"/>
          </ac:inkMkLst>
        </pc:inkChg>
        <pc:inkChg chg="add">
          <ac:chgData name="Viet Anh Nguyen" userId="b95f61ff061388d5" providerId="LiveId" clId="{3E39147E-158E-4099-BECE-8D8C54C07C10}" dt="2022-01-08T08:04:40.324" v="2123"/>
          <ac:inkMkLst>
            <pc:docMk/>
            <pc:sldMk cId="2411094938" sldId="285"/>
            <ac:inkMk id="50" creationId="{162B9680-85FE-442A-8630-DB99257794D5}"/>
          </ac:inkMkLst>
        </pc:inkChg>
        <pc:inkChg chg="add del">
          <ac:chgData name="Viet Anh Nguyen" userId="b95f61ff061388d5" providerId="LiveId" clId="{3E39147E-158E-4099-BECE-8D8C54C07C10}" dt="2022-01-08T08:07:01.349" v="2133"/>
          <ac:inkMkLst>
            <pc:docMk/>
            <pc:sldMk cId="2411094938" sldId="285"/>
            <ac:inkMk id="51" creationId="{4B6E3A87-E131-4E76-B1E7-431A297FE500}"/>
          </ac:inkMkLst>
        </pc:inkChg>
        <pc:inkChg chg="add del">
          <ac:chgData name="Viet Anh Nguyen" userId="b95f61ff061388d5" providerId="LiveId" clId="{3E39147E-158E-4099-BECE-8D8C54C07C10}" dt="2022-01-08T08:07:01.349" v="2133"/>
          <ac:inkMkLst>
            <pc:docMk/>
            <pc:sldMk cId="2411094938" sldId="285"/>
            <ac:inkMk id="52" creationId="{6F4A5B54-9377-459A-96D4-E4B9F64BD348}"/>
          </ac:inkMkLst>
        </pc:inkChg>
        <pc:inkChg chg="add del">
          <ac:chgData name="Viet Anh Nguyen" userId="b95f61ff061388d5" providerId="LiveId" clId="{3E39147E-158E-4099-BECE-8D8C54C07C10}" dt="2022-01-08T08:07:01.349" v="2133"/>
          <ac:inkMkLst>
            <pc:docMk/>
            <pc:sldMk cId="2411094938" sldId="285"/>
            <ac:inkMk id="53" creationId="{B936E027-AEDB-4641-8710-F504F9C604EF}"/>
          </ac:inkMkLst>
        </pc:inkChg>
        <pc:inkChg chg="add del">
          <ac:chgData name="Viet Anh Nguyen" userId="b95f61ff061388d5" providerId="LiveId" clId="{3E39147E-158E-4099-BECE-8D8C54C07C10}" dt="2022-01-08T08:07:01.349" v="2133"/>
          <ac:inkMkLst>
            <pc:docMk/>
            <pc:sldMk cId="2411094938" sldId="285"/>
            <ac:inkMk id="54" creationId="{97F62E13-F9B7-4180-A00F-C21B651DAF32}"/>
          </ac:inkMkLst>
        </pc:inkChg>
        <pc:inkChg chg="add del">
          <ac:chgData name="Viet Anh Nguyen" userId="b95f61ff061388d5" providerId="LiveId" clId="{3E39147E-158E-4099-BECE-8D8C54C07C10}" dt="2022-01-08T08:07:01.349" v="2133"/>
          <ac:inkMkLst>
            <pc:docMk/>
            <pc:sldMk cId="2411094938" sldId="285"/>
            <ac:inkMk id="55" creationId="{AF3CACE8-E8F7-4C71-AB18-5B9160EC938D}"/>
          </ac:inkMkLst>
        </pc:inkChg>
        <pc:inkChg chg="add del">
          <ac:chgData name="Viet Anh Nguyen" userId="b95f61ff061388d5" providerId="LiveId" clId="{3E39147E-158E-4099-BECE-8D8C54C07C10}" dt="2022-01-08T08:07:01.349" v="2133"/>
          <ac:inkMkLst>
            <pc:docMk/>
            <pc:sldMk cId="2411094938" sldId="285"/>
            <ac:inkMk id="56" creationId="{1357D682-E2C7-4B60-A1E9-630B3E95B507}"/>
          </ac:inkMkLst>
        </pc:inkChg>
        <pc:inkChg chg="add del">
          <ac:chgData name="Viet Anh Nguyen" userId="b95f61ff061388d5" providerId="LiveId" clId="{3E39147E-158E-4099-BECE-8D8C54C07C10}" dt="2022-01-08T08:07:01.349" v="2133"/>
          <ac:inkMkLst>
            <pc:docMk/>
            <pc:sldMk cId="2411094938" sldId="285"/>
            <ac:inkMk id="57" creationId="{3E1BAE1C-420A-48A2-B6BC-659F8B7A080E}"/>
          </ac:inkMkLst>
        </pc:inkChg>
        <pc:inkChg chg="add del">
          <ac:chgData name="Viet Anh Nguyen" userId="b95f61ff061388d5" providerId="LiveId" clId="{3E39147E-158E-4099-BECE-8D8C54C07C10}" dt="2022-01-08T08:07:01.349" v="2133"/>
          <ac:inkMkLst>
            <pc:docMk/>
            <pc:sldMk cId="2411094938" sldId="285"/>
            <ac:inkMk id="58" creationId="{8AB6A91A-D448-42CB-B3A5-60C947E55925}"/>
          </ac:inkMkLst>
        </pc:inkChg>
        <pc:inkChg chg="add del">
          <ac:chgData name="Viet Anh Nguyen" userId="b95f61ff061388d5" providerId="LiveId" clId="{3E39147E-158E-4099-BECE-8D8C54C07C10}" dt="2022-01-08T08:07:01.349" v="2133"/>
          <ac:inkMkLst>
            <pc:docMk/>
            <pc:sldMk cId="2411094938" sldId="285"/>
            <ac:inkMk id="59" creationId="{3FE9E9D9-DD54-4629-807F-81BBA7FE08F1}"/>
          </ac:inkMkLst>
        </pc:inkChg>
        <pc:inkChg chg="add">
          <ac:chgData name="Viet Anh Nguyen" userId="b95f61ff061388d5" providerId="LiveId" clId="{3E39147E-158E-4099-BECE-8D8C54C07C10}" dt="2022-01-08T08:07:01.349" v="2133"/>
          <ac:inkMkLst>
            <pc:docMk/>
            <pc:sldMk cId="2411094938" sldId="285"/>
            <ac:inkMk id="60" creationId="{B13871F3-DEB1-465F-ABE7-507646C46BDA}"/>
          </ac:inkMkLst>
        </pc:inkChg>
        <pc:inkChg chg="add del">
          <ac:chgData name="Viet Anh Nguyen" userId="b95f61ff061388d5" providerId="LiveId" clId="{3E39147E-158E-4099-BECE-8D8C54C07C10}" dt="2022-01-08T08:07:06.918" v="2142"/>
          <ac:inkMkLst>
            <pc:docMk/>
            <pc:sldMk cId="2411094938" sldId="285"/>
            <ac:inkMk id="61" creationId="{BCC24481-CC32-4B03-94C1-40D5489E90DE}"/>
          </ac:inkMkLst>
        </pc:inkChg>
        <pc:inkChg chg="add del">
          <ac:chgData name="Viet Anh Nguyen" userId="b95f61ff061388d5" providerId="LiveId" clId="{3E39147E-158E-4099-BECE-8D8C54C07C10}" dt="2022-01-08T08:07:06.918" v="2142"/>
          <ac:inkMkLst>
            <pc:docMk/>
            <pc:sldMk cId="2411094938" sldId="285"/>
            <ac:inkMk id="62" creationId="{95E487AA-2548-4FEB-8B4B-088B084F9FFB}"/>
          </ac:inkMkLst>
        </pc:inkChg>
        <pc:inkChg chg="add del">
          <ac:chgData name="Viet Anh Nguyen" userId="b95f61ff061388d5" providerId="LiveId" clId="{3E39147E-158E-4099-BECE-8D8C54C07C10}" dt="2022-01-08T08:07:06.918" v="2142"/>
          <ac:inkMkLst>
            <pc:docMk/>
            <pc:sldMk cId="2411094938" sldId="285"/>
            <ac:inkMk id="63" creationId="{43371B7B-9174-4C62-A81F-B4066E51270D}"/>
          </ac:inkMkLst>
        </pc:inkChg>
        <pc:inkChg chg="add del">
          <ac:chgData name="Viet Anh Nguyen" userId="b95f61ff061388d5" providerId="LiveId" clId="{3E39147E-158E-4099-BECE-8D8C54C07C10}" dt="2022-01-08T08:07:06.918" v="2142"/>
          <ac:inkMkLst>
            <pc:docMk/>
            <pc:sldMk cId="2411094938" sldId="285"/>
            <ac:inkMk id="64" creationId="{B935F6AF-91C5-4096-AE96-068DAD2A254D}"/>
          </ac:inkMkLst>
        </pc:inkChg>
        <pc:inkChg chg="add del">
          <ac:chgData name="Viet Anh Nguyen" userId="b95f61ff061388d5" providerId="LiveId" clId="{3E39147E-158E-4099-BECE-8D8C54C07C10}" dt="2022-01-08T08:07:06.918" v="2142"/>
          <ac:inkMkLst>
            <pc:docMk/>
            <pc:sldMk cId="2411094938" sldId="285"/>
            <ac:inkMk id="65" creationId="{6C0A30C5-2C51-4631-8E1A-BCDF426A611D}"/>
          </ac:inkMkLst>
        </pc:inkChg>
        <pc:inkChg chg="add del">
          <ac:chgData name="Viet Anh Nguyen" userId="b95f61ff061388d5" providerId="LiveId" clId="{3E39147E-158E-4099-BECE-8D8C54C07C10}" dt="2022-01-08T08:07:06.918" v="2142"/>
          <ac:inkMkLst>
            <pc:docMk/>
            <pc:sldMk cId="2411094938" sldId="285"/>
            <ac:inkMk id="66" creationId="{BA389858-A4F8-43D8-881E-476496654247}"/>
          </ac:inkMkLst>
        </pc:inkChg>
        <pc:inkChg chg="add del">
          <ac:chgData name="Viet Anh Nguyen" userId="b95f61ff061388d5" providerId="LiveId" clId="{3E39147E-158E-4099-BECE-8D8C54C07C10}" dt="2022-01-08T08:07:06.918" v="2142"/>
          <ac:inkMkLst>
            <pc:docMk/>
            <pc:sldMk cId="2411094938" sldId="285"/>
            <ac:inkMk id="67" creationId="{7A425139-4058-4C5D-913E-471EC975A407}"/>
          </ac:inkMkLst>
        </pc:inkChg>
        <pc:inkChg chg="add del">
          <ac:chgData name="Viet Anh Nguyen" userId="b95f61ff061388d5" providerId="LiveId" clId="{3E39147E-158E-4099-BECE-8D8C54C07C10}" dt="2022-01-08T08:07:06.918" v="2142"/>
          <ac:inkMkLst>
            <pc:docMk/>
            <pc:sldMk cId="2411094938" sldId="285"/>
            <ac:inkMk id="68" creationId="{510F195E-BA61-40EF-98D8-CE65A7D06B0C}"/>
          </ac:inkMkLst>
        </pc:inkChg>
        <pc:inkChg chg="add">
          <ac:chgData name="Viet Anh Nguyen" userId="b95f61ff061388d5" providerId="LiveId" clId="{3E39147E-158E-4099-BECE-8D8C54C07C10}" dt="2022-01-08T08:07:06.918" v="2142"/>
          <ac:inkMkLst>
            <pc:docMk/>
            <pc:sldMk cId="2411094938" sldId="285"/>
            <ac:inkMk id="69" creationId="{79096F55-42BC-4010-AF6E-D184D31E7C71}"/>
          </ac:inkMkLst>
        </pc:inkChg>
        <pc:inkChg chg="add del">
          <ac:chgData name="Viet Anh Nguyen" userId="b95f61ff061388d5" providerId="LiveId" clId="{3E39147E-158E-4099-BECE-8D8C54C07C10}" dt="2022-01-08T08:07:11.075" v="2154"/>
          <ac:inkMkLst>
            <pc:docMk/>
            <pc:sldMk cId="2411094938" sldId="285"/>
            <ac:inkMk id="70" creationId="{1E1DB649-9487-41CF-A6F6-D15ED91B9ED5}"/>
          </ac:inkMkLst>
        </pc:inkChg>
        <pc:inkChg chg="add del">
          <ac:chgData name="Viet Anh Nguyen" userId="b95f61ff061388d5" providerId="LiveId" clId="{3E39147E-158E-4099-BECE-8D8C54C07C10}" dt="2022-01-08T08:07:11.075" v="2154"/>
          <ac:inkMkLst>
            <pc:docMk/>
            <pc:sldMk cId="2411094938" sldId="285"/>
            <ac:inkMk id="71" creationId="{5A04B4D0-D3A4-4417-9C12-4F0098C61A1D}"/>
          </ac:inkMkLst>
        </pc:inkChg>
        <pc:inkChg chg="add del">
          <ac:chgData name="Viet Anh Nguyen" userId="b95f61ff061388d5" providerId="LiveId" clId="{3E39147E-158E-4099-BECE-8D8C54C07C10}" dt="2022-01-08T08:07:11.075" v="2154"/>
          <ac:inkMkLst>
            <pc:docMk/>
            <pc:sldMk cId="2411094938" sldId="285"/>
            <ac:inkMk id="72" creationId="{C92C618A-B87B-4519-A190-1E1D92901855}"/>
          </ac:inkMkLst>
        </pc:inkChg>
        <pc:inkChg chg="add del">
          <ac:chgData name="Viet Anh Nguyen" userId="b95f61ff061388d5" providerId="LiveId" clId="{3E39147E-158E-4099-BECE-8D8C54C07C10}" dt="2022-01-08T08:07:11.075" v="2154"/>
          <ac:inkMkLst>
            <pc:docMk/>
            <pc:sldMk cId="2411094938" sldId="285"/>
            <ac:inkMk id="73" creationId="{753EF9C1-63B0-4A38-B31F-83BC77A0C354}"/>
          </ac:inkMkLst>
        </pc:inkChg>
        <pc:inkChg chg="add del">
          <ac:chgData name="Viet Anh Nguyen" userId="b95f61ff061388d5" providerId="LiveId" clId="{3E39147E-158E-4099-BECE-8D8C54C07C10}" dt="2022-01-08T08:07:11.075" v="2154"/>
          <ac:inkMkLst>
            <pc:docMk/>
            <pc:sldMk cId="2411094938" sldId="285"/>
            <ac:inkMk id="74" creationId="{F924D4E0-99CB-4C61-8F28-4ABC48E684FD}"/>
          </ac:inkMkLst>
        </pc:inkChg>
        <pc:inkChg chg="add del">
          <ac:chgData name="Viet Anh Nguyen" userId="b95f61ff061388d5" providerId="LiveId" clId="{3E39147E-158E-4099-BECE-8D8C54C07C10}" dt="2022-01-08T08:07:11.075" v="2154"/>
          <ac:inkMkLst>
            <pc:docMk/>
            <pc:sldMk cId="2411094938" sldId="285"/>
            <ac:inkMk id="75" creationId="{0421ED32-053D-43D6-9035-A59E91EC23F5}"/>
          </ac:inkMkLst>
        </pc:inkChg>
        <pc:inkChg chg="add del">
          <ac:chgData name="Viet Anh Nguyen" userId="b95f61ff061388d5" providerId="LiveId" clId="{3E39147E-158E-4099-BECE-8D8C54C07C10}" dt="2022-01-08T08:07:11.075" v="2154"/>
          <ac:inkMkLst>
            <pc:docMk/>
            <pc:sldMk cId="2411094938" sldId="285"/>
            <ac:inkMk id="76" creationId="{E2638E7C-00B8-47F4-AA8D-02D70047CE9A}"/>
          </ac:inkMkLst>
        </pc:inkChg>
        <pc:inkChg chg="add del">
          <ac:chgData name="Viet Anh Nguyen" userId="b95f61ff061388d5" providerId="LiveId" clId="{3E39147E-158E-4099-BECE-8D8C54C07C10}" dt="2022-01-08T08:07:11.075" v="2154"/>
          <ac:inkMkLst>
            <pc:docMk/>
            <pc:sldMk cId="2411094938" sldId="285"/>
            <ac:inkMk id="77" creationId="{910926E6-02E1-462E-ADC4-AAF018327383}"/>
          </ac:inkMkLst>
        </pc:inkChg>
        <pc:inkChg chg="add del">
          <ac:chgData name="Viet Anh Nguyen" userId="b95f61ff061388d5" providerId="LiveId" clId="{3E39147E-158E-4099-BECE-8D8C54C07C10}" dt="2022-01-08T08:07:11.075" v="2154"/>
          <ac:inkMkLst>
            <pc:docMk/>
            <pc:sldMk cId="2411094938" sldId="285"/>
            <ac:inkMk id="78" creationId="{39664CD4-D58B-49D2-B913-321E780CBB00}"/>
          </ac:inkMkLst>
        </pc:inkChg>
        <pc:inkChg chg="add del">
          <ac:chgData name="Viet Anh Nguyen" userId="b95f61ff061388d5" providerId="LiveId" clId="{3E39147E-158E-4099-BECE-8D8C54C07C10}" dt="2022-01-08T08:07:11.075" v="2154"/>
          <ac:inkMkLst>
            <pc:docMk/>
            <pc:sldMk cId="2411094938" sldId="285"/>
            <ac:inkMk id="79" creationId="{B1F11D91-4AF1-4E32-AA05-FCF7A9196809}"/>
          </ac:inkMkLst>
        </pc:inkChg>
        <pc:inkChg chg="add del">
          <ac:chgData name="Viet Anh Nguyen" userId="b95f61ff061388d5" providerId="LiveId" clId="{3E39147E-158E-4099-BECE-8D8C54C07C10}" dt="2022-01-08T08:07:11.075" v="2154"/>
          <ac:inkMkLst>
            <pc:docMk/>
            <pc:sldMk cId="2411094938" sldId="285"/>
            <ac:inkMk id="80" creationId="{7C5E34DE-1AEC-48F3-BD5E-1EBB998D42B3}"/>
          </ac:inkMkLst>
        </pc:inkChg>
        <pc:inkChg chg="add">
          <ac:chgData name="Viet Anh Nguyen" userId="b95f61ff061388d5" providerId="LiveId" clId="{3E39147E-158E-4099-BECE-8D8C54C07C10}" dt="2022-01-08T08:07:11.075" v="2154"/>
          <ac:inkMkLst>
            <pc:docMk/>
            <pc:sldMk cId="2411094938" sldId="285"/>
            <ac:inkMk id="81" creationId="{FB98CDA0-B154-418D-857A-0AB135A41635}"/>
          </ac:inkMkLst>
        </pc:inkChg>
        <pc:inkChg chg="add del">
          <ac:chgData name="Viet Anh Nguyen" userId="b95f61ff061388d5" providerId="LiveId" clId="{3E39147E-158E-4099-BECE-8D8C54C07C10}" dt="2022-01-08T08:07:17.174" v="2165"/>
          <ac:inkMkLst>
            <pc:docMk/>
            <pc:sldMk cId="2411094938" sldId="285"/>
            <ac:inkMk id="82" creationId="{5B55D2AD-E7E8-4574-98C3-8E1D036C8D9F}"/>
          </ac:inkMkLst>
        </pc:inkChg>
        <pc:inkChg chg="add del">
          <ac:chgData name="Viet Anh Nguyen" userId="b95f61ff061388d5" providerId="LiveId" clId="{3E39147E-158E-4099-BECE-8D8C54C07C10}" dt="2022-01-08T08:07:17.174" v="2165"/>
          <ac:inkMkLst>
            <pc:docMk/>
            <pc:sldMk cId="2411094938" sldId="285"/>
            <ac:inkMk id="83" creationId="{F26D6D70-7839-42E6-893E-D2DE97D726FA}"/>
          </ac:inkMkLst>
        </pc:inkChg>
        <pc:inkChg chg="add del">
          <ac:chgData name="Viet Anh Nguyen" userId="b95f61ff061388d5" providerId="LiveId" clId="{3E39147E-158E-4099-BECE-8D8C54C07C10}" dt="2022-01-08T08:07:17.174" v="2165"/>
          <ac:inkMkLst>
            <pc:docMk/>
            <pc:sldMk cId="2411094938" sldId="285"/>
            <ac:inkMk id="84" creationId="{953B527E-7023-4676-B63F-C76BA53C5C7A}"/>
          </ac:inkMkLst>
        </pc:inkChg>
        <pc:inkChg chg="add del">
          <ac:chgData name="Viet Anh Nguyen" userId="b95f61ff061388d5" providerId="LiveId" clId="{3E39147E-158E-4099-BECE-8D8C54C07C10}" dt="2022-01-08T08:07:17.174" v="2165"/>
          <ac:inkMkLst>
            <pc:docMk/>
            <pc:sldMk cId="2411094938" sldId="285"/>
            <ac:inkMk id="85" creationId="{5EE1DAE1-9302-4848-8DF4-7BB2384AC7BF}"/>
          </ac:inkMkLst>
        </pc:inkChg>
        <pc:inkChg chg="add del">
          <ac:chgData name="Viet Anh Nguyen" userId="b95f61ff061388d5" providerId="LiveId" clId="{3E39147E-158E-4099-BECE-8D8C54C07C10}" dt="2022-01-08T08:07:17.174" v="2165"/>
          <ac:inkMkLst>
            <pc:docMk/>
            <pc:sldMk cId="2411094938" sldId="285"/>
            <ac:inkMk id="86" creationId="{3A7258DD-2408-41E5-91EA-F7F45ECD370B}"/>
          </ac:inkMkLst>
        </pc:inkChg>
        <pc:inkChg chg="add del">
          <ac:chgData name="Viet Anh Nguyen" userId="b95f61ff061388d5" providerId="LiveId" clId="{3E39147E-158E-4099-BECE-8D8C54C07C10}" dt="2022-01-08T08:07:17.174" v="2165"/>
          <ac:inkMkLst>
            <pc:docMk/>
            <pc:sldMk cId="2411094938" sldId="285"/>
            <ac:inkMk id="87" creationId="{6229C9FD-6EBE-48BB-BAFE-7C58F1E88B08}"/>
          </ac:inkMkLst>
        </pc:inkChg>
        <pc:inkChg chg="add del">
          <ac:chgData name="Viet Anh Nguyen" userId="b95f61ff061388d5" providerId="LiveId" clId="{3E39147E-158E-4099-BECE-8D8C54C07C10}" dt="2022-01-08T08:07:17.174" v="2165"/>
          <ac:inkMkLst>
            <pc:docMk/>
            <pc:sldMk cId="2411094938" sldId="285"/>
            <ac:inkMk id="88" creationId="{1E1CFF38-2D55-4193-9D9A-91D1DF7A4AD1}"/>
          </ac:inkMkLst>
        </pc:inkChg>
        <pc:inkChg chg="add del">
          <ac:chgData name="Viet Anh Nguyen" userId="b95f61ff061388d5" providerId="LiveId" clId="{3E39147E-158E-4099-BECE-8D8C54C07C10}" dt="2022-01-08T08:07:17.174" v="2165"/>
          <ac:inkMkLst>
            <pc:docMk/>
            <pc:sldMk cId="2411094938" sldId="285"/>
            <ac:inkMk id="89" creationId="{2AB5BB95-C985-4593-B57D-27A1851C0CCB}"/>
          </ac:inkMkLst>
        </pc:inkChg>
        <pc:inkChg chg="add del">
          <ac:chgData name="Viet Anh Nguyen" userId="b95f61ff061388d5" providerId="LiveId" clId="{3E39147E-158E-4099-BECE-8D8C54C07C10}" dt="2022-01-08T08:07:17.174" v="2165"/>
          <ac:inkMkLst>
            <pc:docMk/>
            <pc:sldMk cId="2411094938" sldId="285"/>
            <ac:inkMk id="90" creationId="{5C3029FD-5F96-47B8-93E8-670738809B8D}"/>
          </ac:inkMkLst>
        </pc:inkChg>
        <pc:inkChg chg="add del">
          <ac:chgData name="Viet Anh Nguyen" userId="b95f61ff061388d5" providerId="LiveId" clId="{3E39147E-158E-4099-BECE-8D8C54C07C10}" dt="2022-01-08T08:07:17.174" v="2165"/>
          <ac:inkMkLst>
            <pc:docMk/>
            <pc:sldMk cId="2411094938" sldId="285"/>
            <ac:inkMk id="91" creationId="{A12A1003-AB45-480A-BBB1-5301E51A7C31}"/>
          </ac:inkMkLst>
        </pc:inkChg>
        <pc:inkChg chg="add">
          <ac:chgData name="Viet Anh Nguyen" userId="b95f61ff061388d5" providerId="LiveId" clId="{3E39147E-158E-4099-BECE-8D8C54C07C10}" dt="2022-01-08T08:07:17.174" v="2165"/>
          <ac:inkMkLst>
            <pc:docMk/>
            <pc:sldMk cId="2411094938" sldId="285"/>
            <ac:inkMk id="92" creationId="{66E9C3A0-E698-4547-8DE6-17EA8783CB11}"/>
          </ac:inkMkLst>
        </pc:inkChg>
        <pc:inkChg chg="add del">
          <ac:chgData name="Viet Anh Nguyen" userId="b95f61ff061388d5" providerId="LiveId" clId="{3E39147E-158E-4099-BECE-8D8C54C07C10}" dt="2022-01-08T08:07:18.888" v="2169"/>
          <ac:inkMkLst>
            <pc:docMk/>
            <pc:sldMk cId="2411094938" sldId="285"/>
            <ac:inkMk id="93" creationId="{80B8E68E-7020-46AF-BEA6-159D758603E8}"/>
          </ac:inkMkLst>
        </pc:inkChg>
        <pc:inkChg chg="add del">
          <ac:chgData name="Viet Anh Nguyen" userId="b95f61ff061388d5" providerId="LiveId" clId="{3E39147E-158E-4099-BECE-8D8C54C07C10}" dt="2022-01-08T08:07:18.888" v="2169"/>
          <ac:inkMkLst>
            <pc:docMk/>
            <pc:sldMk cId="2411094938" sldId="285"/>
            <ac:inkMk id="94" creationId="{9283A0E9-F73F-4518-833D-A22EAD72078D}"/>
          </ac:inkMkLst>
        </pc:inkChg>
        <pc:inkChg chg="add del">
          <ac:chgData name="Viet Anh Nguyen" userId="b95f61ff061388d5" providerId="LiveId" clId="{3E39147E-158E-4099-BECE-8D8C54C07C10}" dt="2022-01-08T08:07:18.888" v="2169"/>
          <ac:inkMkLst>
            <pc:docMk/>
            <pc:sldMk cId="2411094938" sldId="285"/>
            <ac:inkMk id="95" creationId="{83C77F8F-3EE1-4EF2-AFB4-E16FA7159968}"/>
          </ac:inkMkLst>
        </pc:inkChg>
        <pc:inkChg chg="add">
          <ac:chgData name="Viet Anh Nguyen" userId="b95f61ff061388d5" providerId="LiveId" clId="{3E39147E-158E-4099-BECE-8D8C54C07C10}" dt="2022-01-08T08:07:18.888" v="2169"/>
          <ac:inkMkLst>
            <pc:docMk/>
            <pc:sldMk cId="2411094938" sldId="285"/>
            <ac:inkMk id="96" creationId="{2F018784-9FEC-43E1-AA30-143450EC3E85}"/>
          </ac:inkMkLst>
        </pc:inkChg>
        <pc:inkChg chg="add">
          <ac:chgData name="Viet Anh Nguyen" userId="b95f61ff061388d5" providerId="LiveId" clId="{3E39147E-158E-4099-BECE-8D8C54C07C10}" dt="2022-01-08T08:07:21.462" v="2170" actId="9405"/>
          <ac:inkMkLst>
            <pc:docMk/>
            <pc:sldMk cId="2411094938" sldId="285"/>
            <ac:inkMk id="97" creationId="{453D3CF6-80D9-4B0B-92AE-7AF01E537A40}"/>
          </ac:inkMkLst>
        </pc:inkChg>
        <pc:inkChg chg="add del">
          <ac:chgData name="Viet Anh Nguyen" userId="b95f61ff061388d5" providerId="LiveId" clId="{3E39147E-158E-4099-BECE-8D8C54C07C10}" dt="2022-01-08T08:07:22.928" v="2174"/>
          <ac:inkMkLst>
            <pc:docMk/>
            <pc:sldMk cId="2411094938" sldId="285"/>
            <ac:inkMk id="98" creationId="{59CB1D9D-860E-4A73-9F2B-DECD6D994492}"/>
          </ac:inkMkLst>
        </pc:inkChg>
        <pc:inkChg chg="add del">
          <ac:chgData name="Viet Anh Nguyen" userId="b95f61ff061388d5" providerId="LiveId" clId="{3E39147E-158E-4099-BECE-8D8C54C07C10}" dt="2022-01-08T08:07:22.928" v="2174"/>
          <ac:inkMkLst>
            <pc:docMk/>
            <pc:sldMk cId="2411094938" sldId="285"/>
            <ac:inkMk id="99" creationId="{B87CA5F5-BBC8-4182-9D95-95585F4521B0}"/>
          </ac:inkMkLst>
        </pc:inkChg>
        <pc:inkChg chg="add del">
          <ac:chgData name="Viet Anh Nguyen" userId="b95f61ff061388d5" providerId="LiveId" clId="{3E39147E-158E-4099-BECE-8D8C54C07C10}" dt="2022-01-08T08:07:22.928" v="2174"/>
          <ac:inkMkLst>
            <pc:docMk/>
            <pc:sldMk cId="2411094938" sldId="285"/>
            <ac:inkMk id="100" creationId="{05DD54A1-4007-4738-8B0B-399E5815C955}"/>
          </ac:inkMkLst>
        </pc:inkChg>
        <pc:inkChg chg="add">
          <ac:chgData name="Viet Anh Nguyen" userId="b95f61ff061388d5" providerId="LiveId" clId="{3E39147E-158E-4099-BECE-8D8C54C07C10}" dt="2022-01-08T08:07:22.928" v="2174"/>
          <ac:inkMkLst>
            <pc:docMk/>
            <pc:sldMk cId="2411094938" sldId="285"/>
            <ac:inkMk id="101" creationId="{7C642D92-5558-4F8B-B211-B3DF77BE3ED5}"/>
          </ac:inkMkLst>
        </pc:inkChg>
        <pc:inkChg chg="add del">
          <ac:chgData name="Viet Anh Nguyen" userId="b95f61ff061388d5" providerId="LiveId" clId="{3E39147E-158E-4099-BECE-8D8C54C07C10}" dt="2022-01-08T08:07:24.946" v="2178"/>
          <ac:inkMkLst>
            <pc:docMk/>
            <pc:sldMk cId="2411094938" sldId="285"/>
            <ac:inkMk id="102" creationId="{A780C9AB-E4D0-4D32-B48D-52506E3F90A6}"/>
          </ac:inkMkLst>
        </pc:inkChg>
        <pc:inkChg chg="add del">
          <ac:chgData name="Viet Anh Nguyen" userId="b95f61ff061388d5" providerId="LiveId" clId="{3E39147E-158E-4099-BECE-8D8C54C07C10}" dt="2022-01-08T08:07:24.946" v="2178"/>
          <ac:inkMkLst>
            <pc:docMk/>
            <pc:sldMk cId="2411094938" sldId="285"/>
            <ac:inkMk id="103" creationId="{4E548FDE-6347-42BF-AE6D-CB9C4128580D}"/>
          </ac:inkMkLst>
        </pc:inkChg>
        <pc:inkChg chg="add del">
          <ac:chgData name="Viet Anh Nguyen" userId="b95f61ff061388d5" providerId="LiveId" clId="{3E39147E-158E-4099-BECE-8D8C54C07C10}" dt="2022-01-08T08:07:24.946" v="2178"/>
          <ac:inkMkLst>
            <pc:docMk/>
            <pc:sldMk cId="2411094938" sldId="285"/>
            <ac:inkMk id="104" creationId="{A0C9CD1C-BCF7-4AE9-9180-0517B7E5E92A}"/>
          </ac:inkMkLst>
        </pc:inkChg>
        <pc:inkChg chg="add del">
          <ac:chgData name="Viet Anh Nguyen" userId="b95f61ff061388d5" providerId="LiveId" clId="{3E39147E-158E-4099-BECE-8D8C54C07C10}" dt="2022-01-08T08:07:27.072" v="2183"/>
          <ac:inkMkLst>
            <pc:docMk/>
            <pc:sldMk cId="2411094938" sldId="285"/>
            <ac:inkMk id="105" creationId="{86018F27-37D7-4904-8261-7882250B3A05}"/>
          </ac:inkMkLst>
        </pc:inkChg>
        <pc:inkChg chg="add del">
          <ac:chgData name="Viet Anh Nguyen" userId="b95f61ff061388d5" providerId="LiveId" clId="{3E39147E-158E-4099-BECE-8D8C54C07C10}" dt="2022-01-08T08:07:27.072" v="2183"/>
          <ac:inkMkLst>
            <pc:docMk/>
            <pc:sldMk cId="2411094938" sldId="285"/>
            <ac:inkMk id="106" creationId="{013300F2-896F-4FB0-96FB-275C7FD33F7B}"/>
          </ac:inkMkLst>
        </pc:inkChg>
        <pc:inkChg chg="add del">
          <ac:chgData name="Viet Anh Nguyen" userId="b95f61ff061388d5" providerId="LiveId" clId="{3E39147E-158E-4099-BECE-8D8C54C07C10}" dt="2022-01-08T08:07:27.072" v="2183"/>
          <ac:inkMkLst>
            <pc:docMk/>
            <pc:sldMk cId="2411094938" sldId="285"/>
            <ac:inkMk id="107" creationId="{BF623570-5D53-4F99-857C-B56263168AA8}"/>
          </ac:inkMkLst>
        </pc:inkChg>
        <pc:inkChg chg="add del">
          <ac:chgData name="Viet Anh Nguyen" userId="b95f61ff061388d5" providerId="LiveId" clId="{3E39147E-158E-4099-BECE-8D8C54C07C10}" dt="2022-01-08T08:07:27.072" v="2183"/>
          <ac:inkMkLst>
            <pc:docMk/>
            <pc:sldMk cId="2411094938" sldId="285"/>
            <ac:inkMk id="108" creationId="{0C36ED11-3AFC-4B6C-9B16-CE2B9FB8F13F}"/>
          </ac:inkMkLst>
        </pc:inkChg>
        <pc:inkChg chg="add del">
          <ac:chgData name="Viet Anh Nguyen" userId="b95f61ff061388d5" providerId="LiveId" clId="{3E39147E-158E-4099-BECE-8D8C54C07C10}" dt="2022-01-08T08:07:27.072" v="2183"/>
          <ac:inkMkLst>
            <pc:docMk/>
            <pc:sldMk cId="2411094938" sldId="285"/>
            <ac:inkMk id="109" creationId="{75171EDD-00CD-4173-862A-3F0C8C6FE425}"/>
          </ac:inkMkLst>
        </pc:inkChg>
        <pc:inkChg chg="add del">
          <ac:chgData name="Viet Anh Nguyen" userId="b95f61ff061388d5" providerId="LiveId" clId="{3E39147E-158E-4099-BECE-8D8C54C07C10}" dt="2022-01-08T08:07:28.129" v="2187"/>
          <ac:inkMkLst>
            <pc:docMk/>
            <pc:sldMk cId="2411094938" sldId="285"/>
            <ac:inkMk id="110" creationId="{23F30DB2-558A-4EE3-B62F-ACA71FBBD9C5}"/>
          </ac:inkMkLst>
        </pc:inkChg>
        <pc:inkChg chg="add">
          <ac:chgData name="Viet Anh Nguyen" userId="b95f61ff061388d5" providerId="LiveId" clId="{3E39147E-158E-4099-BECE-8D8C54C07C10}" dt="2022-01-08T08:07:27.072" v="2183"/>
          <ac:inkMkLst>
            <pc:docMk/>
            <pc:sldMk cId="2411094938" sldId="285"/>
            <ac:inkMk id="111" creationId="{7BF44EB6-42D3-4024-942E-207D71C8B80B}"/>
          </ac:inkMkLst>
        </pc:inkChg>
        <pc:inkChg chg="add del">
          <ac:chgData name="Viet Anh Nguyen" userId="b95f61ff061388d5" providerId="LiveId" clId="{3E39147E-158E-4099-BECE-8D8C54C07C10}" dt="2022-01-08T08:07:28.129" v="2187"/>
          <ac:inkMkLst>
            <pc:docMk/>
            <pc:sldMk cId="2411094938" sldId="285"/>
            <ac:inkMk id="112" creationId="{13DAED35-9C03-42AB-B2D7-5A0B4F97AD46}"/>
          </ac:inkMkLst>
        </pc:inkChg>
        <pc:inkChg chg="add del">
          <ac:chgData name="Viet Anh Nguyen" userId="b95f61ff061388d5" providerId="LiveId" clId="{3E39147E-158E-4099-BECE-8D8C54C07C10}" dt="2022-01-08T08:07:28.129" v="2187"/>
          <ac:inkMkLst>
            <pc:docMk/>
            <pc:sldMk cId="2411094938" sldId="285"/>
            <ac:inkMk id="113" creationId="{C7DB29AA-F42D-4871-AEF5-C6CA57071B2E}"/>
          </ac:inkMkLst>
        </pc:inkChg>
        <pc:inkChg chg="add del">
          <ac:chgData name="Viet Anh Nguyen" userId="b95f61ff061388d5" providerId="LiveId" clId="{3E39147E-158E-4099-BECE-8D8C54C07C10}" dt="2022-01-08T08:07:28.129" v="2187"/>
          <ac:inkMkLst>
            <pc:docMk/>
            <pc:sldMk cId="2411094938" sldId="285"/>
            <ac:inkMk id="114" creationId="{4152A15E-7A12-4869-810B-E3391E6696FB}"/>
          </ac:inkMkLst>
        </pc:inkChg>
        <pc:inkChg chg="add">
          <ac:chgData name="Viet Anh Nguyen" userId="b95f61ff061388d5" providerId="LiveId" clId="{3E39147E-158E-4099-BECE-8D8C54C07C10}" dt="2022-01-08T08:07:28.129" v="2187"/>
          <ac:inkMkLst>
            <pc:docMk/>
            <pc:sldMk cId="2411094938" sldId="285"/>
            <ac:inkMk id="115" creationId="{AB09BA91-D9DB-4500-9C78-4C9708B6DD2A}"/>
          </ac:inkMkLst>
        </pc:inkChg>
      </pc:sldChg>
      <pc:sldChg chg="add">
        <pc:chgData name="Viet Anh Nguyen" userId="b95f61ff061388d5" providerId="LiveId" clId="{3E39147E-158E-4099-BECE-8D8C54C07C10}" dt="2022-01-08T08:08:53.837" v="2240"/>
        <pc:sldMkLst>
          <pc:docMk/>
          <pc:sldMk cId="1192550753" sldId="287"/>
        </pc:sldMkLst>
      </pc:sldChg>
      <pc:sldChg chg="del">
        <pc:chgData name="Viet Anh Nguyen" userId="b95f61ff061388d5" providerId="LiveId" clId="{3E39147E-158E-4099-BECE-8D8C54C07C10}" dt="2022-01-08T08:08:51.889" v="2239" actId="2696"/>
        <pc:sldMkLst>
          <pc:docMk/>
          <pc:sldMk cId="1614000323" sldId="287"/>
        </pc:sldMkLst>
      </pc:sldChg>
      <pc:sldChg chg="del">
        <pc:chgData name="Viet Anh Nguyen" userId="b95f61ff061388d5" providerId="LiveId" clId="{3E39147E-158E-4099-BECE-8D8C54C07C10}" dt="2022-01-08T08:28:34.165" v="2806" actId="2696"/>
        <pc:sldMkLst>
          <pc:docMk/>
          <pc:sldMk cId="1959309315" sldId="288"/>
        </pc:sldMkLst>
      </pc:sldChg>
      <pc:sldChg chg="add">
        <pc:chgData name="Viet Anh Nguyen" userId="b95f61ff061388d5" providerId="LiveId" clId="{3E39147E-158E-4099-BECE-8D8C54C07C10}" dt="2022-01-08T08:28:36.169" v="2807"/>
        <pc:sldMkLst>
          <pc:docMk/>
          <pc:sldMk cId="3026405569" sldId="288"/>
        </pc:sldMkLst>
      </pc:sldChg>
      <pc:sldChg chg="addSp delSp mod ord">
        <pc:chgData name="Viet Anh Nguyen" userId="b95f61ff061388d5" providerId="LiveId" clId="{3E39147E-158E-4099-BECE-8D8C54C07C10}" dt="2022-01-08T09:48:30.872" v="3743"/>
        <pc:sldMkLst>
          <pc:docMk/>
          <pc:sldMk cId="2869952237" sldId="289"/>
        </pc:sldMkLst>
        <pc:inkChg chg="add del">
          <ac:chgData name="Viet Anh Nguyen" userId="b95f61ff061388d5" providerId="LiveId" clId="{3E39147E-158E-4099-BECE-8D8C54C07C10}" dt="2022-01-08T09:47:09.197" v="3665"/>
          <ac:inkMkLst>
            <pc:docMk/>
            <pc:sldMk cId="2869952237" sldId="289"/>
            <ac:inkMk id="3" creationId="{0C66FCDB-266A-48E2-B3AB-77A3BE0D84F0}"/>
          </ac:inkMkLst>
        </pc:inkChg>
        <pc:inkChg chg="add del">
          <ac:chgData name="Viet Anh Nguyen" userId="b95f61ff061388d5" providerId="LiveId" clId="{3E39147E-158E-4099-BECE-8D8C54C07C10}" dt="2022-01-08T09:47:09.197" v="3665"/>
          <ac:inkMkLst>
            <pc:docMk/>
            <pc:sldMk cId="2869952237" sldId="289"/>
            <ac:inkMk id="4" creationId="{EDD25118-36E9-4756-AD59-C3D645429DFF}"/>
          </ac:inkMkLst>
        </pc:inkChg>
        <pc:inkChg chg="add">
          <ac:chgData name="Viet Anh Nguyen" userId="b95f61ff061388d5" providerId="LiveId" clId="{3E39147E-158E-4099-BECE-8D8C54C07C10}" dt="2022-01-08T09:47:07.526" v="3661" actId="9405"/>
          <ac:inkMkLst>
            <pc:docMk/>
            <pc:sldMk cId="2869952237" sldId="289"/>
            <ac:inkMk id="5" creationId="{68E92BC5-76D9-4577-A20A-BC952AD703CA}"/>
          </ac:inkMkLst>
        </pc:inkChg>
        <pc:inkChg chg="add">
          <ac:chgData name="Viet Anh Nguyen" userId="b95f61ff061388d5" providerId="LiveId" clId="{3E39147E-158E-4099-BECE-8D8C54C07C10}" dt="2022-01-08T09:47:07.777" v="3662" actId="9405"/>
          <ac:inkMkLst>
            <pc:docMk/>
            <pc:sldMk cId="2869952237" sldId="289"/>
            <ac:inkMk id="6" creationId="{2857F588-2218-4AEA-9265-50C432790178}"/>
          </ac:inkMkLst>
        </pc:inkChg>
        <pc:inkChg chg="add">
          <ac:chgData name="Viet Anh Nguyen" userId="b95f61ff061388d5" providerId="LiveId" clId="{3E39147E-158E-4099-BECE-8D8C54C07C10}" dt="2022-01-08T09:47:07.918" v="3663" actId="9405"/>
          <ac:inkMkLst>
            <pc:docMk/>
            <pc:sldMk cId="2869952237" sldId="289"/>
            <ac:inkMk id="7" creationId="{6D4BB866-71FA-464B-8296-C24E8A0625DD}"/>
          </ac:inkMkLst>
        </pc:inkChg>
        <pc:inkChg chg="add">
          <ac:chgData name="Viet Anh Nguyen" userId="b95f61ff061388d5" providerId="LiveId" clId="{3E39147E-158E-4099-BECE-8D8C54C07C10}" dt="2022-01-08T09:47:08.557" v="3664" actId="9405"/>
          <ac:inkMkLst>
            <pc:docMk/>
            <pc:sldMk cId="2869952237" sldId="289"/>
            <ac:inkMk id="8" creationId="{2C74EDFC-18BC-4592-8EEA-317AD411652B}"/>
          </ac:inkMkLst>
        </pc:inkChg>
        <pc:inkChg chg="add">
          <ac:chgData name="Viet Anh Nguyen" userId="b95f61ff061388d5" providerId="LiveId" clId="{3E39147E-158E-4099-BECE-8D8C54C07C10}" dt="2022-01-08T09:47:09.197" v="3665"/>
          <ac:inkMkLst>
            <pc:docMk/>
            <pc:sldMk cId="2869952237" sldId="289"/>
            <ac:inkMk id="9" creationId="{8E38B30E-FBE3-474A-B12C-5292169A3614}"/>
          </ac:inkMkLst>
        </pc:inkChg>
        <pc:inkChg chg="add del">
          <ac:chgData name="Viet Anh Nguyen" userId="b95f61ff061388d5" providerId="LiveId" clId="{3E39147E-158E-4099-BECE-8D8C54C07C10}" dt="2022-01-08T09:47:12.889" v="3675"/>
          <ac:inkMkLst>
            <pc:docMk/>
            <pc:sldMk cId="2869952237" sldId="289"/>
            <ac:inkMk id="10" creationId="{731D99D1-B424-4F93-98C4-8B6460C460B7}"/>
          </ac:inkMkLst>
        </pc:inkChg>
        <pc:inkChg chg="add del">
          <ac:chgData name="Viet Anh Nguyen" userId="b95f61ff061388d5" providerId="LiveId" clId="{3E39147E-158E-4099-BECE-8D8C54C07C10}" dt="2022-01-08T09:47:12.889" v="3675"/>
          <ac:inkMkLst>
            <pc:docMk/>
            <pc:sldMk cId="2869952237" sldId="289"/>
            <ac:inkMk id="11" creationId="{77743219-D684-4AA0-A09F-D097006DC86A}"/>
          </ac:inkMkLst>
        </pc:inkChg>
        <pc:inkChg chg="add del">
          <ac:chgData name="Viet Anh Nguyen" userId="b95f61ff061388d5" providerId="LiveId" clId="{3E39147E-158E-4099-BECE-8D8C54C07C10}" dt="2022-01-08T09:47:12.889" v="3675"/>
          <ac:inkMkLst>
            <pc:docMk/>
            <pc:sldMk cId="2869952237" sldId="289"/>
            <ac:inkMk id="12" creationId="{EE242E85-2A0D-4059-BE72-B9C12FE4B2A0}"/>
          </ac:inkMkLst>
        </pc:inkChg>
        <pc:inkChg chg="add del">
          <ac:chgData name="Viet Anh Nguyen" userId="b95f61ff061388d5" providerId="LiveId" clId="{3E39147E-158E-4099-BECE-8D8C54C07C10}" dt="2022-01-08T09:47:12.889" v="3675"/>
          <ac:inkMkLst>
            <pc:docMk/>
            <pc:sldMk cId="2869952237" sldId="289"/>
            <ac:inkMk id="13" creationId="{644AAEEF-5EF8-47AF-9D35-57537D17F14B}"/>
          </ac:inkMkLst>
        </pc:inkChg>
        <pc:inkChg chg="add del">
          <ac:chgData name="Viet Anh Nguyen" userId="b95f61ff061388d5" providerId="LiveId" clId="{3E39147E-158E-4099-BECE-8D8C54C07C10}" dt="2022-01-08T09:47:12.889" v="3675"/>
          <ac:inkMkLst>
            <pc:docMk/>
            <pc:sldMk cId="2869952237" sldId="289"/>
            <ac:inkMk id="14" creationId="{5B8D518F-ADC0-42F5-8C6B-B4D9AB9F86C7}"/>
          </ac:inkMkLst>
        </pc:inkChg>
        <pc:inkChg chg="add del">
          <ac:chgData name="Viet Anh Nguyen" userId="b95f61ff061388d5" providerId="LiveId" clId="{3E39147E-158E-4099-BECE-8D8C54C07C10}" dt="2022-01-08T09:47:12.889" v="3675"/>
          <ac:inkMkLst>
            <pc:docMk/>
            <pc:sldMk cId="2869952237" sldId="289"/>
            <ac:inkMk id="15" creationId="{1E8DB9DC-AB2F-41CF-A51E-F4B25EABDBBA}"/>
          </ac:inkMkLst>
        </pc:inkChg>
        <pc:inkChg chg="add del">
          <ac:chgData name="Viet Anh Nguyen" userId="b95f61ff061388d5" providerId="LiveId" clId="{3E39147E-158E-4099-BECE-8D8C54C07C10}" dt="2022-01-08T09:47:12.889" v="3675"/>
          <ac:inkMkLst>
            <pc:docMk/>
            <pc:sldMk cId="2869952237" sldId="289"/>
            <ac:inkMk id="16" creationId="{7A609DC8-C443-4682-91D3-DD6E5C5B6430}"/>
          </ac:inkMkLst>
        </pc:inkChg>
        <pc:inkChg chg="add del">
          <ac:chgData name="Viet Anh Nguyen" userId="b95f61ff061388d5" providerId="LiveId" clId="{3E39147E-158E-4099-BECE-8D8C54C07C10}" dt="2022-01-08T09:47:12.889" v="3675"/>
          <ac:inkMkLst>
            <pc:docMk/>
            <pc:sldMk cId="2869952237" sldId="289"/>
            <ac:inkMk id="17" creationId="{022AC93D-535B-4B51-B1D4-BD8DE384C17E}"/>
          </ac:inkMkLst>
        </pc:inkChg>
        <pc:inkChg chg="add">
          <ac:chgData name="Viet Anh Nguyen" userId="b95f61ff061388d5" providerId="LiveId" clId="{3E39147E-158E-4099-BECE-8D8C54C07C10}" dt="2022-01-08T09:47:12.140" v="3674" actId="9405"/>
          <ac:inkMkLst>
            <pc:docMk/>
            <pc:sldMk cId="2869952237" sldId="289"/>
            <ac:inkMk id="18" creationId="{57EA84E6-C537-44E1-A766-19FD081D22E8}"/>
          </ac:inkMkLst>
        </pc:inkChg>
        <pc:inkChg chg="add">
          <ac:chgData name="Viet Anh Nguyen" userId="b95f61ff061388d5" providerId="LiveId" clId="{3E39147E-158E-4099-BECE-8D8C54C07C10}" dt="2022-01-08T09:47:12.889" v="3675"/>
          <ac:inkMkLst>
            <pc:docMk/>
            <pc:sldMk cId="2869952237" sldId="289"/>
            <ac:inkMk id="19" creationId="{0256F4ED-CF9A-455A-8EAB-E9CE1E82A23E}"/>
          </ac:inkMkLst>
        </pc:inkChg>
        <pc:inkChg chg="add">
          <ac:chgData name="Viet Anh Nguyen" userId="b95f61ff061388d5" providerId="LiveId" clId="{3E39147E-158E-4099-BECE-8D8C54C07C10}" dt="2022-01-08T09:47:12.889" v="3675"/>
          <ac:inkMkLst>
            <pc:docMk/>
            <pc:sldMk cId="2869952237" sldId="289"/>
            <ac:inkMk id="20" creationId="{CA8BF84B-E782-484E-9C44-5E645CD6490D}"/>
          </ac:inkMkLst>
        </pc:inkChg>
        <pc:inkChg chg="add del">
          <ac:chgData name="Viet Anh Nguyen" userId="b95f61ff061388d5" providerId="LiveId" clId="{3E39147E-158E-4099-BECE-8D8C54C07C10}" dt="2022-01-08T09:47:14.851" v="3681"/>
          <ac:inkMkLst>
            <pc:docMk/>
            <pc:sldMk cId="2869952237" sldId="289"/>
            <ac:inkMk id="21" creationId="{1902CD80-A6C3-4F62-BCF6-189910F32A44}"/>
          </ac:inkMkLst>
        </pc:inkChg>
        <pc:inkChg chg="add del">
          <ac:chgData name="Viet Anh Nguyen" userId="b95f61ff061388d5" providerId="LiveId" clId="{3E39147E-158E-4099-BECE-8D8C54C07C10}" dt="2022-01-08T09:47:14.851" v="3681"/>
          <ac:inkMkLst>
            <pc:docMk/>
            <pc:sldMk cId="2869952237" sldId="289"/>
            <ac:inkMk id="22" creationId="{274E5911-182E-4522-8E66-6DC11E3E9DAD}"/>
          </ac:inkMkLst>
        </pc:inkChg>
        <pc:inkChg chg="add del">
          <ac:chgData name="Viet Anh Nguyen" userId="b95f61ff061388d5" providerId="LiveId" clId="{3E39147E-158E-4099-BECE-8D8C54C07C10}" dt="2022-01-08T09:47:14.851" v="3681"/>
          <ac:inkMkLst>
            <pc:docMk/>
            <pc:sldMk cId="2869952237" sldId="289"/>
            <ac:inkMk id="23" creationId="{D31EF0E6-5E72-407B-8BBE-6C3C40228899}"/>
          </ac:inkMkLst>
        </pc:inkChg>
        <pc:inkChg chg="add del">
          <ac:chgData name="Viet Anh Nguyen" userId="b95f61ff061388d5" providerId="LiveId" clId="{3E39147E-158E-4099-BECE-8D8C54C07C10}" dt="2022-01-08T09:47:14.851" v="3681"/>
          <ac:inkMkLst>
            <pc:docMk/>
            <pc:sldMk cId="2869952237" sldId="289"/>
            <ac:inkMk id="24" creationId="{050360AB-0E2C-4110-AFE4-79289C3442BB}"/>
          </ac:inkMkLst>
        </pc:inkChg>
        <pc:inkChg chg="add del">
          <ac:chgData name="Viet Anh Nguyen" userId="b95f61ff061388d5" providerId="LiveId" clId="{3E39147E-158E-4099-BECE-8D8C54C07C10}" dt="2022-01-08T09:47:14.851" v="3681"/>
          <ac:inkMkLst>
            <pc:docMk/>
            <pc:sldMk cId="2869952237" sldId="289"/>
            <ac:inkMk id="25" creationId="{948FC4E5-3DE1-407A-B652-4003B4C5A68F}"/>
          </ac:inkMkLst>
        </pc:inkChg>
        <pc:inkChg chg="add">
          <ac:chgData name="Viet Anh Nguyen" userId="b95f61ff061388d5" providerId="LiveId" clId="{3E39147E-158E-4099-BECE-8D8C54C07C10}" dt="2022-01-08T09:47:14.851" v="3681"/>
          <ac:inkMkLst>
            <pc:docMk/>
            <pc:sldMk cId="2869952237" sldId="289"/>
            <ac:inkMk id="26" creationId="{78F887A2-290B-430E-ADB0-D38233C78A14}"/>
          </ac:inkMkLst>
        </pc:inkChg>
        <pc:inkChg chg="add del">
          <ac:chgData name="Viet Anh Nguyen" userId="b95f61ff061388d5" providerId="LiveId" clId="{3E39147E-158E-4099-BECE-8D8C54C07C10}" dt="2022-01-08T09:47:20.645" v="3689"/>
          <ac:inkMkLst>
            <pc:docMk/>
            <pc:sldMk cId="2869952237" sldId="289"/>
            <ac:inkMk id="27" creationId="{E8C79C54-3DF1-4A63-9794-A00E34828F66}"/>
          </ac:inkMkLst>
        </pc:inkChg>
        <pc:inkChg chg="add del">
          <ac:chgData name="Viet Anh Nguyen" userId="b95f61ff061388d5" providerId="LiveId" clId="{3E39147E-158E-4099-BECE-8D8C54C07C10}" dt="2022-01-08T09:47:20.645" v="3689"/>
          <ac:inkMkLst>
            <pc:docMk/>
            <pc:sldMk cId="2869952237" sldId="289"/>
            <ac:inkMk id="28" creationId="{68148A34-D2EC-44E9-921F-79C14871D965}"/>
          </ac:inkMkLst>
        </pc:inkChg>
        <pc:inkChg chg="add del">
          <ac:chgData name="Viet Anh Nguyen" userId="b95f61ff061388d5" providerId="LiveId" clId="{3E39147E-158E-4099-BECE-8D8C54C07C10}" dt="2022-01-08T09:47:20.645" v="3689"/>
          <ac:inkMkLst>
            <pc:docMk/>
            <pc:sldMk cId="2869952237" sldId="289"/>
            <ac:inkMk id="29" creationId="{6BCB1AC5-2EF2-4465-B5BB-83A4BB91D3DA}"/>
          </ac:inkMkLst>
        </pc:inkChg>
        <pc:inkChg chg="add del">
          <ac:chgData name="Viet Anh Nguyen" userId="b95f61ff061388d5" providerId="LiveId" clId="{3E39147E-158E-4099-BECE-8D8C54C07C10}" dt="2022-01-08T09:47:20.645" v="3689"/>
          <ac:inkMkLst>
            <pc:docMk/>
            <pc:sldMk cId="2869952237" sldId="289"/>
            <ac:inkMk id="30" creationId="{659462AC-F32D-4D38-99A2-8FC95A2D94A5}"/>
          </ac:inkMkLst>
        </pc:inkChg>
        <pc:inkChg chg="add del">
          <ac:chgData name="Viet Anh Nguyen" userId="b95f61ff061388d5" providerId="LiveId" clId="{3E39147E-158E-4099-BECE-8D8C54C07C10}" dt="2022-01-08T09:47:20.645" v="3689"/>
          <ac:inkMkLst>
            <pc:docMk/>
            <pc:sldMk cId="2869952237" sldId="289"/>
            <ac:inkMk id="31" creationId="{8F024674-3153-4649-9CC9-5E4FE8FE54CD}"/>
          </ac:inkMkLst>
        </pc:inkChg>
        <pc:inkChg chg="add del">
          <ac:chgData name="Viet Anh Nguyen" userId="b95f61ff061388d5" providerId="LiveId" clId="{3E39147E-158E-4099-BECE-8D8C54C07C10}" dt="2022-01-08T09:47:20.645" v="3689"/>
          <ac:inkMkLst>
            <pc:docMk/>
            <pc:sldMk cId="2869952237" sldId="289"/>
            <ac:inkMk id="32" creationId="{6BA3EF51-20BF-437E-8EBB-B4A82FA6F8E8}"/>
          </ac:inkMkLst>
        </pc:inkChg>
        <pc:inkChg chg="add del">
          <ac:chgData name="Viet Anh Nguyen" userId="b95f61ff061388d5" providerId="LiveId" clId="{3E39147E-158E-4099-BECE-8D8C54C07C10}" dt="2022-01-08T09:47:20.645" v="3689"/>
          <ac:inkMkLst>
            <pc:docMk/>
            <pc:sldMk cId="2869952237" sldId="289"/>
            <ac:inkMk id="33" creationId="{EE5C5718-595B-46D8-8451-EC305F9577D7}"/>
          </ac:inkMkLst>
        </pc:inkChg>
        <pc:inkChg chg="add">
          <ac:chgData name="Viet Anh Nguyen" userId="b95f61ff061388d5" providerId="LiveId" clId="{3E39147E-158E-4099-BECE-8D8C54C07C10}" dt="2022-01-08T09:47:20.645" v="3689"/>
          <ac:inkMkLst>
            <pc:docMk/>
            <pc:sldMk cId="2869952237" sldId="289"/>
            <ac:inkMk id="34" creationId="{0ABEB09B-29C6-4621-80B6-94EE5A36A8FD}"/>
          </ac:inkMkLst>
        </pc:inkChg>
        <pc:inkChg chg="add del">
          <ac:chgData name="Viet Anh Nguyen" userId="b95f61ff061388d5" providerId="LiveId" clId="{3E39147E-158E-4099-BECE-8D8C54C07C10}" dt="2022-01-08T09:47:24.463" v="3694"/>
          <ac:inkMkLst>
            <pc:docMk/>
            <pc:sldMk cId="2869952237" sldId="289"/>
            <ac:inkMk id="35" creationId="{21715EFA-CF0D-4C1A-8EED-091B32FE134C}"/>
          </ac:inkMkLst>
        </pc:inkChg>
        <pc:inkChg chg="add del">
          <ac:chgData name="Viet Anh Nguyen" userId="b95f61ff061388d5" providerId="LiveId" clId="{3E39147E-158E-4099-BECE-8D8C54C07C10}" dt="2022-01-08T09:47:24.463" v="3694"/>
          <ac:inkMkLst>
            <pc:docMk/>
            <pc:sldMk cId="2869952237" sldId="289"/>
            <ac:inkMk id="36" creationId="{48C39503-D1BA-4C1A-A592-D317BB9EE230}"/>
          </ac:inkMkLst>
        </pc:inkChg>
        <pc:inkChg chg="add del">
          <ac:chgData name="Viet Anh Nguyen" userId="b95f61ff061388d5" providerId="LiveId" clId="{3E39147E-158E-4099-BECE-8D8C54C07C10}" dt="2022-01-08T09:47:24.463" v="3694"/>
          <ac:inkMkLst>
            <pc:docMk/>
            <pc:sldMk cId="2869952237" sldId="289"/>
            <ac:inkMk id="37" creationId="{FC8DB511-1AE7-486A-8228-756168091ED2}"/>
          </ac:inkMkLst>
        </pc:inkChg>
        <pc:inkChg chg="add del">
          <ac:chgData name="Viet Anh Nguyen" userId="b95f61ff061388d5" providerId="LiveId" clId="{3E39147E-158E-4099-BECE-8D8C54C07C10}" dt="2022-01-08T09:47:24.463" v="3694"/>
          <ac:inkMkLst>
            <pc:docMk/>
            <pc:sldMk cId="2869952237" sldId="289"/>
            <ac:inkMk id="38" creationId="{4A92D8E2-67CE-4EE9-8113-27917A2C4A13}"/>
          </ac:inkMkLst>
        </pc:inkChg>
        <pc:inkChg chg="add">
          <ac:chgData name="Viet Anh Nguyen" userId="b95f61ff061388d5" providerId="LiveId" clId="{3E39147E-158E-4099-BECE-8D8C54C07C10}" dt="2022-01-08T09:47:24.463" v="3694"/>
          <ac:inkMkLst>
            <pc:docMk/>
            <pc:sldMk cId="2869952237" sldId="289"/>
            <ac:inkMk id="39" creationId="{8852BA48-E01A-4453-9E04-BAE17A37799D}"/>
          </ac:inkMkLst>
        </pc:inkChg>
        <pc:inkChg chg="add del">
          <ac:chgData name="Viet Anh Nguyen" userId="b95f61ff061388d5" providerId="LiveId" clId="{3E39147E-158E-4099-BECE-8D8C54C07C10}" dt="2022-01-08T09:47:28.064" v="3703"/>
          <ac:inkMkLst>
            <pc:docMk/>
            <pc:sldMk cId="2869952237" sldId="289"/>
            <ac:inkMk id="40" creationId="{C6A31C30-83BF-4361-98C1-938F8FE34447}"/>
          </ac:inkMkLst>
        </pc:inkChg>
        <pc:inkChg chg="add del">
          <ac:chgData name="Viet Anh Nguyen" userId="b95f61ff061388d5" providerId="LiveId" clId="{3E39147E-158E-4099-BECE-8D8C54C07C10}" dt="2022-01-08T09:47:28.064" v="3703"/>
          <ac:inkMkLst>
            <pc:docMk/>
            <pc:sldMk cId="2869952237" sldId="289"/>
            <ac:inkMk id="41" creationId="{3677D8C6-3E2B-4534-8698-B85536E26A4A}"/>
          </ac:inkMkLst>
        </pc:inkChg>
        <pc:inkChg chg="add del">
          <ac:chgData name="Viet Anh Nguyen" userId="b95f61ff061388d5" providerId="LiveId" clId="{3E39147E-158E-4099-BECE-8D8C54C07C10}" dt="2022-01-08T09:47:28.064" v="3703"/>
          <ac:inkMkLst>
            <pc:docMk/>
            <pc:sldMk cId="2869952237" sldId="289"/>
            <ac:inkMk id="42" creationId="{AE435B27-D2AF-4FF8-958C-C9169639B8DF}"/>
          </ac:inkMkLst>
        </pc:inkChg>
        <pc:inkChg chg="add del">
          <ac:chgData name="Viet Anh Nguyen" userId="b95f61ff061388d5" providerId="LiveId" clId="{3E39147E-158E-4099-BECE-8D8C54C07C10}" dt="2022-01-08T09:47:28.064" v="3703"/>
          <ac:inkMkLst>
            <pc:docMk/>
            <pc:sldMk cId="2869952237" sldId="289"/>
            <ac:inkMk id="43" creationId="{2C369FA9-9E6B-4831-A5B5-2903DF0C9EDB}"/>
          </ac:inkMkLst>
        </pc:inkChg>
        <pc:inkChg chg="add del">
          <ac:chgData name="Viet Anh Nguyen" userId="b95f61ff061388d5" providerId="LiveId" clId="{3E39147E-158E-4099-BECE-8D8C54C07C10}" dt="2022-01-08T09:47:28.064" v="3703"/>
          <ac:inkMkLst>
            <pc:docMk/>
            <pc:sldMk cId="2869952237" sldId="289"/>
            <ac:inkMk id="44" creationId="{486E7B36-EB9B-411B-BD64-BF22C037333F}"/>
          </ac:inkMkLst>
        </pc:inkChg>
        <pc:inkChg chg="add del">
          <ac:chgData name="Viet Anh Nguyen" userId="b95f61ff061388d5" providerId="LiveId" clId="{3E39147E-158E-4099-BECE-8D8C54C07C10}" dt="2022-01-08T09:47:28.064" v="3703"/>
          <ac:inkMkLst>
            <pc:docMk/>
            <pc:sldMk cId="2869952237" sldId="289"/>
            <ac:inkMk id="45" creationId="{76157BC2-A590-4FF8-8D1C-6B2A9239AECF}"/>
          </ac:inkMkLst>
        </pc:inkChg>
        <pc:inkChg chg="add del">
          <ac:chgData name="Viet Anh Nguyen" userId="b95f61ff061388d5" providerId="LiveId" clId="{3E39147E-158E-4099-BECE-8D8C54C07C10}" dt="2022-01-08T09:47:28.064" v="3703"/>
          <ac:inkMkLst>
            <pc:docMk/>
            <pc:sldMk cId="2869952237" sldId="289"/>
            <ac:inkMk id="46" creationId="{6FABBBEF-36E3-434B-A0AB-A518A39CBE98}"/>
          </ac:inkMkLst>
        </pc:inkChg>
        <pc:inkChg chg="add del">
          <ac:chgData name="Viet Anh Nguyen" userId="b95f61ff061388d5" providerId="LiveId" clId="{3E39147E-158E-4099-BECE-8D8C54C07C10}" dt="2022-01-08T09:47:28.064" v="3703"/>
          <ac:inkMkLst>
            <pc:docMk/>
            <pc:sldMk cId="2869952237" sldId="289"/>
            <ac:inkMk id="47" creationId="{AEAE6D3D-7846-49FC-8291-ECCDF81210F3}"/>
          </ac:inkMkLst>
        </pc:inkChg>
        <pc:inkChg chg="add">
          <ac:chgData name="Viet Anh Nguyen" userId="b95f61ff061388d5" providerId="LiveId" clId="{3E39147E-158E-4099-BECE-8D8C54C07C10}" dt="2022-01-08T09:47:28.064" v="3703"/>
          <ac:inkMkLst>
            <pc:docMk/>
            <pc:sldMk cId="2869952237" sldId="289"/>
            <ac:inkMk id="48" creationId="{4AA30BED-2F45-40F7-8A3B-A9043DEA7640}"/>
          </ac:inkMkLst>
        </pc:inkChg>
        <pc:inkChg chg="add del">
          <ac:chgData name="Viet Anh Nguyen" userId="b95f61ff061388d5" providerId="LiveId" clId="{3E39147E-158E-4099-BECE-8D8C54C07C10}" dt="2022-01-08T09:47:49.055" v="3707"/>
          <ac:inkMkLst>
            <pc:docMk/>
            <pc:sldMk cId="2869952237" sldId="289"/>
            <ac:inkMk id="49" creationId="{0012AEA8-62C2-4614-9A43-B3BBF23DDDB8}"/>
          </ac:inkMkLst>
        </pc:inkChg>
        <pc:inkChg chg="add del">
          <ac:chgData name="Viet Anh Nguyen" userId="b95f61ff061388d5" providerId="LiveId" clId="{3E39147E-158E-4099-BECE-8D8C54C07C10}" dt="2022-01-08T09:47:49.055" v="3707"/>
          <ac:inkMkLst>
            <pc:docMk/>
            <pc:sldMk cId="2869952237" sldId="289"/>
            <ac:inkMk id="50" creationId="{D429152E-7908-4ACE-8E8D-D3784D819056}"/>
          </ac:inkMkLst>
        </pc:inkChg>
        <pc:inkChg chg="add del">
          <ac:chgData name="Viet Anh Nguyen" userId="b95f61ff061388d5" providerId="LiveId" clId="{3E39147E-158E-4099-BECE-8D8C54C07C10}" dt="2022-01-08T09:47:49.055" v="3707"/>
          <ac:inkMkLst>
            <pc:docMk/>
            <pc:sldMk cId="2869952237" sldId="289"/>
            <ac:inkMk id="51" creationId="{A8E08029-73FF-42C1-86B3-89BEE4E81BBF}"/>
          </ac:inkMkLst>
        </pc:inkChg>
        <pc:inkChg chg="add del">
          <ac:chgData name="Viet Anh Nguyen" userId="b95f61ff061388d5" providerId="LiveId" clId="{3E39147E-158E-4099-BECE-8D8C54C07C10}" dt="2022-01-08T09:47:51.244" v="3711"/>
          <ac:inkMkLst>
            <pc:docMk/>
            <pc:sldMk cId="2869952237" sldId="289"/>
            <ac:inkMk id="52" creationId="{2C9C727A-55FD-4EC5-AE98-97E1EF52AC2F}"/>
          </ac:inkMkLst>
        </pc:inkChg>
        <pc:inkChg chg="add del">
          <ac:chgData name="Viet Anh Nguyen" userId="b95f61ff061388d5" providerId="LiveId" clId="{3E39147E-158E-4099-BECE-8D8C54C07C10}" dt="2022-01-08T09:47:51.244" v="3711"/>
          <ac:inkMkLst>
            <pc:docMk/>
            <pc:sldMk cId="2869952237" sldId="289"/>
            <ac:inkMk id="53" creationId="{60B0FD27-3EE0-41D2-8F78-8085CC554FCD}"/>
          </ac:inkMkLst>
        </pc:inkChg>
        <pc:inkChg chg="add del">
          <ac:chgData name="Viet Anh Nguyen" userId="b95f61ff061388d5" providerId="LiveId" clId="{3E39147E-158E-4099-BECE-8D8C54C07C10}" dt="2022-01-08T09:47:51.244" v="3711"/>
          <ac:inkMkLst>
            <pc:docMk/>
            <pc:sldMk cId="2869952237" sldId="289"/>
            <ac:inkMk id="54" creationId="{6030B1C0-FD3C-4F4F-9894-C37A57EB74B8}"/>
          </ac:inkMkLst>
        </pc:inkChg>
        <pc:inkChg chg="add del">
          <ac:chgData name="Viet Anh Nguyen" userId="b95f61ff061388d5" providerId="LiveId" clId="{3E39147E-158E-4099-BECE-8D8C54C07C10}" dt="2022-01-08T09:47:51.244" v="3711"/>
          <ac:inkMkLst>
            <pc:docMk/>
            <pc:sldMk cId="2869952237" sldId="289"/>
            <ac:inkMk id="55" creationId="{9444484F-35CD-44B6-BBCF-6991C65B3BDD}"/>
          </ac:inkMkLst>
        </pc:inkChg>
        <pc:inkChg chg="add del">
          <ac:chgData name="Viet Anh Nguyen" userId="b95f61ff061388d5" providerId="LiveId" clId="{3E39147E-158E-4099-BECE-8D8C54C07C10}" dt="2022-01-08T09:47:53.864" v="3718"/>
          <ac:inkMkLst>
            <pc:docMk/>
            <pc:sldMk cId="2869952237" sldId="289"/>
            <ac:inkMk id="56" creationId="{9EE9BFA0-1049-48DC-A49F-4133B9982E60}"/>
          </ac:inkMkLst>
        </pc:inkChg>
        <pc:inkChg chg="add del">
          <ac:chgData name="Viet Anh Nguyen" userId="b95f61ff061388d5" providerId="LiveId" clId="{3E39147E-158E-4099-BECE-8D8C54C07C10}" dt="2022-01-08T09:47:53.864" v="3718"/>
          <ac:inkMkLst>
            <pc:docMk/>
            <pc:sldMk cId="2869952237" sldId="289"/>
            <ac:inkMk id="57" creationId="{3D2E9C9E-F2BC-4FAC-968D-420A349E8FA1}"/>
          </ac:inkMkLst>
        </pc:inkChg>
        <pc:inkChg chg="add del">
          <ac:chgData name="Viet Anh Nguyen" userId="b95f61ff061388d5" providerId="LiveId" clId="{3E39147E-158E-4099-BECE-8D8C54C07C10}" dt="2022-01-08T09:47:53.864" v="3718"/>
          <ac:inkMkLst>
            <pc:docMk/>
            <pc:sldMk cId="2869952237" sldId="289"/>
            <ac:inkMk id="58" creationId="{C9D52D37-A3E7-4908-A4BF-95CC3C268D46}"/>
          </ac:inkMkLst>
        </pc:inkChg>
        <pc:inkChg chg="add del">
          <ac:chgData name="Viet Anh Nguyen" userId="b95f61ff061388d5" providerId="LiveId" clId="{3E39147E-158E-4099-BECE-8D8C54C07C10}" dt="2022-01-08T09:47:53.864" v="3718"/>
          <ac:inkMkLst>
            <pc:docMk/>
            <pc:sldMk cId="2869952237" sldId="289"/>
            <ac:inkMk id="59" creationId="{F1B0C99C-3F83-45F6-BA50-33A87A9087B1}"/>
          </ac:inkMkLst>
        </pc:inkChg>
        <pc:inkChg chg="add del">
          <ac:chgData name="Viet Anh Nguyen" userId="b95f61ff061388d5" providerId="LiveId" clId="{3E39147E-158E-4099-BECE-8D8C54C07C10}" dt="2022-01-08T09:47:53.864" v="3718"/>
          <ac:inkMkLst>
            <pc:docMk/>
            <pc:sldMk cId="2869952237" sldId="289"/>
            <ac:inkMk id="60" creationId="{E4E5D3D3-1415-4E13-BC26-EA7B4373028F}"/>
          </ac:inkMkLst>
        </pc:inkChg>
        <pc:inkChg chg="add">
          <ac:chgData name="Viet Anh Nguyen" userId="b95f61ff061388d5" providerId="LiveId" clId="{3E39147E-158E-4099-BECE-8D8C54C07C10}" dt="2022-01-08T09:47:52.937" v="3716" actId="9405"/>
          <ac:inkMkLst>
            <pc:docMk/>
            <pc:sldMk cId="2869952237" sldId="289"/>
            <ac:inkMk id="61" creationId="{62CC5189-AF39-4ADE-BBFB-F20E14E68766}"/>
          </ac:inkMkLst>
        </pc:inkChg>
        <pc:inkChg chg="add">
          <ac:chgData name="Viet Anh Nguyen" userId="b95f61ff061388d5" providerId="LiveId" clId="{3E39147E-158E-4099-BECE-8D8C54C07C10}" dt="2022-01-08T09:47:53.173" v="3717" actId="9405"/>
          <ac:inkMkLst>
            <pc:docMk/>
            <pc:sldMk cId="2869952237" sldId="289"/>
            <ac:inkMk id="62" creationId="{3BACFF06-EE61-4908-8B29-190D21591E09}"/>
          </ac:inkMkLst>
        </pc:inkChg>
        <pc:inkChg chg="add">
          <ac:chgData name="Viet Anh Nguyen" userId="b95f61ff061388d5" providerId="LiveId" clId="{3E39147E-158E-4099-BECE-8D8C54C07C10}" dt="2022-01-08T09:47:53.864" v="3718"/>
          <ac:inkMkLst>
            <pc:docMk/>
            <pc:sldMk cId="2869952237" sldId="289"/>
            <ac:inkMk id="63" creationId="{B8C3D53E-85AA-47EF-87E7-ADDB40063CB8}"/>
          </ac:inkMkLst>
        </pc:inkChg>
        <pc:inkChg chg="add">
          <ac:chgData name="Viet Anh Nguyen" userId="b95f61ff061388d5" providerId="LiveId" clId="{3E39147E-158E-4099-BECE-8D8C54C07C10}" dt="2022-01-08T09:47:53.876" v="3719" actId="9405"/>
          <ac:inkMkLst>
            <pc:docMk/>
            <pc:sldMk cId="2869952237" sldId="289"/>
            <ac:inkMk id="64" creationId="{023D6572-DC4F-44D1-9728-5275BD8FF4D0}"/>
          </ac:inkMkLst>
        </pc:inkChg>
        <pc:inkChg chg="add">
          <ac:chgData name="Viet Anh Nguyen" userId="b95f61ff061388d5" providerId="LiveId" clId="{3E39147E-158E-4099-BECE-8D8C54C07C10}" dt="2022-01-08T09:47:54.297" v="3720" actId="9405"/>
          <ac:inkMkLst>
            <pc:docMk/>
            <pc:sldMk cId="2869952237" sldId="289"/>
            <ac:inkMk id="65" creationId="{6F96F359-3659-4E1F-A74B-1CAD490855BC}"/>
          </ac:inkMkLst>
        </pc:inkChg>
        <pc:inkChg chg="add del">
          <ac:chgData name="Viet Anh Nguyen" userId="b95f61ff061388d5" providerId="LiveId" clId="{3E39147E-158E-4099-BECE-8D8C54C07C10}" dt="2022-01-08T09:48:23.207" v="3723"/>
          <ac:inkMkLst>
            <pc:docMk/>
            <pc:sldMk cId="2869952237" sldId="289"/>
            <ac:inkMk id="66" creationId="{C66428A0-C7E1-43BE-BABA-779EFDC468D8}"/>
          </ac:inkMkLst>
        </pc:inkChg>
        <pc:inkChg chg="add del">
          <ac:chgData name="Viet Anh Nguyen" userId="b95f61ff061388d5" providerId="LiveId" clId="{3E39147E-158E-4099-BECE-8D8C54C07C10}" dt="2022-01-08T09:48:23.207" v="3723"/>
          <ac:inkMkLst>
            <pc:docMk/>
            <pc:sldMk cId="2869952237" sldId="289"/>
            <ac:inkMk id="67" creationId="{E8F994CB-079C-49F5-B657-DF1BB1396601}"/>
          </ac:inkMkLst>
        </pc:inkChg>
        <pc:inkChg chg="add">
          <ac:chgData name="Viet Anh Nguyen" userId="b95f61ff061388d5" providerId="LiveId" clId="{3E39147E-158E-4099-BECE-8D8C54C07C10}" dt="2022-01-08T09:48:23.207" v="3723"/>
          <ac:inkMkLst>
            <pc:docMk/>
            <pc:sldMk cId="2869952237" sldId="289"/>
            <ac:inkMk id="68" creationId="{4CFA7FFF-031A-4CC9-85ED-2CAE46BCA31A}"/>
          </ac:inkMkLst>
        </pc:inkChg>
        <pc:inkChg chg="add del">
          <ac:chgData name="Viet Anh Nguyen" userId="b95f61ff061388d5" providerId="LiveId" clId="{3E39147E-158E-4099-BECE-8D8C54C07C10}" dt="2022-01-08T09:48:24.313" v="3726"/>
          <ac:inkMkLst>
            <pc:docMk/>
            <pc:sldMk cId="2869952237" sldId="289"/>
            <ac:inkMk id="69" creationId="{369DE6F6-CAFE-48FD-B14D-469DF78EA920}"/>
          </ac:inkMkLst>
        </pc:inkChg>
        <pc:inkChg chg="add del">
          <ac:chgData name="Viet Anh Nguyen" userId="b95f61ff061388d5" providerId="LiveId" clId="{3E39147E-158E-4099-BECE-8D8C54C07C10}" dt="2022-01-08T09:48:24.313" v="3726"/>
          <ac:inkMkLst>
            <pc:docMk/>
            <pc:sldMk cId="2869952237" sldId="289"/>
            <ac:inkMk id="70" creationId="{504162CA-F9C4-41D4-9CC0-A186A27F9A78}"/>
          </ac:inkMkLst>
        </pc:inkChg>
        <pc:inkChg chg="add del">
          <ac:chgData name="Viet Anh Nguyen" userId="b95f61ff061388d5" providerId="LiveId" clId="{3E39147E-158E-4099-BECE-8D8C54C07C10}" dt="2022-01-08T09:48:25.309" v="3729"/>
          <ac:inkMkLst>
            <pc:docMk/>
            <pc:sldMk cId="2869952237" sldId="289"/>
            <ac:inkMk id="71" creationId="{734D2B1E-32BC-473D-9DDC-B4E853C69FC6}"/>
          </ac:inkMkLst>
        </pc:inkChg>
        <pc:inkChg chg="add del">
          <ac:chgData name="Viet Anh Nguyen" userId="b95f61ff061388d5" providerId="LiveId" clId="{3E39147E-158E-4099-BECE-8D8C54C07C10}" dt="2022-01-08T09:48:25.309" v="3729"/>
          <ac:inkMkLst>
            <pc:docMk/>
            <pc:sldMk cId="2869952237" sldId="289"/>
            <ac:inkMk id="72" creationId="{EBB8135B-4DA6-426B-A52E-0F89A1DFA646}"/>
          </ac:inkMkLst>
        </pc:inkChg>
        <pc:inkChg chg="add del">
          <ac:chgData name="Viet Anh Nguyen" userId="b95f61ff061388d5" providerId="LiveId" clId="{3E39147E-158E-4099-BECE-8D8C54C07C10}" dt="2022-01-08T09:48:25.309" v="3729"/>
          <ac:inkMkLst>
            <pc:docMk/>
            <pc:sldMk cId="2869952237" sldId="289"/>
            <ac:inkMk id="73" creationId="{CC0415F7-C77E-4030-8205-C462860107D7}"/>
          </ac:inkMkLst>
        </pc:inkChg>
        <pc:inkChg chg="add del">
          <ac:chgData name="Viet Anh Nguyen" userId="b95f61ff061388d5" providerId="LiveId" clId="{3E39147E-158E-4099-BECE-8D8C54C07C10}" dt="2022-01-08T09:48:27.821" v="3735"/>
          <ac:inkMkLst>
            <pc:docMk/>
            <pc:sldMk cId="2869952237" sldId="289"/>
            <ac:inkMk id="74" creationId="{72B95456-BEF6-4857-8909-9A2B1488D971}"/>
          </ac:inkMkLst>
        </pc:inkChg>
        <pc:inkChg chg="add del">
          <ac:chgData name="Viet Anh Nguyen" userId="b95f61ff061388d5" providerId="LiveId" clId="{3E39147E-158E-4099-BECE-8D8C54C07C10}" dt="2022-01-08T09:48:27.821" v="3735"/>
          <ac:inkMkLst>
            <pc:docMk/>
            <pc:sldMk cId="2869952237" sldId="289"/>
            <ac:inkMk id="75" creationId="{FBE8088A-7123-499A-BC21-A35E2AE33FBD}"/>
          </ac:inkMkLst>
        </pc:inkChg>
        <pc:inkChg chg="add del">
          <ac:chgData name="Viet Anh Nguyen" userId="b95f61ff061388d5" providerId="LiveId" clId="{3E39147E-158E-4099-BECE-8D8C54C07C10}" dt="2022-01-08T09:48:27.821" v="3735"/>
          <ac:inkMkLst>
            <pc:docMk/>
            <pc:sldMk cId="2869952237" sldId="289"/>
            <ac:inkMk id="76" creationId="{95B422D0-5EE3-4052-BF0B-2F84B95DA87C}"/>
          </ac:inkMkLst>
        </pc:inkChg>
        <pc:inkChg chg="add del">
          <ac:chgData name="Viet Anh Nguyen" userId="b95f61ff061388d5" providerId="LiveId" clId="{3E39147E-158E-4099-BECE-8D8C54C07C10}" dt="2022-01-08T09:48:27.821" v="3735"/>
          <ac:inkMkLst>
            <pc:docMk/>
            <pc:sldMk cId="2869952237" sldId="289"/>
            <ac:inkMk id="77" creationId="{6397CFDB-78F3-4CEE-AB68-6F588F97029E}"/>
          </ac:inkMkLst>
        </pc:inkChg>
        <pc:inkChg chg="add del">
          <ac:chgData name="Viet Anh Nguyen" userId="b95f61ff061388d5" providerId="LiveId" clId="{3E39147E-158E-4099-BECE-8D8C54C07C10}" dt="2022-01-08T09:48:27.821" v="3735"/>
          <ac:inkMkLst>
            <pc:docMk/>
            <pc:sldMk cId="2869952237" sldId="289"/>
            <ac:inkMk id="78" creationId="{E758910D-04D2-42D8-B5EA-B00B86A499B7}"/>
          </ac:inkMkLst>
        </pc:inkChg>
        <pc:inkChg chg="add del">
          <ac:chgData name="Viet Anh Nguyen" userId="b95f61ff061388d5" providerId="LiveId" clId="{3E39147E-158E-4099-BECE-8D8C54C07C10}" dt="2022-01-08T09:48:27.821" v="3735"/>
          <ac:inkMkLst>
            <pc:docMk/>
            <pc:sldMk cId="2869952237" sldId="289"/>
            <ac:inkMk id="79" creationId="{37090E5C-0D5A-4ECE-B0CF-4A96A7406CD3}"/>
          </ac:inkMkLst>
        </pc:inkChg>
        <pc:inkChg chg="add del">
          <ac:chgData name="Viet Anh Nguyen" userId="b95f61ff061388d5" providerId="LiveId" clId="{3E39147E-158E-4099-BECE-8D8C54C07C10}" dt="2022-01-08T09:48:30.872" v="3743"/>
          <ac:inkMkLst>
            <pc:docMk/>
            <pc:sldMk cId="2869952237" sldId="289"/>
            <ac:inkMk id="80" creationId="{DB1C3B9B-A3CA-4F57-B6F4-D562EDA0524A}"/>
          </ac:inkMkLst>
        </pc:inkChg>
        <pc:inkChg chg="add del">
          <ac:chgData name="Viet Anh Nguyen" userId="b95f61ff061388d5" providerId="LiveId" clId="{3E39147E-158E-4099-BECE-8D8C54C07C10}" dt="2022-01-08T09:48:30.872" v="3743"/>
          <ac:inkMkLst>
            <pc:docMk/>
            <pc:sldMk cId="2869952237" sldId="289"/>
            <ac:inkMk id="81" creationId="{8EF72D9A-5BDF-4478-B898-9EE2957104C9}"/>
          </ac:inkMkLst>
        </pc:inkChg>
        <pc:inkChg chg="add del">
          <ac:chgData name="Viet Anh Nguyen" userId="b95f61ff061388d5" providerId="LiveId" clId="{3E39147E-158E-4099-BECE-8D8C54C07C10}" dt="2022-01-08T09:48:30.872" v="3743"/>
          <ac:inkMkLst>
            <pc:docMk/>
            <pc:sldMk cId="2869952237" sldId="289"/>
            <ac:inkMk id="82" creationId="{EA37773F-EB62-49C9-B57B-1992C027056C}"/>
          </ac:inkMkLst>
        </pc:inkChg>
        <pc:inkChg chg="add del">
          <ac:chgData name="Viet Anh Nguyen" userId="b95f61ff061388d5" providerId="LiveId" clId="{3E39147E-158E-4099-BECE-8D8C54C07C10}" dt="2022-01-08T09:48:30.872" v="3743"/>
          <ac:inkMkLst>
            <pc:docMk/>
            <pc:sldMk cId="2869952237" sldId="289"/>
            <ac:inkMk id="83" creationId="{286DF299-4AB4-4EBF-B2C0-523524677868}"/>
          </ac:inkMkLst>
        </pc:inkChg>
        <pc:inkChg chg="add del">
          <ac:chgData name="Viet Anh Nguyen" userId="b95f61ff061388d5" providerId="LiveId" clId="{3E39147E-158E-4099-BECE-8D8C54C07C10}" dt="2022-01-08T09:48:30.872" v="3743"/>
          <ac:inkMkLst>
            <pc:docMk/>
            <pc:sldMk cId="2869952237" sldId="289"/>
            <ac:inkMk id="84" creationId="{A68CED60-EC23-4638-9D0A-8C6A4E091476}"/>
          </ac:inkMkLst>
        </pc:inkChg>
        <pc:inkChg chg="add del">
          <ac:chgData name="Viet Anh Nguyen" userId="b95f61ff061388d5" providerId="LiveId" clId="{3E39147E-158E-4099-BECE-8D8C54C07C10}" dt="2022-01-08T09:48:30.872" v="3743"/>
          <ac:inkMkLst>
            <pc:docMk/>
            <pc:sldMk cId="2869952237" sldId="289"/>
            <ac:inkMk id="85" creationId="{B4909001-9E53-452F-9794-A65FF59D65DD}"/>
          </ac:inkMkLst>
        </pc:inkChg>
        <pc:inkChg chg="add del">
          <ac:chgData name="Viet Anh Nguyen" userId="b95f61ff061388d5" providerId="LiveId" clId="{3E39147E-158E-4099-BECE-8D8C54C07C10}" dt="2022-01-08T09:48:30.872" v="3743"/>
          <ac:inkMkLst>
            <pc:docMk/>
            <pc:sldMk cId="2869952237" sldId="289"/>
            <ac:inkMk id="86" creationId="{BCDA9BB5-8337-42BF-8AEC-4F351EEBDFCE}"/>
          </ac:inkMkLst>
        </pc:inkChg>
        <pc:inkChg chg="add del">
          <ac:chgData name="Viet Anh Nguyen" userId="b95f61ff061388d5" providerId="LiveId" clId="{3E39147E-158E-4099-BECE-8D8C54C07C10}" dt="2022-01-08T09:48:30.872" v="3743"/>
          <ac:inkMkLst>
            <pc:docMk/>
            <pc:sldMk cId="2869952237" sldId="289"/>
            <ac:inkMk id="87" creationId="{68148BF6-C4D3-4C98-82FC-3DD54522AC96}"/>
          </ac:inkMkLst>
        </pc:inkChg>
        <pc:inkChg chg="add">
          <ac:chgData name="Viet Anh Nguyen" userId="b95f61ff061388d5" providerId="LiveId" clId="{3E39147E-158E-4099-BECE-8D8C54C07C10}" dt="2022-01-08T09:48:30.872" v="3743"/>
          <ac:inkMkLst>
            <pc:docMk/>
            <pc:sldMk cId="2869952237" sldId="289"/>
            <ac:inkMk id="88" creationId="{44395D46-311F-408C-A6CA-F8C2C5E9EDC2}"/>
          </ac:inkMkLst>
        </pc:inkChg>
      </pc:sldChg>
      <pc:sldChg chg="addSp delSp mod ord">
        <pc:chgData name="Viet Anh Nguyen" userId="b95f61ff061388d5" providerId="LiveId" clId="{3E39147E-158E-4099-BECE-8D8C54C07C10}" dt="2022-01-08T10:12:29.118" v="4698"/>
        <pc:sldMkLst>
          <pc:docMk/>
          <pc:sldMk cId="845630980" sldId="290"/>
        </pc:sldMkLst>
        <pc:inkChg chg="add del">
          <ac:chgData name="Viet Anh Nguyen" userId="b95f61ff061388d5" providerId="LiveId" clId="{3E39147E-158E-4099-BECE-8D8C54C07C10}" dt="2022-01-08T09:59:49.972" v="4305"/>
          <ac:inkMkLst>
            <pc:docMk/>
            <pc:sldMk cId="845630980" sldId="290"/>
            <ac:inkMk id="3" creationId="{109C33B4-2C65-44D4-A899-E82D5030C0A6}"/>
          </ac:inkMkLst>
        </pc:inkChg>
        <pc:inkChg chg="add del">
          <ac:chgData name="Viet Anh Nguyen" userId="b95f61ff061388d5" providerId="LiveId" clId="{3E39147E-158E-4099-BECE-8D8C54C07C10}" dt="2022-01-08T09:59:49.972" v="4305"/>
          <ac:inkMkLst>
            <pc:docMk/>
            <pc:sldMk cId="845630980" sldId="290"/>
            <ac:inkMk id="4" creationId="{985D66A5-0CFB-4F75-AD7F-18167366BBB7}"/>
          </ac:inkMkLst>
        </pc:inkChg>
        <pc:inkChg chg="add">
          <ac:chgData name="Viet Anh Nguyen" userId="b95f61ff061388d5" providerId="LiveId" clId="{3E39147E-158E-4099-BECE-8D8C54C07C10}" dt="2022-01-08T09:59:49.972" v="4305"/>
          <ac:inkMkLst>
            <pc:docMk/>
            <pc:sldMk cId="845630980" sldId="290"/>
            <ac:inkMk id="5" creationId="{BB21E404-E125-4A4C-98F2-C3E83C3CB219}"/>
          </ac:inkMkLst>
        </pc:inkChg>
        <pc:inkChg chg="add del">
          <ac:chgData name="Viet Anh Nguyen" userId="b95f61ff061388d5" providerId="LiveId" clId="{3E39147E-158E-4099-BECE-8D8C54C07C10}" dt="2022-01-08T09:59:52.593" v="4310"/>
          <ac:inkMkLst>
            <pc:docMk/>
            <pc:sldMk cId="845630980" sldId="290"/>
            <ac:inkMk id="6" creationId="{229822D1-8AD4-4601-98D5-3F31D75638B6}"/>
          </ac:inkMkLst>
        </pc:inkChg>
        <pc:inkChg chg="add del">
          <ac:chgData name="Viet Anh Nguyen" userId="b95f61ff061388d5" providerId="LiveId" clId="{3E39147E-158E-4099-BECE-8D8C54C07C10}" dt="2022-01-08T09:59:52.593" v="4310"/>
          <ac:inkMkLst>
            <pc:docMk/>
            <pc:sldMk cId="845630980" sldId="290"/>
            <ac:inkMk id="7" creationId="{160A0415-003E-4EEF-A31C-D6B8644E002F}"/>
          </ac:inkMkLst>
        </pc:inkChg>
        <pc:inkChg chg="add">
          <ac:chgData name="Viet Anh Nguyen" userId="b95f61ff061388d5" providerId="LiveId" clId="{3E39147E-158E-4099-BECE-8D8C54C07C10}" dt="2022-01-08T09:59:51.500" v="4308" actId="9405"/>
          <ac:inkMkLst>
            <pc:docMk/>
            <pc:sldMk cId="845630980" sldId="290"/>
            <ac:inkMk id="8" creationId="{9FF860D7-5A4F-4D63-91CD-B593CDAA6CEA}"/>
          </ac:inkMkLst>
        </pc:inkChg>
        <pc:inkChg chg="add">
          <ac:chgData name="Viet Anh Nguyen" userId="b95f61ff061388d5" providerId="LiveId" clId="{3E39147E-158E-4099-BECE-8D8C54C07C10}" dt="2022-01-08T09:59:51.680" v="4309" actId="9405"/>
          <ac:inkMkLst>
            <pc:docMk/>
            <pc:sldMk cId="845630980" sldId="290"/>
            <ac:inkMk id="9" creationId="{1365EF28-1B17-4F02-BA5F-516698A3857B}"/>
          </ac:inkMkLst>
        </pc:inkChg>
        <pc:inkChg chg="add">
          <ac:chgData name="Viet Anh Nguyen" userId="b95f61ff061388d5" providerId="LiveId" clId="{3E39147E-158E-4099-BECE-8D8C54C07C10}" dt="2022-01-08T09:59:52.593" v="4310"/>
          <ac:inkMkLst>
            <pc:docMk/>
            <pc:sldMk cId="845630980" sldId="290"/>
            <ac:inkMk id="10" creationId="{332F753D-5967-41E4-8F3E-24C0D7DECD4D}"/>
          </ac:inkMkLst>
        </pc:inkChg>
        <pc:inkChg chg="add del">
          <ac:chgData name="Viet Anh Nguyen" userId="b95f61ff061388d5" providerId="LiveId" clId="{3E39147E-158E-4099-BECE-8D8C54C07C10}" dt="2022-01-08T10:00:02.467" v="4315"/>
          <ac:inkMkLst>
            <pc:docMk/>
            <pc:sldMk cId="845630980" sldId="290"/>
            <ac:inkMk id="11" creationId="{B995AD61-BE44-4014-B42E-209AA5870AE8}"/>
          </ac:inkMkLst>
        </pc:inkChg>
        <pc:inkChg chg="add del">
          <ac:chgData name="Viet Anh Nguyen" userId="b95f61ff061388d5" providerId="LiveId" clId="{3E39147E-158E-4099-BECE-8D8C54C07C10}" dt="2022-01-08T10:00:02.467" v="4315"/>
          <ac:inkMkLst>
            <pc:docMk/>
            <pc:sldMk cId="845630980" sldId="290"/>
            <ac:inkMk id="12" creationId="{3C63B702-87CB-4BBE-8774-44F31C7D7381}"/>
          </ac:inkMkLst>
        </pc:inkChg>
        <pc:inkChg chg="add del">
          <ac:chgData name="Viet Anh Nguyen" userId="b95f61ff061388d5" providerId="LiveId" clId="{3E39147E-158E-4099-BECE-8D8C54C07C10}" dt="2022-01-08T10:00:02.467" v="4315"/>
          <ac:inkMkLst>
            <pc:docMk/>
            <pc:sldMk cId="845630980" sldId="290"/>
            <ac:inkMk id="13" creationId="{322DED0D-4A8E-499A-9C35-A6CD7A61DDA8}"/>
          </ac:inkMkLst>
        </pc:inkChg>
        <pc:inkChg chg="add del">
          <ac:chgData name="Viet Anh Nguyen" userId="b95f61ff061388d5" providerId="LiveId" clId="{3E39147E-158E-4099-BECE-8D8C54C07C10}" dt="2022-01-08T10:00:02.467" v="4315"/>
          <ac:inkMkLst>
            <pc:docMk/>
            <pc:sldMk cId="845630980" sldId="290"/>
            <ac:inkMk id="14" creationId="{D69C438A-9F9C-441D-A476-C0306876A7F8}"/>
          </ac:inkMkLst>
        </pc:inkChg>
        <pc:inkChg chg="add del">
          <ac:chgData name="Viet Anh Nguyen" userId="b95f61ff061388d5" providerId="LiveId" clId="{3E39147E-158E-4099-BECE-8D8C54C07C10}" dt="2022-01-08T10:00:05.136" v="4320"/>
          <ac:inkMkLst>
            <pc:docMk/>
            <pc:sldMk cId="845630980" sldId="290"/>
            <ac:inkMk id="15" creationId="{B130A10F-9163-40EE-AC7E-D28623CD4E5C}"/>
          </ac:inkMkLst>
        </pc:inkChg>
        <pc:inkChg chg="add del">
          <ac:chgData name="Viet Anh Nguyen" userId="b95f61ff061388d5" providerId="LiveId" clId="{3E39147E-158E-4099-BECE-8D8C54C07C10}" dt="2022-01-08T10:00:05.136" v="4320"/>
          <ac:inkMkLst>
            <pc:docMk/>
            <pc:sldMk cId="845630980" sldId="290"/>
            <ac:inkMk id="16" creationId="{D213F181-6A68-4176-9423-B8C143F2D334}"/>
          </ac:inkMkLst>
        </pc:inkChg>
        <pc:inkChg chg="add del">
          <ac:chgData name="Viet Anh Nguyen" userId="b95f61ff061388d5" providerId="LiveId" clId="{3E39147E-158E-4099-BECE-8D8C54C07C10}" dt="2022-01-08T10:00:05.136" v="4320"/>
          <ac:inkMkLst>
            <pc:docMk/>
            <pc:sldMk cId="845630980" sldId="290"/>
            <ac:inkMk id="17" creationId="{79BD73D8-8E2B-48C0-8FD5-7BFC26D0F256}"/>
          </ac:inkMkLst>
        </pc:inkChg>
        <pc:inkChg chg="add del">
          <ac:chgData name="Viet Anh Nguyen" userId="b95f61ff061388d5" providerId="LiveId" clId="{3E39147E-158E-4099-BECE-8D8C54C07C10}" dt="2022-01-08T10:00:05.136" v="4320"/>
          <ac:inkMkLst>
            <pc:docMk/>
            <pc:sldMk cId="845630980" sldId="290"/>
            <ac:inkMk id="18" creationId="{FCE57390-0618-4687-9637-7D44C5AF10BF}"/>
          </ac:inkMkLst>
        </pc:inkChg>
        <pc:inkChg chg="add del">
          <ac:chgData name="Viet Anh Nguyen" userId="b95f61ff061388d5" providerId="LiveId" clId="{3E39147E-158E-4099-BECE-8D8C54C07C10}" dt="2022-01-08T10:00:05.136" v="4320"/>
          <ac:inkMkLst>
            <pc:docMk/>
            <pc:sldMk cId="845630980" sldId="290"/>
            <ac:inkMk id="19" creationId="{75C679E0-08AA-4BA3-A558-319EC9CEBB2A}"/>
          </ac:inkMkLst>
        </pc:inkChg>
        <pc:inkChg chg="add">
          <ac:chgData name="Viet Anh Nguyen" userId="b95f61ff061388d5" providerId="LiveId" clId="{3E39147E-158E-4099-BECE-8D8C54C07C10}" dt="2022-01-08T10:00:05.136" v="4320"/>
          <ac:inkMkLst>
            <pc:docMk/>
            <pc:sldMk cId="845630980" sldId="290"/>
            <ac:inkMk id="20" creationId="{8D382269-687E-4141-A938-2B60F6CB6D06}"/>
          </ac:inkMkLst>
        </pc:inkChg>
        <pc:inkChg chg="add">
          <ac:chgData name="Viet Anh Nguyen" userId="b95f61ff061388d5" providerId="LiveId" clId="{3E39147E-158E-4099-BECE-8D8C54C07C10}" dt="2022-01-08T10:00:05.136" v="4320"/>
          <ac:inkMkLst>
            <pc:docMk/>
            <pc:sldMk cId="845630980" sldId="290"/>
            <ac:inkMk id="21" creationId="{8051B83E-A5BC-4940-B36E-BD82D4DBEACB}"/>
          </ac:inkMkLst>
        </pc:inkChg>
        <pc:inkChg chg="add del">
          <ac:chgData name="Viet Anh Nguyen" userId="b95f61ff061388d5" providerId="LiveId" clId="{3E39147E-158E-4099-BECE-8D8C54C07C10}" dt="2022-01-08T10:00:08.475" v="4328"/>
          <ac:inkMkLst>
            <pc:docMk/>
            <pc:sldMk cId="845630980" sldId="290"/>
            <ac:inkMk id="22" creationId="{F2487E6D-5097-41FD-B9B0-B9B68DD6FF1F}"/>
          </ac:inkMkLst>
        </pc:inkChg>
        <pc:inkChg chg="add del">
          <ac:chgData name="Viet Anh Nguyen" userId="b95f61ff061388d5" providerId="LiveId" clId="{3E39147E-158E-4099-BECE-8D8C54C07C10}" dt="2022-01-08T10:00:08.475" v="4328"/>
          <ac:inkMkLst>
            <pc:docMk/>
            <pc:sldMk cId="845630980" sldId="290"/>
            <ac:inkMk id="23" creationId="{3580D42A-C733-44CA-BBB0-9489DA58C208}"/>
          </ac:inkMkLst>
        </pc:inkChg>
        <pc:inkChg chg="add del">
          <ac:chgData name="Viet Anh Nguyen" userId="b95f61ff061388d5" providerId="LiveId" clId="{3E39147E-158E-4099-BECE-8D8C54C07C10}" dt="2022-01-08T10:00:08.475" v="4328"/>
          <ac:inkMkLst>
            <pc:docMk/>
            <pc:sldMk cId="845630980" sldId="290"/>
            <ac:inkMk id="24" creationId="{94BF653D-3044-4EE4-8867-799CB8159447}"/>
          </ac:inkMkLst>
        </pc:inkChg>
        <pc:inkChg chg="add del">
          <ac:chgData name="Viet Anh Nguyen" userId="b95f61ff061388d5" providerId="LiveId" clId="{3E39147E-158E-4099-BECE-8D8C54C07C10}" dt="2022-01-08T10:00:08.475" v="4328"/>
          <ac:inkMkLst>
            <pc:docMk/>
            <pc:sldMk cId="845630980" sldId="290"/>
            <ac:inkMk id="25" creationId="{9E35ED39-481E-411C-8455-CC524C919E76}"/>
          </ac:inkMkLst>
        </pc:inkChg>
        <pc:inkChg chg="add del">
          <ac:chgData name="Viet Anh Nguyen" userId="b95f61ff061388d5" providerId="LiveId" clId="{3E39147E-158E-4099-BECE-8D8C54C07C10}" dt="2022-01-08T10:00:08.475" v="4328"/>
          <ac:inkMkLst>
            <pc:docMk/>
            <pc:sldMk cId="845630980" sldId="290"/>
            <ac:inkMk id="26" creationId="{41707DBC-A418-42CD-9F75-F3C32E56ED8E}"/>
          </ac:inkMkLst>
        </pc:inkChg>
        <pc:inkChg chg="add del">
          <ac:chgData name="Viet Anh Nguyen" userId="b95f61ff061388d5" providerId="LiveId" clId="{3E39147E-158E-4099-BECE-8D8C54C07C10}" dt="2022-01-08T10:00:08.475" v="4328"/>
          <ac:inkMkLst>
            <pc:docMk/>
            <pc:sldMk cId="845630980" sldId="290"/>
            <ac:inkMk id="27" creationId="{C01729C8-F738-4F66-ADBB-8848363A0A16}"/>
          </ac:inkMkLst>
        </pc:inkChg>
        <pc:inkChg chg="add del">
          <ac:chgData name="Viet Anh Nguyen" userId="b95f61ff061388d5" providerId="LiveId" clId="{3E39147E-158E-4099-BECE-8D8C54C07C10}" dt="2022-01-08T10:00:08.475" v="4328"/>
          <ac:inkMkLst>
            <pc:docMk/>
            <pc:sldMk cId="845630980" sldId="290"/>
            <ac:inkMk id="28" creationId="{418093C1-4EDF-4718-9B36-9A134463C3BC}"/>
          </ac:inkMkLst>
        </pc:inkChg>
        <pc:inkChg chg="add">
          <ac:chgData name="Viet Anh Nguyen" userId="b95f61ff061388d5" providerId="LiveId" clId="{3E39147E-158E-4099-BECE-8D8C54C07C10}" dt="2022-01-08T10:00:08.475" v="4328"/>
          <ac:inkMkLst>
            <pc:docMk/>
            <pc:sldMk cId="845630980" sldId="290"/>
            <ac:inkMk id="29" creationId="{2A3698F2-E5F4-4C38-B341-F90AA78A663D}"/>
          </ac:inkMkLst>
        </pc:inkChg>
        <pc:inkChg chg="add">
          <ac:chgData name="Viet Anh Nguyen" userId="b95f61ff061388d5" providerId="LiveId" clId="{3E39147E-158E-4099-BECE-8D8C54C07C10}" dt="2022-01-08T10:00:08.903" v="4329" actId="9405"/>
          <ac:inkMkLst>
            <pc:docMk/>
            <pc:sldMk cId="845630980" sldId="290"/>
            <ac:inkMk id="30" creationId="{81E280D8-0BA5-4EB6-B045-FC7D3105FAAC}"/>
          </ac:inkMkLst>
        </pc:inkChg>
        <pc:inkChg chg="add del">
          <ac:chgData name="Viet Anh Nguyen" userId="b95f61ff061388d5" providerId="LiveId" clId="{3E39147E-158E-4099-BECE-8D8C54C07C10}" dt="2022-01-08T10:00:11.447" v="4336"/>
          <ac:inkMkLst>
            <pc:docMk/>
            <pc:sldMk cId="845630980" sldId="290"/>
            <ac:inkMk id="31" creationId="{05482189-E822-4E17-9BA2-1CAE9383BF98}"/>
          </ac:inkMkLst>
        </pc:inkChg>
        <pc:inkChg chg="add del">
          <ac:chgData name="Viet Anh Nguyen" userId="b95f61ff061388d5" providerId="LiveId" clId="{3E39147E-158E-4099-BECE-8D8C54C07C10}" dt="2022-01-08T10:00:11.447" v="4336"/>
          <ac:inkMkLst>
            <pc:docMk/>
            <pc:sldMk cId="845630980" sldId="290"/>
            <ac:inkMk id="32" creationId="{B0ADCEC0-3EA2-4B9A-BFBA-9A05C0FD21EE}"/>
          </ac:inkMkLst>
        </pc:inkChg>
        <pc:inkChg chg="add del">
          <ac:chgData name="Viet Anh Nguyen" userId="b95f61ff061388d5" providerId="LiveId" clId="{3E39147E-158E-4099-BECE-8D8C54C07C10}" dt="2022-01-08T10:00:11.447" v="4336"/>
          <ac:inkMkLst>
            <pc:docMk/>
            <pc:sldMk cId="845630980" sldId="290"/>
            <ac:inkMk id="33" creationId="{E28F36E7-FAE5-44C9-B8B2-259002BC9FD1}"/>
          </ac:inkMkLst>
        </pc:inkChg>
        <pc:inkChg chg="add del">
          <ac:chgData name="Viet Anh Nguyen" userId="b95f61ff061388d5" providerId="LiveId" clId="{3E39147E-158E-4099-BECE-8D8C54C07C10}" dt="2022-01-08T10:00:11.447" v="4336"/>
          <ac:inkMkLst>
            <pc:docMk/>
            <pc:sldMk cId="845630980" sldId="290"/>
            <ac:inkMk id="34" creationId="{CB29207E-F43A-4AC8-A028-9F0DFB552F43}"/>
          </ac:inkMkLst>
        </pc:inkChg>
        <pc:inkChg chg="add del">
          <ac:chgData name="Viet Anh Nguyen" userId="b95f61ff061388d5" providerId="LiveId" clId="{3E39147E-158E-4099-BECE-8D8C54C07C10}" dt="2022-01-08T10:00:11.447" v="4336"/>
          <ac:inkMkLst>
            <pc:docMk/>
            <pc:sldMk cId="845630980" sldId="290"/>
            <ac:inkMk id="35" creationId="{1C4D9E65-9C69-44CD-AE90-AC7ABCE06A96}"/>
          </ac:inkMkLst>
        </pc:inkChg>
        <pc:inkChg chg="add del">
          <ac:chgData name="Viet Anh Nguyen" userId="b95f61ff061388d5" providerId="LiveId" clId="{3E39147E-158E-4099-BECE-8D8C54C07C10}" dt="2022-01-08T10:00:11.447" v="4336"/>
          <ac:inkMkLst>
            <pc:docMk/>
            <pc:sldMk cId="845630980" sldId="290"/>
            <ac:inkMk id="36" creationId="{7D79060E-73FD-4442-8529-DCD9AF336BEA}"/>
          </ac:inkMkLst>
        </pc:inkChg>
        <pc:inkChg chg="add">
          <ac:chgData name="Viet Anh Nguyen" userId="b95f61ff061388d5" providerId="LiveId" clId="{3E39147E-158E-4099-BECE-8D8C54C07C10}" dt="2022-01-08T10:00:11.447" v="4336"/>
          <ac:inkMkLst>
            <pc:docMk/>
            <pc:sldMk cId="845630980" sldId="290"/>
            <ac:inkMk id="37" creationId="{B36313D2-2962-4A57-ADBE-8131C7B07040}"/>
          </ac:inkMkLst>
        </pc:inkChg>
        <pc:inkChg chg="add del">
          <ac:chgData name="Viet Anh Nguyen" userId="b95f61ff061388d5" providerId="LiveId" clId="{3E39147E-158E-4099-BECE-8D8C54C07C10}" dt="2022-01-08T10:00:12.459" v="4340"/>
          <ac:inkMkLst>
            <pc:docMk/>
            <pc:sldMk cId="845630980" sldId="290"/>
            <ac:inkMk id="38" creationId="{FC157E5F-096D-4FBC-B6A5-71C0B6E6554D}"/>
          </ac:inkMkLst>
        </pc:inkChg>
        <pc:inkChg chg="add del">
          <ac:chgData name="Viet Anh Nguyen" userId="b95f61ff061388d5" providerId="LiveId" clId="{3E39147E-158E-4099-BECE-8D8C54C07C10}" dt="2022-01-08T10:00:12.459" v="4340"/>
          <ac:inkMkLst>
            <pc:docMk/>
            <pc:sldMk cId="845630980" sldId="290"/>
            <ac:inkMk id="39" creationId="{E74A0C44-88B7-493A-B05A-1B4CBACC3573}"/>
          </ac:inkMkLst>
        </pc:inkChg>
        <pc:inkChg chg="add del">
          <ac:chgData name="Viet Anh Nguyen" userId="b95f61ff061388d5" providerId="LiveId" clId="{3E39147E-158E-4099-BECE-8D8C54C07C10}" dt="2022-01-08T10:00:12.459" v="4340"/>
          <ac:inkMkLst>
            <pc:docMk/>
            <pc:sldMk cId="845630980" sldId="290"/>
            <ac:inkMk id="40" creationId="{7D892730-ABD0-4D2C-82DD-8798847EE115}"/>
          </ac:inkMkLst>
        </pc:inkChg>
        <pc:inkChg chg="add">
          <ac:chgData name="Viet Anh Nguyen" userId="b95f61ff061388d5" providerId="LiveId" clId="{3E39147E-158E-4099-BECE-8D8C54C07C10}" dt="2022-01-08T10:00:12.459" v="4340"/>
          <ac:inkMkLst>
            <pc:docMk/>
            <pc:sldMk cId="845630980" sldId="290"/>
            <ac:inkMk id="41" creationId="{1FC8E417-D4A2-4D1F-B28F-90C8CFB9C572}"/>
          </ac:inkMkLst>
        </pc:inkChg>
        <pc:inkChg chg="add del">
          <ac:chgData name="Viet Anh Nguyen" userId="b95f61ff061388d5" providerId="LiveId" clId="{3E39147E-158E-4099-BECE-8D8C54C07C10}" dt="2022-01-08T10:00:27.988" v="4345"/>
          <ac:inkMkLst>
            <pc:docMk/>
            <pc:sldMk cId="845630980" sldId="290"/>
            <ac:inkMk id="42" creationId="{CFA53C24-245B-4837-B0F0-8046F56CE7EE}"/>
          </ac:inkMkLst>
        </pc:inkChg>
        <pc:inkChg chg="add del">
          <ac:chgData name="Viet Anh Nguyen" userId="b95f61ff061388d5" providerId="LiveId" clId="{3E39147E-158E-4099-BECE-8D8C54C07C10}" dt="2022-01-08T10:00:27.988" v="4345"/>
          <ac:inkMkLst>
            <pc:docMk/>
            <pc:sldMk cId="845630980" sldId="290"/>
            <ac:inkMk id="43" creationId="{35C4F200-B1B1-4E95-A992-D5D7EB59156E}"/>
          </ac:inkMkLst>
        </pc:inkChg>
        <pc:inkChg chg="add">
          <ac:chgData name="Viet Anh Nguyen" userId="b95f61ff061388d5" providerId="LiveId" clId="{3E39147E-158E-4099-BECE-8D8C54C07C10}" dt="2022-01-08T10:00:26.821" v="4343" actId="9405"/>
          <ac:inkMkLst>
            <pc:docMk/>
            <pc:sldMk cId="845630980" sldId="290"/>
            <ac:inkMk id="44" creationId="{4CF556D1-1E27-489F-A8B1-9442678BD80C}"/>
          </ac:inkMkLst>
        </pc:inkChg>
        <pc:inkChg chg="add">
          <ac:chgData name="Viet Anh Nguyen" userId="b95f61ff061388d5" providerId="LiveId" clId="{3E39147E-158E-4099-BECE-8D8C54C07C10}" dt="2022-01-08T10:00:27.022" v="4344" actId="9405"/>
          <ac:inkMkLst>
            <pc:docMk/>
            <pc:sldMk cId="845630980" sldId="290"/>
            <ac:inkMk id="45" creationId="{87EC09A2-9410-4931-BEC1-2E37C2EB150B}"/>
          </ac:inkMkLst>
        </pc:inkChg>
        <pc:inkChg chg="add">
          <ac:chgData name="Viet Anh Nguyen" userId="b95f61ff061388d5" providerId="LiveId" clId="{3E39147E-158E-4099-BECE-8D8C54C07C10}" dt="2022-01-08T10:00:27.988" v="4345"/>
          <ac:inkMkLst>
            <pc:docMk/>
            <pc:sldMk cId="845630980" sldId="290"/>
            <ac:inkMk id="46" creationId="{D4DDB2F0-A0B2-4566-8438-2CE993A6C81B}"/>
          </ac:inkMkLst>
        </pc:inkChg>
        <pc:inkChg chg="add del">
          <ac:chgData name="Viet Anh Nguyen" userId="b95f61ff061388d5" providerId="LiveId" clId="{3E39147E-158E-4099-BECE-8D8C54C07C10}" dt="2022-01-08T10:00:31.852" v="4350"/>
          <ac:inkMkLst>
            <pc:docMk/>
            <pc:sldMk cId="845630980" sldId="290"/>
            <ac:inkMk id="47" creationId="{868BE5C9-B167-4F2F-BD97-0DED393D43C4}"/>
          </ac:inkMkLst>
        </pc:inkChg>
        <pc:inkChg chg="add del">
          <ac:chgData name="Viet Anh Nguyen" userId="b95f61ff061388d5" providerId="LiveId" clId="{3E39147E-158E-4099-BECE-8D8C54C07C10}" dt="2022-01-08T10:00:31.852" v="4350"/>
          <ac:inkMkLst>
            <pc:docMk/>
            <pc:sldMk cId="845630980" sldId="290"/>
            <ac:inkMk id="48" creationId="{45D08D62-B0F2-43E8-BE10-7D6D1E0C26FC}"/>
          </ac:inkMkLst>
        </pc:inkChg>
        <pc:inkChg chg="add del">
          <ac:chgData name="Viet Anh Nguyen" userId="b95f61ff061388d5" providerId="LiveId" clId="{3E39147E-158E-4099-BECE-8D8C54C07C10}" dt="2022-01-08T10:00:31.852" v="4350"/>
          <ac:inkMkLst>
            <pc:docMk/>
            <pc:sldMk cId="845630980" sldId="290"/>
            <ac:inkMk id="49" creationId="{3350F7EA-2221-4267-943E-A0804FE302C7}"/>
          </ac:inkMkLst>
        </pc:inkChg>
        <pc:inkChg chg="add del">
          <ac:chgData name="Viet Anh Nguyen" userId="b95f61ff061388d5" providerId="LiveId" clId="{3E39147E-158E-4099-BECE-8D8C54C07C10}" dt="2022-01-08T10:00:31.852" v="4350"/>
          <ac:inkMkLst>
            <pc:docMk/>
            <pc:sldMk cId="845630980" sldId="290"/>
            <ac:inkMk id="50" creationId="{8C54FD9B-D0B5-4D01-A91D-DB94F9395665}"/>
          </ac:inkMkLst>
        </pc:inkChg>
        <pc:inkChg chg="add del">
          <ac:chgData name="Viet Anh Nguyen" userId="b95f61ff061388d5" providerId="LiveId" clId="{3E39147E-158E-4099-BECE-8D8C54C07C10}" dt="2022-01-08T10:00:35.585" v="4360"/>
          <ac:inkMkLst>
            <pc:docMk/>
            <pc:sldMk cId="845630980" sldId="290"/>
            <ac:inkMk id="51" creationId="{E2507B94-19F7-4DD0-8E53-9539D74679D8}"/>
          </ac:inkMkLst>
        </pc:inkChg>
        <pc:inkChg chg="add del">
          <ac:chgData name="Viet Anh Nguyen" userId="b95f61ff061388d5" providerId="LiveId" clId="{3E39147E-158E-4099-BECE-8D8C54C07C10}" dt="2022-01-08T10:00:35.585" v="4360"/>
          <ac:inkMkLst>
            <pc:docMk/>
            <pc:sldMk cId="845630980" sldId="290"/>
            <ac:inkMk id="52" creationId="{ABA5627D-7D30-4068-AB0C-AF370450AABC}"/>
          </ac:inkMkLst>
        </pc:inkChg>
        <pc:inkChg chg="add del">
          <ac:chgData name="Viet Anh Nguyen" userId="b95f61ff061388d5" providerId="LiveId" clId="{3E39147E-158E-4099-BECE-8D8C54C07C10}" dt="2022-01-08T10:00:35.585" v="4360"/>
          <ac:inkMkLst>
            <pc:docMk/>
            <pc:sldMk cId="845630980" sldId="290"/>
            <ac:inkMk id="53" creationId="{DAC095BC-B401-41D4-B438-1FAC6A16A942}"/>
          </ac:inkMkLst>
        </pc:inkChg>
        <pc:inkChg chg="add del">
          <ac:chgData name="Viet Anh Nguyen" userId="b95f61ff061388d5" providerId="LiveId" clId="{3E39147E-158E-4099-BECE-8D8C54C07C10}" dt="2022-01-08T10:00:35.585" v="4360"/>
          <ac:inkMkLst>
            <pc:docMk/>
            <pc:sldMk cId="845630980" sldId="290"/>
            <ac:inkMk id="54" creationId="{C031A927-0202-4142-8BE0-9A6417C0013E}"/>
          </ac:inkMkLst>
        </pc:inkChg>
        <pc:inkChg chg="add del">
          <ac:chgData name="Viet Anh Nguyen" userId="b95f61ff061388d5" providerId="LiveId" clId="{3E39147E-158E-4099-BECE-8D8C54C07C10}" dt="2022-01-08T10:00:35.585" v="4360"/>
          <ac:inkMkLst>
            <pc:docMk/>
            <pc:sldMk cId="845630980" sldId="290"/>
            <ac:inkMk id="55" creationId="{ABF67A1E-89DD-42A0-8C20-5E985648C05D}"/>
          </ac:inkMkLst>
        </pc:inkChg>
        <pc:inkChg chg="add del">
          <ac:chgData name="Viet Anh Nguyen" userId="b95f61ff061388d5" providerId="LiveId" clId="{3E39147E-158E-4099-BECE-8D8C54C07C10}" dt="2022-01-08T10:00:35.585" v="4360"/>
          <ac:inkMkLst>
            <pc:docMk/>
            <pc:sldMk cId="845630980" sldId="290"/>
            <ac:inkMk id="56" creationId="{AD5C0213-43D9-4C39-B647-57CB5A85CCDB}"/>
          </ac:inkMkLst>
        </pc:inkChg>
        <pc:inkChg chg="add del">
          <ac:chgData name="Viet Anh Nguyen" userId="b95f61ff061388d5" providerId="LiveId" clId="{3E39147E-158E-4099-BECE-8D8C54C07C10}" dt="2022-01-08T10:00:35.585" v="4360"/>
          <ac:inkMkLst>
            <pc:docMk/>
            <pc:sldMk cId="845630980" sldId="290"/>
            <ac:inkMk id="57" creationId="{3BEE73C4-ED27-4BCE-81BF-280778AF4EF2}"/>
          </ac:inkMkLst>
        </pc:inkChg>
        <pc:inkChg chg="add del">
          <ac:chgData name="Viet Anh Nguyen" userId="b95f61ff061388d5" providerId="LiveId" clId="{3E39147E-158E-4099-BECE-8D8C54C07C10}" dt="2022-01-08T10:00:35.585" v="4360"/>
          <ac:inkMkLst>
            <pc:docMk/>
            <pc:sldMk cId="845630980" sldId="290"/>
            <ac:inkMk id="58" creationId="{28A86EB9-E128-4BBB-A1A9-ADD343CD9517}"/>
          </ac:inkMkLst>
        </pc:inkChg>
        <pc:inkChg chg="add del">
          <ac:chgData name="Viet Anh Nguyen" userId="b95f61ff061388d5" providerId="LiveId" clId="{3E39147E-158E-4099-BECE-8D8C54C07C10}" dt="2022-01-08T10:00:35.585" v="4360"/>
          <ac:inkMkLst>
            <pc:docMk/>
            <pc:sldMk cId="845630980" sldId="290"/>
            <ac:inkMk id="59" creationId="{3CBBCC65-3544-48E0-9FF8-43B1A0C8A8FA}"/>
          </ac:inkMkLst>
        </pc:inkChg>
        <pc:inkChg chg="add del">
          <ac:chgData name="Viet Anh Nguyen" userId="b95f61ff061388d5" providerId="LiveId" clId="{3E39147E-158E-4099-BECE-8D8C54C07C10}" dt="2022-01-08T10:00:35.585" v="4360"/>
          <ac:inkMkLst>
            <pc:docMk/>
            <pc:sldMk cId="845630980" sldId="290"/>
            <ac:inkMk id="60" creationId="{955E5644-B09F-4B77-A18C-F05A52BCF0AA}"/>
          </ac:inkMkLst>
        </pc:inkChg>
        <pc:inkChg chg="add">
          <ac:chgData name="Viet Anh Nguyen" userId="b95f61ff061388d5" providerId="LiveId" clId="{3E39147E-158E-4099-BECE-8D8C54C07C10}" dt="2022-01-08T10:00:35.585" v="4360"/>
          <ac:inkMkLst>
            <pc:docMk/>
            <pc:sldMk cId="845630980" sldId="290"/>
            <ac:inkMk id="61" creationId="{27662711-0CFE-454C-9573-E2EB49CEE8FE}"/>
          </ac:inkMkLst>
        </pc:inkChg>
        <pc:inkChg chg="add">
          <ac:chgData name="Viet Anh Nguyen" userId="b95f61ff061388d5" providerId="LiveId" clId="{3E39147E-158E-4099-BECE-8D8C54C07C10}" dt="2022-01-08T10:00:35.585" v="4360"/>
          <ac:inkMkLst>
            <pc:docMk/>
            <pc:sldMk cId="845630980" sldId="290"/>
            <ac:inkMk id="62" creationId="{C05647CE-FCB0-472E-AF2D-ECEC4F89130C}"/>
          </ac:inkMkLst>
        </pc:inkChg>
        <pc:inkChg chg="add">
          <ac:chgData name="Viet Anh Nguyen" userId="b95f61ff061388d5" providerId="LiveId" clId="{3E39147E-158E-4099-BECE-8D8C54C07C10}" dt="2022-01-08T10:00:35.585" v="4360"/>
          <ac:inkMkLst>
            <pc:docMk/>
            <pc:sldMk cId="845630980" sldId="290"/>
            <ac:inkMk id="63" creationId="{B24F05BC-A57B-4D0E-A753-08828A1DD821}"/>
          </ac:inkMkLst>
        </pc:inkChg>
        <pc:inkChg chg="add del">
          <ac:chgData name="Viet Anh Nguyen" userId="b95f61ff061388d5" providerId="LiveId" clId="{3E39147E-158E-4099-BECE-8D8C54C07C10}" dt="2022-01-08T10:00:39.917" v="4367"/>
          <ac:inkMkLst>
            <pc:docMk/>
            <pc:sldMk cId="845630980" sldId="290"/>
            <ac:inkMk id="64" creationId="{8944712F-3507-4873-AEDC-25FF368AA1C6}"/>
          </ac:inkMkLst>
        </pc:inkChg>
        <pc:inkChg chg="add del">
          <ac:chgData name="Viet Anh Nguyen" userId="b95f61ff061388d5" providerId="LiveId" clId="{3E39147E-158E-4099-BECE-8D8C54C07C10}" dt="2022-01-08T10:00:39.917" v="4367"/>
          <ac:inkMkLst>
            <pc:docMk/>
            <pc:sldMk cId="845630980" sldId="290"/>
            <ac:inkMk id="65" creationId="{DAAE47A6-1FD7-4409-BE7D-834F5F0BBDC2}"/>
          </ac:inkMkLst>
        </pc:inkChg>
        <pc:inkChg chg="add del">
          <ac:chgData name="Viet Anh Nguyen" userId="b95f61ff061388d5" providerId="LiveId" clId="{3E39147E-158E-4099-BECE-8D8C54C07C10}" dt="2022-01-08T10:00:39.917" v="4367"/>
          <ac:inkMkLst>
            <pc:docMk/>
            <pc:sldMk cId="845630980" sldId="290"/>
            <ac:inkMk id="66" creationId="{1CBDE2E9-15CC-4824-AF13-70B65AD85E65}"/>
          </ac:inkMkLst>
        </pc:inkChg>
        <pc:inkChg chg="add del">
          <ac:chgData name="Viet Anh Nguyen" userId="b95f61ff061388d5" providerId="LiveId" clId="{3E39147E-158E-4099-BECE-8D8C54C07C10}" dt="2022-01-08T10:00:39.917" v="4367"/>
          <ac:inkMkLst>
            <pc:docMk/>
            <pc:sldMk cId="845630980" sldId="290"/>
            <ac:inkMk id="67" creationId="{A6EE85C3-48B8-4257-931E-A015CD7705BD}"/>
          </ac:inkMkLst>
        </pc:inkChg>
        <pc:inkChg chg="add del">
          <ac:chgData name="Viet Anh Nguyen" userId="b95f61ff061388d5" providerId="LiveId" clId="{3E39147E-158E-4099-BECE-8D8C54C07C10}" dt="2022-01-08T10:00:39.917" v="4367"/>
          <ac:inkMkLst>
            <pc:docMk/>
            <pc:sldMk cId="845630980" sldId="290"/>
            <ac:inkMk id="68" creationId="{204C5757-1DB1-40A5-A509-05748AD39B11}"/>
          </ac:inkMkLst>
        </pc:inkChg>
        <pc:inkChg chg="add">
          <ac:chgData name="Viet Anh Nguyen" userId="b95f61ff061388d5" providerId="LiveId" clId="{3E39147E-158E-4099-BECE-8D8C54C07C10}" dt="2022-01-08T10:00:39.405" v="4366" actId="9405"/>
          <ac:inkMkLst>
            <pc:docMk/>
            <pc:sldMk cId="845630980" sldId="290"/>
            <ac:inkMk id="69" creationId="{9685CFA2-9FFA-44EE-9F3B-61C38E41AB7D}"/>
          </ac:inkMkLst>
        </pc:inkChg>
        <pc:inkChg chg="add">
          <ac:chgData name="Viet Anh Nguyen" userId="b95f61ff061388d5" providerId="LiveId" clId="{3E39147E-158E-4099-BECE-8D8C54C07C10}" dt="2022-01-08T10:00:39.917" v="4367"/>
          <ac:inkMkLst>
            <pc:docMk/>
            <pc:sldMk cId="845630980" sldId="290"/>
            <ac:inkMk id="70" creationId="{22380821-5512-425F-BA81-7759A2A2AA18}"/>
          </ac:inkMkLst>
        </pc:inkChg>
        <pc:inkChg chg="add del">
          <ac:chgData name="Viet Anh Nguyen" userId="b95f61ff061388d5" providerId="LiveId" clId="{3E39147E-158E-4099-BECE-8D8C54C07C10}" dt="2022-01-08T10:00:43.958" v="4373"/>
          <ac:inkMkLst>
            <pc:docMk/>
            <pc:sldMk cId="845630980" sldId="290"/>
            <ac:inkMk id="71" creationId="{02FA6746-FDAD-451F-8B36-977C67AC8BB2}"/>
          </ac:inkMkLst>
        </pc:inkChg>
        <pc:inkChg chg="add del">
          <ac:chgData name="Viet Anh Nguyen" userId="b95f61ff061388d5" providerId="LiveId" clId="{3E39147E-158E-4099-BECE-8D8C54C07C10}" dt="2022-01-08T10:00:43.958" v="4373"/>
          <ac:inkMkLst>
            <pc:docMk/>
            <pc:sldMk cId="845630980" sldId="290"/>
            <ac:inkMk id="72" creationId="{05A8C119-4A3B-4E11-8F6A-AE95257A581B}"/>
          </ac:inkMkLst>
        </pc:inkChg>
        <pc:inkChg chg="add del">
          <ac:chgData name="Viet Anh Nguyen" userId="b95f61ff061388d5" providerId="LiveId" clId="{3E39147E-158E-4099-BECE-8D8C54C07C10}" dt="2022-01-08T10:00:43.958" v="4373"/>
          <ac:inkMkLst>
            <pc:docMk/>
            <pc:sldMk cId="845630980" sldId="290"/>
            <ac:inkMk id="73" creationId="{B319D88A-6A4C-47E8-96D6-5125517DD04E}"/>
          </ac:inkMkLst>
        </pc:inkChg>
        <pc:inkChg chg="add del">
          <ac:chgData name="Viet Anh Nguyen" userId="b95f61ff061388d5" providerId="LiveId" clId="{3E39147E-158E-4099-BECE-8D8C54C07C10}" dt="2022-01-08T10:00:43.958" v="4373"/>
          <ac:inkMkLst>
            <pc:docMk/>
            <pc:sldMk cId="845630980" sldId="290"/>
            <ac:inkMk id="74" creationId="{CCF31F3D-1D1A-4510-A273-19A8055FDD6A}"/>
          </ac:inkMkLst>
        </pc:inkChg>
        <pc:inkChg chg="add del">
          <ac:chgData name="Viet Anh Nguyen" userId="b95f61ff061388d5" providerId="LiveId" clId="{3E39147E-158E-4099-BECE-8D8C54C07C10}" dt="2022-01-08T10:00:43.958" v="4373"/>
          <ac:inkMkLst>
            <pc:docMk/>
            <pc:sldMk cId="845630980" sldId="290"/>
            <ac:inkMk id="75" creationId="{293A0761-60E5-47E6-91A3-8C354820B9F7}"/>
          </ac:inkMkLst>
        </pc:inkChg>
        <pc:inkChg chg="add">
          <ac:chgData name="Viet Anh Nguyen" userId="b95f61ff061388d5" providerId="LiveId" clId="{3E39147E-158E-4099-BECE-8D8C54C07C10}" dt="2022-01-08T10:00:43.958" v="4373"/>
          <ac:inkMkLst>
            <pc:docMk/>
            <pc:sldMk cId="845630980" sldId="290"/>
            <ac:inkMk id="76" creationId="{213C3771-CC91-4F6A-AA42-6C502DBD67D4}"/>
          </ac:inkMkLst>
        </pc:inkChg>
        <pc:inkChg chg="add del">
          <ac:chgData name="Viet Anh Nguyen" userId="b95f61ff061388d5" providerId="LiveId" clId="{3E39147E-158E-4099-BECE-8D8C54C07C10}" dt="2022-01-08T10:07:53.268" v="4440"/>
          <ac:inkMkLst>
            <pc:docMk/>
            <pc:sldMk cId="845630980" sldId="290"/>
            <ac:inkMk id="77" creationId="{7B92171A-FCC0-4A82-BD35-2262615AFDC6}"/>
          </ac:inkMkLst>
        </pc:inkChg>
        <pc:inkChg chg="add del">
          <ac:chgData name="Viet Anh Nguyen" userId="b95f61ff061388d5" providerId="LiveId" clId="{3E39147E-158E-4099-BECE-8D8C54C07C10}" dt="2022-01-08T10:07:53.268" v="4440"/>
          <ac:inkMkLst>
            <pc:docMk/>
            <pc:sldMk cId="845630980" sldId="290"/>
            <ac:inkMk id="78" creationId="{308BDF80-B097-4835-8286-C28A19ACB1C5}"/>
          </ac:inkMkLst>
        </pc:inkChg>
        <pc:inkChg chg="add del">
          <ac:chgData name="Viet Anh Nguyen" userId="b95f61ff061388d5" providerId="LiveId" clId="{3E39147E-158E-4099-BECE-8D8C54C07C10}" dt="2022-01-08T10:07:53.268" v="4440"/>
          <ac:inkMkLst>
            <pc:docMk/>
            <pc:sldMk cId="845630980" sldId="290"/>
            <ac:inkMk id="79" creationId="{C78618F7-E9BE-48CE-943D-4DD70AD015B4}"/>
          </ac:inkMkLst>
        </pc:inkChg>
        <pc:inkChg chg="add del">
          <ac:chgData name="Viet Anh Nguyen" userId="b95f61ff061388d5" providerId="LiveId" clId="{3E39147E-158E-4099-BECE-8D8C54C07C10}" dt="2022-01-08T10:07:53.268" v="4440"/>
          <ac:inkMkLst>
            <pc:docMk/>
            <pc:sldMk cId="845630980" sldId="290"/>
            <ac:inkMk id="80" creationId="{2972EE38-6A1F-4B00-8D41-5103059121BC}"/>
          </ac:inkMkLst>
        </pc:inkChg>
        <pc:inkChg chg="add del">
          <ac:chgData name="Viet Anh Nguyen" userId="b95f61ff061388d5" providerId="LiveId" clId="{3E39147E-158E-4099-BECE-8D8C54C07C10}" dt="2022-01-08T10:07:53.268" v="4440"/>
          <ac:inkMkLst>
            <pc:docMk/>
            <pc:sldMk cId="845630980" sldId="290"/>
            <ac:inkMk id="81" creationId="{748609A1-9431-4297-953A-6E98A75E8CF4}"/>
          </ac:inkMkLst>
        </pc:inkChg>
        <pc:inkChg chg="add del">
          <ac:chgData name="Viet Anh Nguyen" userId="b95f61ff061388d5" providerId="LiveId" clId="{3E39147E-158E-4099-BECE-8D8C54C07C10}" dt="2022-01-08T10:07:53.268" v="4440"/>
          <ac:inkMkLst>
            <pc:docMk/>
            <pc:sldMk cId="845630980" sldId="290"/>
            <ac:inkMk id="82" creationId="{FF473B99-54C4-408D-8917-1926F59CD734}"/>
          </ac:inkMkLst>
        </pc:inkChg>
        <pc:inkChg chg="add del">
          <ac:chgData name="Viet Anh Nguyen" userId="b95f61ff061388d5" providerId="LiveId" clId="{3E39147E-158E-4099-BECE-8D8C54C07C10}" dt="2022-01-08T10:07:53.268" v="4440"/>
          <ac:inkMkLst>
            <pc:docMk/>
            <pc:sldMk cId="845630980" sldId="290"/>
            <ac:inkMk id="83" creationId="{CF3C38E7-BD35-4B58-B377-8D2B98F6FBEE}"/>
          </ac:inkMkLst>
        </pc:inkChg>
        <pc:inkChg chg="add del">
          <ac:chgData name="Viet Anh Nguyen" userId="b95f61ff061388d5" providerId="LiveId" clId="{3E39147E-158E-4099-BECE-8D8C54C07C10}" dt="2022-01-08T10:07:53.268" v="4440"/>
          <ac:inkMkLst>
            <pc:docMk/>
            <pc:sldMk cId="845630980" sldId="290"/>
            <ac:inkMk id="84" creationId="{E8C66DE7-5A64-4658-B996-F23472739A81}"/>
          </ac:inkMkLst>
        </pc:inkChg>
        <pc:inkChg chg="add del">
          <ac:chgData name="Viet Anh Nguyen" userId="b95f61ff061388d5" providerId="LiveId" clId="{3E39147E-158E-4099-BECE-8D8C54C07C10}" dt="2022-01-08T10:07:53.268" v="4440"/>
          <ac:inkMkLst>
            <pc:docMk/>
            <pc:sldMk cId="845630980" sldId="290"/>
            <ac:inkMk id="85" creationId="{7C575735-8A59-4AC7-B7EB-45FD8559FAB9}"/>
          </ac:inkMkLst>
        </pc:inkChg>
        <pc:inkChg chg="add del">
          <ac:chgData name="Viet Anh Nguyen" userId="b95f61ff061388d5" providerId="LiveId" clId="{3E39147E-158E-4099-BECE-8D8C54C07C10}" dt="2022-01-08T10:07:53.268" v="4440"/>
          <ac:inkMkLst>
            <pc:docMk/>
            <pc:sldMk cId="845630980" sldId="290"/>
            <ac:inkMk id="86" creationId="{F8891017-B546-40CE-8303-8434A58679CA}"/>
          </ac:inkMkLst>
        </pc:inkChg>
        <pc:inkChg chg="add del">
          <ac:chgData name="Viet Anh Nguyen" userId="b95f61ff061388d5" providerId="LiveId" clId="{3E39147E-158E-4099-BECE-8D8C54C07C10}" dt="2022-01-08T10:07:53.268" v="4440"/>
          <ac:inkMkLst>
            <pc:docMk/>
            <pc:sldMk cId="845630980" sldId="290"/>
            <ac:inkMk id="87" creationId="{B43DD1CD-068D-4F66-B644-820CE2622DE9}"/>
          </ac:inkMkLst>
        </pc:inkChg>
        <pc:inkChg chg="add del">
          <ac:chgData name="Viet Anh Nguyen" userId="b95f61ff061388d5" providerId="LiveId" clId="{3E39147E-158E-4099-BECE-8D8C54C07C10}" dt="2022-01-08T10:07:53.268" v="4440"/>
          <ac:inkMkLst>
            <pc:docMk/>
            <pc:sldMk cId="845630980" sldId="290"/>
            <ac:inkMk id="88" creationId="{47F4FBE8-7FCF-474D-B216-4920213CE522}"/>
          </ac:inkMkLst>
        </pc:inkChg>
        <pc:inkChg chg="add del">
          <ac:chgData name="Viet Anh Nguyen" userId="b95f61ff061388d5" providerId="LiveId" clId="{3E39147E-158E-4099-BECE-8D8C54C07C10}" dt="2022-01-08T10:07:53.268" v="4440"/>
          <ac:inkMkLst>
            <pc:docMk/>
            <pc:sldMk cId="845630980" sldId="290"/>
            <ac:inkMk id="89" creationId="{74B71101-A011-4BC8-855F-6B3397A86851}"/>
          </ac:inkMkLst>
        </pc:inkChg>
        <pc:inkChg chg="add del">
          <ac:chgData name="Viet Anh Nguyen" userId="b95f61ff061388d5" providerId="LiveId" clId="{3E39147E-158E-4099-BECE-8D8C54C07C10}" dt="2022-01-08T10:07:53.268" v="4440"/>
          <ac:inkMkLst>
            <pc:docMk/>
            <pc:sldMk cId="845630980" sldId="290"/>
            <ac:inkMk id="90" creationId="{C9443C3D-0C15-4452-94BA-869F99EE5E26}"/>
          </ac:inkMkLst>
        </pc:inkChg>
        <pc:inkChg chg="add del">
          <ac:chgData name="Viet Anh Nguyen" userId="b95f61ff061388d5" providerId="LiveId" clId="{3E39147E-158E-4099-BECE-8D8C54C07C10}" dt="2022-01-08T10:07:53.268" v="4440"/>
          <ac:inkMkLst>
            <pc:docMk/>
            <pc:sldMk cId="845630980" sldId="290"/>
            <ac:inkMk id="91" creationId="{DD73DD21-BAA4-4E8E-99A0-E2537DA3F1F5}"/>
          </ac:inkMkLst>
        </pc:inkChg>
        <pc:inkChg chg="add del">
          <ac:chgData name="Viet Anh Nguyen" userId="b95f61ff061388d5" providerId="LiveId" clId="{3E39147E-158E-4099-BECE-8D8C54C07C10}" dt="2022-01-08T10:07:53.268" v="4440"/>
          <ac:inkMkLst>
            <pc:docMk/>
            <pc:sldMk cId="845630980" sldId="290"/>
            <ac:inkMk id="92" creationId="{FB6D5DD4-0756-45A6-B6D8-9C62C014010B}"/>
          </ac:inkMkLst>
        </pc:inkChg>
        <pc:inkChg chg="add del">
          <ac:chgData name="Viet Anh Nguyen" userId="b95f61ff061388d5" providerId="LiveId" clId="{3E39147E-158E-4099-BECE-8D8C54C07C10}" dt="2022-01-08T10:07:53.268" v="4440"/>
          <ac:inkMkLst>
            <pc:docMk/>
            <pc:sldMk cId="845630980" sldId="290"/>
            <ac:inkMk id="93" creationId="{C381085E-238F-4AE3-B930-C5FB998637B7}"/>
          </ac:inkMkLst>
        </pc:inkChg>
        <pc:inkChg chg="add">
          <ac:chgData name="Viet Anh Nguyen" userId="b95f61ff061388d5" providerId="LiveId" clId="{3E39147E-158E-4099-BECE-8D8C54C07C10}" dt="2022-01-08T10:07:53.268" v="4440"/>
          <ac:inkMkLst>
            <pc:docMk/>
            <pc:sldMk cId="845630980" sldId="290"/>
            <ac:inkMk id="94" creationId="{E38B7585-F74C-41E1-B0C6-23B71EFE6B8E}"/>
          </ac:inkMkLst>
        </pc:inkChg>
        <pc:inkChg chg="add del">
          <ac:chgData name="Viet Anh Nguyen" userId="b95f61ff061388d5" providerId="LiveId" clId="{3E39147E-158E-4099-BECE-8D8C54C07C10}" dt="2022-01-08T10:08:06.074" v="4447"/>
          <ac:inkMkLst>
            <pc:docMk/>
            <pc:sldMk cId="845630980" sldId="290"/>
            <ac:inkMk id="95" creationId="{4A37CD88-4D41-48D2-ABA8-B113F058B9DF}"/>
          </ac:inkMkLst>
        </pc:inkChg>
        <pc:inkChg chg="add del">
          <ac:chgData name="Viet Anh Nguyen" userId="b95f61ff061388d5" providerId="LiveId" clId="{3E39147E-158E-4099-BECE-8D8C54C07C10}" dt="2022-01-08T10:08:06.074" v="4447"/>
          <ac:inkMkLst>
            <pc:docMk/>
            <pc:sldMk cId="845630980" sldId="290"/>
            <ac:inkMk id="96" creationId="{14C44654-4595-4E36-A1D0-4EF9EFE57426}"/>
          </ac:inkMkLst>
        </pc:inkChg>
        <pc:inkChg chg="add del">
          <ac:chgData name="Viet Anh Nguyen" userId="b95f61ff061388d5" providerId="LiveId" clId="{3E39147E-158E-4099-BECE-8D8C54C07C10}" dt="2022-01-08T10:08:06.074" v="4447"/>
          <ac:inkMkLst>
            <pc:docMk/>
            <pc:sldMk cId="845630980" sldId="290"/>
            <ac:inkMk id="97" creationId="{683D6374-1214-40E3-A59B-76EA21B6EAC4}"/>
          </ac:inkMkLst>
        </pc:inkChg>
        <pc:inkChg chg="add del">
          <ac:chgData name="Viet Anh Nguyen" userId="b95f61ff061388d5" providerId="LiveId" clId="{3E39147E-158E-4099-BECE-8D8C54C07C10}" dt="2022-01-08T10:08:06.074" v="4447"/>
          <ac:inkMkLst>
            <pc:docMk/>
            <pc:sldMk cId="845630980" sldId="290"/>
            <ac:inkMk id="98" creationId="{BA67E699-9C31-4720-BE1F-4D3D4ACBDF62}"/>
          </ac:inkMkLst>
        </pc:inkChg>
        <pc:inkChg chg="add del">
          <ac:chgData name="Viet Anh Nguyen" userId="b95f61ff061388d5" providerId="LiveId" clId="{3E39147E-158E-4099-BECE-8D8C54C07C10}" dt="2022-01-08T10:08:06.074" v="4447"/>
          <ac:inkMkLst>
            <pc:docMk/>
            <pc:sldMk cId="845630980" sldId="290"/>
            <ac:inkMk id="99" creationId="{AC4E27AD-956D-49EA-B02F-2E0E9F4E45A0}"/>
          </ac:inkMkLst>
        </pc:inkChg>
        <pc:inkChg chg="add del">
          <ac:chgData name="Viet Anh Nguyen" userId="b95f61ff061388d5" providerId="LiveId" clId="{3E39147E-158E-4099-BECE-8D8C54C07C10}" dt="2022-01-08T10:08:06.074" v="4447"/>
          <ac:inkMkLst>
            <pc:docMk/>
            <pc:sldMk cId="845630980" sldId="290"/>
            <ac:inkMk id="100" creationId="{AF4DDB12-FDED-4791-90FE-4AC25D774B48}"/>
          </ac:inkMkLst>
        </pc:inkChg>
        <pc:inkChg chg="add del">
          <ac:chgData name="Viet Anh Nguyen" userId="b95f61ff061388d5" providerId="LiveId" clId="{3E39147E-158E-4099-BECE-8D8C54C07C10}" dt="2022-01-08T10:08:08.156" v="4453"/>
          <ac:inkMkLst>
            <pc:docMk/>
            <pc:sldMk cId="845630980" sldId="290"/>
            <ac:inkMk id="101" creationId="{1F8B648F-8DFD-4E5B-9E23-4C68DDEBCA4E}"/>
          </ac:inkMkLst>
        </pc:inkChg>
        <pc:inkChg chg="add del">
          <ac:chgData name="Viet Anh Nguyen" userId="b95f61ff061388d5" providerId="LiveId" clId="{3E39147E-158E-4099-BECE-8D8C54C07C10}" dt="2022-01-08T10:08:08.156" v="4453"/>
          <ac:inkMkLst>
            <pc:docMk/>
            <pc:sldMk cId="845630980" sldId="290"/>
            <ac:inkMk id="102" creationId="{0C1855A5-767C-409F-BD8B-66361E6FCCE0}"/>
          </ac:inkMkLst>
        </pc:inkChg>
        <pc:inkChg chg="add del">
          <ac:chgData name="Viet Anh Nguyen" userId="b95f61ff061388d5" providerId="LiveId" clId="{3E39147E-158E-4099-BECE-8D8C54C07C10}" dt="2022-01-08T10:08:08.156" v="4453"/>
          <ac:inkMkLst>
            <pc:docMk/>
            <pc:sldMk cId="845630980" sldId="290"/>
            <ac:inkMk id="103" creationId="{1AE8AC97-B57B-47AD-B5A0-CC0C162886DA}"/>
          </ac:inkMkLst>
        </pc:inkChg>
        <pc:inkChg chg="add del">
          <ac:chgData name="Viet Anh Nguyen" userId="b95f61ff061388d5" providerId="LiveId" clId="{3E39147E-158E-4099-BECE-8D8C54C07C10}" dt="2022-01-08T10:08:08.156" v="4453"/>
          <ac:inkMkLst>
            <pc:docMk/>
            <pc:sldMk cId="845630980" sldId="290"/>
            <ac:inkMk id="104" creationId="{CEAF8934-5FAB-476D-9E0D-4ED42F5849A8}"/>
          </ac:inkMkLst>
        </pc:inkChg>
        <pc:inkChg chg="add del">
          <ac:chgData name="Viet Anh Nguyen" userId="b95f61ff061388d5" providerId="LiveId" clId="{3E39147E-158E-4099-BECE-8D8C54C07C10}" dt="2022-01-08T10:08:08.156" v="4453"/>
          <ac:inkMkLst>
            <pc:docMk/>
            <pc:sldMk cId="845630980" sldId="290"/>
            <ac:inkMk id="105" creationId="{759EB8EA-A300-4C70-88ED-4E7D26AA4BFD}"/>
          </ac:inkMkLst>
        </pc:inkChg>
        <pc:inkChg chg="add del">
          <ac:chgData name="Viet Anh Nguyen" userId="b95f61ff061388d5" providerId="LiveId" clId="{3E39147E-158E-4099-BECE-8D8C54C07C10}" dt="2022-01-08T10:08:08.156" v="4453"/>
          <ac:inkMkLst>
            <pc:docMk/>
            <pc:sldMk cId="845630980" sldId="290"/>
            <ac:inkMk id="106" creationId="{CCC462D5-7715-4713-8797-A7A69F3EF645}"/>
          </ac:inkMkLst>
        </pc:inkChg>
        <pc:inkChg chg="add">
          <ac:chgData name="Viet Anh Nguyen" userId="b95f61ff061388d5" providerId="LiveId" clId="{3E39147E-158E-4099-BECE-8D8C54C07C10}" dt="2022-01-08T10:08:08.156" v="4453"/>
          <ac:inkMkLst>
            <pc:docMk/>
            <pc:sldMk cId="845630980" sldId="290"/>
            <ac:inkMk id="107" creationId="{D413586F-B8AE-449D-8E81-D3BF59AABD61}"/>
          </ac:inkMkLst>
        </pc:inkChg>
        <pc:inkChg chg="add del">
          <ac:chgData name="Viet Anh Nguyen" userId="b95f61ff061388d5" providerId="LiveId" clId="{3E39147E-158E-4099-BECE-8D8C54C07C10}" dt="2022-01-08T10:08:17.465" v="4457"/>
          <ac:inkMkLst>
            <pc:docMk/>
            <pc:sldMk cId="845630980" sldId="290"/>
            <ac:inkMk id="108" creationId="{3C9121A0-1A14-440E-9893-F5D50F8496B3}"/>
          </ac:inkMkLst>
        </pc:inkChg>
        <pc:inkChg chg="add del">
          <ac:chgData name="Viet Anh Nguyen" userId="b95f61ff061388d5" providerId="LiveId" clId="{3E39147E-158E-4099-BECE-8D8C54C07C10}" dt="2022-01-08T10:08:17.465" v="4457"/>
          <ac:inkMkLst>
            <pc:docMk/>
            <pc:sldMk cId="845630980" sldId="290"/>
            <ac:inkMk id="109" creationId="{B7841B86-7C6D-436F-970F-3C4E25ECF3EF}"/>
          </ac:inkMkLst>
        </pc:inkChg>
        <pc:inkChg chg="add del">
          <ac:chgData name="Viet Anh Nguyen" userId="b95f61ff061388d5" providerId="LiveId" clId="{3E39147E-158E-4099-BECE-8D8C54C07C10}" dt="2022-01-08T10:08:17.465" v="4457"/>
          <ac:inkMkLst>
            <pc:docMk/>
            <pc:sldMk cId="845630980" sldId="290"/>
            <ac:inkMk id="110" creationId="{B9D262CD-33DD-459B-9C98-569060EF4C7D}"/>
          </ac:inkMkLst>
        </pc:inkChg>
        <pc:inkChg chg="add del">
          <ac:chgData name="Viet Anh Nguyen" userId="b95f61ff061388d5" providerId="LiveId" clId="{3E39147E-158E-4099-BECE-8D8C54C07C10}" dt="2022-01-08T10:12:22.403" v="4682"/>
          <ac:inkMkLst>
            <pc:docMk/>
            <pc:sldMk cId="845630980" sldId="290"/>
            <ac:inkMk id="111" creationId="{CE9FB897-AF3B-4895-ABEC-64218C009898}"/>
          </ac:inkMkLst>
        </pc:inkChg>
        <pc:inkChg chg="add del">
          <ac:chgData name="Viet Anh Nguyen" userId="b95f61ff061388d5" providerId="LiveId" clId="{3E39147E-158E-4099-BECE-8D8C54C07C10}" dt="2022-01-08T10:12:21.314" v="4680"/>
          <ac:inkMkLst>
            <pc:docMk/>
            <pc:sldMk cId="845630980" sldId="290"/>
            <ac:inkMk id="112" creationId="{40889DB8-B9ED-418B-BD68-1C5CDC8F2C05}"/>
          </ac:inkMkLst>
        </pc:inkChg>
        <pc:inkChg chg="add del">
          <ac:chgData name="Viet Anh Nguyen" userId="b95f61ff061388d5" providerId="LiveId" clId="{3E39147E-158E-4099-BECE-8D8C54C07C10}" dt="2022-01-08T10:12:21.314" v="4680"/>
          <ac:inkMkLst>
            <pc:docMk/>
            <pc:sldMk cId="845630980" sldId="290"/>
            <ac:inkMk id="113" creationId="{2137420F-E4BC-478D-AFCC-3D144F573CAF}"/>
          </ac:inkMkLst>
        </pc:inkChg>
        <pc:inkChg chg="add del">
          <ac:chgData name="Viet Anh Nguyen" userId="b95f61ff061388d5" providerId="LiveId" clId="{3E39147E-158E-4099-BECE-8D8C54C07C10}" dt="2022-01-08T10:12:21.314" v="4680"/>
          <ac:inkMkLst>
            <pc:docMk/>
            <pc:sldMk cId="845630980" sldId="290"/>
            <ac:inkMk id="114" creationId="{17AE5DAA-4858-4173-A184-280C24C3879C}"/>
          </ac:inkMkLst>
        </pc:inkChg>
        <pc:inkChg chg="add del">
          <ac:chgData name="Viet Anh Nguyen" userId="b95f61ff061388d5" providerId="LiveId" clId="{3E39147E-158E-4099-BECE-8D8C54C07C10}" dt="2022-01-08T10:12:21.314" v="4680"/>
          <ac:inkMkLst>
            <pc:docMk/>
            <pc:sldMk cId="845630980" sldId="290"/>
            <ac:inkMk id="115" creationId="{A486CAAE-26A5-4D83-BB42-C9577AAE09A1}"/>
          </ac:inkMkLst>
        </pc:inkChg>
        <pc:inkChg chg="add del">
          <ac:chgData name="Viet Anh Nguyen" userId="b95f61ff061388d5" providerId="LiveId" clId="{3E39147E-158E-4099-BECE-8D8C54C07C10}" dt="2022-01-08T10:12:22.403" v="4682"/>
          <ac:inkMkLst>
            <pc:docMk/>
            <pc:sldMk cId="845630980" sldId="290"/>
            <ac:inkMk id="116" creationId="{58A69FC9-8131-48AE-AA76-7AC718134EC7}"/>
          </ac:inkMkLst>
        </pc:inkChg>
        <pc:inkChg chg="add del">
          <ac:chgData name="Viet Anh Nguyen" userId="b95f61ff061388d5" providerId="LiveId" clId="{3E39147E-158E-4099-BECE-8D8C54C07C10}" dt="2022-01-08T10:12:22.403" v="4682"/>
          <ac:inkMkLst>
            <pc:docMk/>
            <pc:sldMk cId="845630980" sldId="290"/>
            <ac:inkMk id="117" creationId="{462951A8-F56A-4095-B4AE-D7AAC41DA251}"/>
          </ac:inkMkLst>
        </pc:inkChg>
        <pc:inkChg chg="add del">
          <ac:chgData name="Viet Anh Nguyen" userId="b95f61ff061388d5" providerId="LiveId" clId="{3E39147E-158E-4099-BECE-8D8C54C07C10}" dt="2022-01-08T10:12:25.084" v="4688"/>
          <ac:inkMkLst>
            <pc:docMk/>
            <pc:sldMk cId="845630980" sldId="290"/>
            <ac:inkMk id="118" creationId="{E28D22B8-F424-4CCF-B48D-E3954960EE87}"/>
          </ac:inkMkLst>
        </pc:inkChg>
        <pc:inkChg chg="add del">
          <ac:chgData name="Viet Anh Nguyen" userId="b95f61ff061388d5" providerId="LiveId" clId="{3E39147E-158E-4099-BECE-8D8C54C07C10}" dt="2022-01-08T10:12:25.084" v="4688"/>
          <ac:inkMkLst>
            <pc:docMk/>
            <pc:sldMk cId="845630980" sldId="290"/>
            <ac:inkMk id="119" creationId="{E5A63E2E-04A5-4A1B-A398-0232BD365907}"/>
          </ac:inkMkLst>
        </pc:inkChg>
        <pc:inkChg chg="add del">
          <ac:chgData name="Viet Anh Nguyen" userId="b95f61ff061388d5" providerId="LiveId" clId="{3E39147E-158E-4099-BECE-8D8C54C07C10}" dt="2022-01-08T10:12:25.084" v="4688"/>
          <ac:inkMkLst>
            <pc:docMk/>
            <pc:sldMk cId="845630980" sldId="290"/>
            <ac:inkMk id="120" creationId="{8C8807E1-8B82-4927-A33A-EB6AB12A575D}"/>
          </ac:inkMkLst>
        </pc:inkChg>
        <pc:inkChg chg="add del">
          <ac:chgData name="Viet Anh Nguyen" userId="b95f61ff061388d5" providerId="LiveId" clId="{3E39147E-158E-4099-BECE-8D8C54C07C10}" dt="2022-01-08T10:12:25.084" v="4688"/>
          <ac:inkMkLst>
            <pc:docMk/>
            <pc:sldMk cId="845630980" sldId="290"/>
            <ac:inkMk id="121" creationId="{96B5829F-47C4-4463-AD1A-D2764D0DEE47}"/>
          </ac:inkMkLst>
        </pc:inkChg>
        <pc:inkChg chg="add del">
          <ac:chgData name="Viet Anh Nguyen" userId="b95f61ff061388d5" providerId="LiveId" clId="{3E39147E-158E-4099-BECE-8D8C54C07C10}" dt="2022-01-08T10:12:25.084" v="4688"/>
          <ac:inkMkLst>
            <pc:docMk/>
            <pc:sldMk cId="845630980" sldId="290"/>
            <ac:inkMk id="122" creationId="{38511248-E0B6-41A7-82A6-B7C240E1722F}"/>
          </ac:inkMkLst>
        </pc:inkChg>
        <pc:inkChg chg="add del">
          <ac:chgData name="Viet Anh Nguyen" userId="b95f61ff061388d5" providerId="LiveId" clId="{3E39147E-158E-4099-BECE-8D8C54C07C10}" dt="2022-01-08T10:12:25.084" v="4688"/>
          <ac:inkMkLst>
            <pc:docMk/>
            <pc:sldMk cId="845630980" sldId="290"/>
            <ac:inkMk id="123" creationId="{47C4A6D2-970B-4C34-8D2C-0D87D408EF76}"/>
          </ac:inkMkLst>
        </pc:inkChg>
        <pc:inkChg chg="add del">
          <ac:chgData name="Viet Anh Nguyen" userId="b95f61ff061388d5" providerId="LiveId" clId="{3E39147E-158E-4099-BECE-8D8C54C07C10}" dt="2022-01-08T10:12:26.226" v="4690"/>
          <ac:inkMkLst>
            <pc:docMk/>
            <pc:sldMk cId="845630980" sldId="290"/>
            <ac:inkMk id="124" creationId="{25AB80DC-DB01-45F2-8D97-AF2FF3244CEF}"/>
          </ac:inkMkLst>
        </pc:inkChg>
        <pc:inkChg chg="add del">
          <ac:chgData name="Viet Anh Nguyen" userId="b95f61ff061388d5" providerId="LiveId" clId="{3E39147E-158E-4099-BECE-8D8C54C07C10}" dt="2022-01-08T10:12:26.226" v="4690"/>
          <ac:inkMkLst>
            <pc:docMk/>
            <pc:sldMk cId="845630980" sldId="290"/>
            <ac:inkMk id="125" creationId="{19577C17-6B54-46A8-9E87-A95F5B50E1EF}"/>
          </ac:inkMkLst>
        </pc:inkChg>
        <pc:inkChg chg="add del">
          <ac:chgData name="Viet Anh Nguyen" userId="b95f61ff061388d5" providerId="LiveId" clId="{3E39147E-158E-4099-BECE-8D8C54C07C10}" dt="2022-01-08T10:12:29.118" v="4698"/>
          <ac:inkMkLst>
            <pc:docMk/>
            <pc:sldMk cId="845630980" sldId="290"/>
            <ac:inkMk id="126" creationId="{73575EB5-C37E-4E2D-ACFD-2F036ADD326E}"/>
          </ac:inkMkLst>
        </pc:inkChg>
        <pc:inkChg chg="add del">
          <ac:chgData name="Viet Anh Nguyen" userId="b95f61ff061388d5" providerId="LiveId" clId="{3E39147E-158E-4099-BECE-8D8C54C07C10}" dt="2022-01-08T10:12:29.118" v="4698"/>
          <ac:inkMkLst>
            <pc:docMk/>
            <pc:sldMk cId="845630980" sldId="290"/>
            <ac:inkMk id="127" creationId="{CB6B1062-0497-4107-8F5D-9B1461038313}"/>
          </ac:inkMkLst>
        </pc:inkChg>
        <pc:inkChg chg="add del">
          <ac:chgData name="Viet Anh Nguyen" userId="b95f61ff061388d5" providerId="LiveId" clId="{3E39147E-158E-4099-BECE-8D8C54C07C10}" dt="2022-01-08T10:12:29.118" v="4698"/>
          <ac:inkMkLst>
            <pc:docMk/>
            <pc:sldMk cId="845630980" sldId="290"/>
            <ac:inkMk id="128" creationId="{80183725-23C1-42BB-80A2-BEC4408F5AE4}"/>
          </ac:inkMkLst>
        </pc:inkChg>
        <pc:inkChg chg="add del">
          <ac:chgData name="Viet Anh Nguyen" userId="b95f61ff061388d5" providerId="LiveId" clId="{3E39147E-158E-4099-BECE-8D8C54C07C10}" dt="2022-01-08T10:12:29.118" v="4698"/>
          <ac:inkMkLst>
            <pc:docMk/>
            <pc:sldMk cId="845630980" sldId="290"/>
            <ac:inkMk id="129" creationId="{F880912D-BA5B-43F3-A7FE-187F183BE0D9}"/>
          </ac:inkMkLst>
        </pc:inkChg>
        <pc:inkChg chg="add del">
          <ac:chgData name="Viet Anh Nguyen" userId="b95f61ff061388d5" providerId="LiveId" clId="{3E39147E-158E-4099-BECE-8D8C54C07C10}" dt="2022-01-08T10:12:29.118" v="4698"/>
          <ac:inkMkLst>
            <pc:docMk/>
            <pc:sldMk cId="845630980" sldId="290"/>
            <ac:inkMk id="130" creationId="{7E5FFEAA-582E-4759-99BC-B99C5B76DF3D}"/>
          </ac:inkMkLst>
        </pc:inkChg>
        <pc:inkChg chg="add del">
          <ac:chgData name="Viet Anh Nguyen" userId="b95f61ff061388d5" providerId="LiveId" clId="{3E39147E-158E-4099-BECE-8D8C54C07C10}" dt="2022-01-08T10:12:29.118" v="4698"/>
          <ac:inkMkLst>
            <pc:docMk/>
            <pc:sldMk cId="845630980" sldId="290"/>
            <ac:inkMk id="131" creationId="{A9FBEF12-17EE-4801-8B39-2ADF55FDBD26}"/>
          </ac:inkMkLst>
        </pc:inkChg>
        <pc:inkChg chg="add del">
          <ac:chgData name="Viet Anh Nguyen" userId="b95f61ff061388d5" providerId="LiveId" clId="{3E39147E-158E-4099-BECE-8D8C54C07C10}" dt="2022-01-08T10:12:29.118" v="4698"/>
          <ac:inkMkLst>
            <pc:docMk/>
            <pc:sldMk cId="845630980" sldId="290"/>
            <ac:inkMk id="132" creationId="{7C899FD9-FC59-4C53-9C90-9E4B53D33DED}"/>
          </ac:inkMkLst>
        </pc:inkChg>
        <pc:inkChg chg="add del">
          <ac:chgData name="Viet Anh Nguyen" userId="b95f61ff061388d5" providerId="LiveId" clId="{3E39147E-158E-4099-BECE-8D8C54C07C10}" dt="2022-01-08T10:12:29.118" v="4698"/>
          <ac:inkMkLst>
            <pc:docMk/>
            <pc:sldMk cId="845630980" sldId="290"/>
            <ac:inkMk id="133" creationId="{05316481-D07A-4357-A880-A55C677E63B6}"/>
          </ac:inkMkLst>
        </pc:inkChg>
        <pc:inkChg chg="add del">
          <ac:chgData name="Viet Anh Nguyen" userId="b95f61ff061388d5" providerId="LiveId" clId="{3E39147E-158E-4099-BECE-8D8C54C07C10}" dt="2022-01-08T10:12:29.118" v="4698"/>
          <ac:inkMkLst>
            <pc:docMk/>
            <pc:sldMk cId="845630980" sldId="290"/>
            <ac:inkMk id="134" creationId="{AA8FAF4E-A95B-42EF-8E57-3241AE6593BE}"/>
          </ac:inkMkLst>
        </pc:inkChg>
        <pc:inkChg chg="add">
          <ac:chgData name="Viet Anh Nguyen" userId="b95f61ff061388d5" providerId="LiveId" clId="{3E39147E-158E-4099-BECE-8D8C54C07C10}" dt="2022-01-08T10:12:29.118" v="4698"/>
          <ac:inkMkLst>
            <pc:docMk/>
            <pc:sldMk cId="845630980" sldId="290"/>
            <ac:inkMk id="135" creationId="{7C3EB86A-D09C-4147-A767-7BD1CF7E5070}"/>
          </ac:inkMkLst>
        </pc:inkChg>
      </pc:sldChg>
      <pc:sldChg chg="addSp delSp modSp mod ord">
        <pc:chgData name="Viet Anh Nguyen" userId="b95f61ff061388d5" providerId="LiveId" clId="{3E39147E-158E-4099-BECE-8D8C54C07C10}" dt="2022-01-08T10:18:01.297" v="4820"/>
        <pc:sldMkLst>
          <pc:docMk/>
          <pc:sldMk cId="749722855" sldId="295"/>
        </pc:sldMkLst>
        <pc:picChg chg="mod">
          <ac:chgData name="Viet Anh Nguyen" userId="b95f61ff061388d5" providerId="LiveId" clId="{3E39147E-158E-4099-BECE-8D8C54C07C10}" dt="2022-01-08T10:14:02.190" v="4752" actId="14100"/>
          <ac:picMkLst>
            <pc:docMk/>
            <pc:sldMk cId="749722855" sldId="295"/>
            <ac:picMk id="3" creationId="{4971F479-69E9-4973-8650-1C696823FDA3}"/>
          </ac:picMkLst>
        </pc:picChg>
        <pc:inkChg chg="add del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2" creationId="{68DDC372-3259-498B-A610-8E86FA471F75}"/>
          </ac:inkMkLst>
        </pc:inkChg>
        <pc:inkChg chg="add del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4" creationId="{A20DF050-9578-459D-8BA8-546C3055B4F7}"/>
          </ac:inkMkLst>
        </pc:inkChg>
        <pc:inkChg chg="add del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5" creationId="{83660C5E-B0FF-4C7F-81D0-B394A363827A}"/>
          </ac:inkMkLst>
        </pc:inkChg>
        <pc:inkChg chg="add del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6" creationId="{9F216D70-029B-4CF5-9D71-CE334E6EBD03}"/>
          </ac:inkMkLst>
        </pc:inkChg>
        <pc:inkChg chg="add del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7" creationId="{D3FA3112-CAD0-47CC-B30C-EA812290B7D1}"/>
          </ac:inkMkLst>
        </pc:inkChg>
        <pc:inkChg chg="add del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8" creationId="{7C0137E0-94AA-414B-8F98-D018550F0014}"/>
          </ac:inkMkLst>
        </pc:inkChg>
        <pc:inkChg chg="add del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9" creationId="{15BB0900-F88A-44A5-9AE5-E43C5C8538DF}"/>
          </ac:inkMkLst>
        </pc:inkChg>
        <pc:inkChg chg="add del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10" creationId="{74852C04-0D04-41B1-87A7-2828A6082D0F}"/>
          </ac:inkMkLst>
        </pc:inkChg>
        <pc:inkChg chg="add del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11" creationId="{88468117-992A-4A1D-917E-95AE8CA62572}"/>
          </ac:inkMkLst>
        </pc:inkChg>
        <pc:inkChg chg="add del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12" creationId="{D3EFB28F-C663-4A81-A5A9-8D1B3F30B2FE}"/>
          </ac:inkMkLst>
        </pc:inkChg>
        <pc:inkChg chg="add del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13" creationId="{03AB0F48-149B-4494-8EB4-600A8FA483A3}"/>
          </ac:inkMkLst>
        </pc:inkChg>
        <pc:inkChg chg="add del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14" creationId="{CD7649B8-6A2E-46AA-B368-6E12C7C914F5}"/>
          </ac:inkMkLst>
        </pc:inkChg>
        <pc:inkChg chg="add del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15" creationId="{AFD647E8-8000-4DAB-A990-D35E27D290F4}"/>
          </ac:inkMkLst>
        </pc:inkChg>
        <pc:inkChg chg="add del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16" creationId="{6C97D239-AB17-4140-9B38-C93DA00D0595}"/>
          </ac:inkMkLst>
        </pc:inkChg>
        <pc:inkChg chg="add del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17" creationId="{E37E117B-E08B-4465-946F-CE498826F125}"/>
          </ac:inkMkLst>
        </pc:inkChg>
        <pc:inkChg chg="add del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18" creationId="{D3C2DCE6-1AD1-4891-B703-D6E950B9B460}"/>
          </ac:inkMkLst>
        </pc:inkChg>
        <pc:inkChg chg="add del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19" creationId="{F971264A-D697-44C3-829D-82DD98099DD2}"/>
          </ac:inkMkLst>
        </pc:inkChg>
        <pc:inkChg chg="add del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20" creationId="{4E2D6CD8-4E81-4953-86E0-FB09C2B4BFEA}"/>
          </ac:inkMkLst>
        </pc:inkChg>
        <pc:inkChg chg="add del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21" creationId="{8002B95B-5582-4972-9AFC-62FA067BC2F6}"/>
          </ac:inkMkLst>
        </pc:inkChg>
        <pc:inkChg chg="add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22" creationId="{A3B135F7-5907-4AC4-8A73-0541EE3959B0}"/>
          </ac:inkMkLst>
        </pc:inkChg>
        <pc:inkChg chg="add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23" creationId="{968D6870-BDE8-484A-B412-E4DB262DD919}"/>
          </ac:inkMkLst>
        </pc:inkChg>
        <pc:inkChg chg="add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24" creationId="{83A8ECDA-9946-488E-A2E5-69B345F5C5F3}"/>
          </ac:inkMkLst>
        </pc:inkChg>
        <pc:inkChg chg="add">
          <ac:chgData name="Viet Anh Nguyen" userId="b95f61ff061388d5" providerId="LiveId" clId="{3E39147E-158E-4099-BECE-8D8C54C07C10}" dt="2022-01-08T10:17:30.006" v="4772"/>
          <ac:inkMkLst>
            <pc:docMk/>
            <pc:sldMk cId="749722855" sldId="295"/>
            <ac:inkMk id="25" creationId="{770DE00C-68A4-49AA-93B5-CF5AF89297D3}"/>
          </ac:inkMkLst>
        </pc:inkChg>
        <pc:inkChg chg="add del">
          <ac:chgData name="Viet Anh Nguyen" userId="b95f61ff061388d5" providerId="LiveId" clId="{3E39147E-158E-4099-BECE-8D8C54C07C10}" dt="2022-01-08T10:17:34.906" v="4776"/>
          <ac:inkMkLst>
            <pc:docMk/>
            <pc:sldMk cId="749722855" sldId="295"/>
            <ac:inkMk id="26" creationId="{FCB251EC-19D0-4D2E-BD36-C01BA0EA7672}"/>
          </ac:inkMkLst>
        </pc:inkChg>
        <pc:inkChg chg="add del">
          <ac:chgData name="Viet Anh Nguyen" userId="b95f61ff061388d5" providerId="LiveId" clId="{3E39147E-158E-4099-BECE-8D8C54C07C10}" dt="2022-01-08T10:17:34.906" v="4776"/>
          <ac:inkMkLst>
            <pc:docMk/>
            <pc:sldMk cId="749722855" sldId="295"/>
            <ac:inkMk id="27" creationId="{2D34C2F8-3A5E-41A7-8F7C-FEAFA42E1AAA}"/>
          </ac:inkMkLst>
        </pc:inkChg>
        <pc:inkChg chg="add del">
          <ac:chgData name="Viet Anh Nguyen" userId="b95f61ff061388d5" providerId="LiveId" clId="{3E39147E-158E-4099-BECE-8D8C54C07C10}" dt="2022-01-08T10:17:34.906" v="4776"/>
          <ac:inkMkLst>
            <pc:docMk/>
            <pc:sldMk cId="749722855" sldId="295"/>
            <ac:inkMk id="28" creationId="{4B4C779C-8BD9-46E6-BD96-E6C03B14BF28}"/>
          </ac:inkMkLst>
        </pc:inkChg>
        <pc:inkChg chg="add del">
          <ac:chgData name="Viet Anh Nguyen" userId="b95f61ff061388d5" providerId="LiveId" clId="{3E39147E-158E-4099-BECE-8D8C54C07C10}" dt="2022-01-08T10:17:37.475" v="4783"/>
          <ac:inkMkLst>
            <pc:docMk/>
            <pc:sldMk cId="749722855" sldId="295"/>
            <ac:inkMk id="29" creationId="{9B2A43D8-7940-4941-959D-579E53A28477}"/>
          </ac:inkMkLst>
        </pc:inkChg>
        <pc:inkChg chg="add del">
          <ac:chgData name="Viet Anh Nguyen" userId="b95f61ff061388d5" providerId="LiveId" clId="{3E39147E-158E-4099-BECE-8D8C54C07C10}" dt="2022-01-08T10:17:37.475" v="4783"/>
          <ac:inkMkLst>
            <pc:docMk/>
            <pc:sldMk cId="749722855" sldId="295"/>
            <ac:inkMk id="30" creationId="{60D9D924-21A7-41CE-AC4C-B1F509776D6A}"/>
          </ac:inkMkLst>
        </pc:inkChg>
        <pc:inkChg chg="add del">
          <ac:chgData name="Viet Anh Nguyen" userId="b95f61ff061388d5" providerId="LiveId" clId="{3E39147E-158E-4099-BECE-8D8C54C07C10}" dt="2022-01-08T10:17:37.475" v="4783"/>
          <ac:inkMkLst>
            <pc:docMk/>
            <pc:sldMk cId="749722855" sldId="295"/>
            <ac:inkMk id="31" creationId="{4324DFD6-DF2B-4609-A2CD-07DEC1E145E3}"/>
          </ac:inkMkLst>
        </pc:inkChg>
        <pc:inkChg chg="add del">
          <ac:chgData name="Viet Anh Nguyen" userId="b95f61ff061388d5" providerId="LiveId" clId="{3E39147E-158E-4099-BECE-8D8C54C07C10}" dt="2022-01-08T10:17:37.475" v="4783"/>
          <ac:inkMkLst>
            <pc:docMk/>
            <pc:sldMk cId="749722855" sldId="295"/>
            <ac:inkMk id="32" creationId="{DDE4B424-A918-47F1-9FBA-3FE9F39C4883}"/>
          </ac:inkMkLst>
        </pc:inkChg>
        <pc:inkChg chg="add del">
          <ac:chgData name="Viet Anh Nguyen" userId="b95f61ff061388d5" providerId="LiveId" clId="{3E39147E-158E-4099-BECE-8D8C54C07C10}" dt="2022-01-08T10:17:37.475" v="4783"/>
          <ac:inkMkLst>
            <pc:docMk/>
            <pc:sldMk cId="749722855" sldId="295"/>
            <ac:inkMk id="33" creationId="{9AF2AEA8-30BE-424C-A104-03828FB8F13A}"/>
          </ac:inkMkLst>
        </pc:inkChg>
        <pc:inkChg chg="add del">
          <ac:chgData name="Viet Anh Nguyen" userId="b95f61ff061388d5" providerId="LiveId" clId="{3E39147E-158E-4099-BECE-8D8C54C07C10}" dt="2022-01-08T10:17:37.475" v="4783"/>
          <ac:inkMkLst>
            <pc:docMk/>
            <pc:sldMk cId="749722855" sldId="295"/>
            <ac:inkMk id="34" creationId="{22A1CE86-194D-497E-8A79-26D8DB617B26}"/>
          </ac:inkMkLst>
        </pc:inkChg>
        <pc:inkChg chg="add del">
          <ac:chgData name="Viet Anh Nguyen" userId="b95f61ff061388d5" providerId="LiveId" clId="{3E39147E-158E-4099-BECE-8D8C54C07C10}" dt="2022-01-08T10:17:37.475" v="4783"/>
          <ac:inkMkLst>
            <pc:docMk/>
            <pc:sldMk cId="749722855" sldId="295"/>
            <ac:inkMk id="35" creationId="{10FF0E9A-2050-478D-8A4D-2DB9BFD1E0A2}"/>
          </ac:inkMkLst>
        </pc:inkChg>
        <pc:inkChg chg="add">
          <ac:chgData name="Viet Anh Nguyen" userId="b95f61ff061388d5" providerId="LiveId" clId="{3E39147E-158E-4099-BECE-8D8C54C07C10}" dt="2022-01-08T10:17:37.475" v="4783"/>
          <ac:inkMkLst>
            <pc:docMk/>
            <pc:sldMk cId="749722855" sldId="295"/>
            <ac:inkMk id="36" creationId="{86499FB9-3E13-45D1-B44A-AFDBB1CB1739}"/>
          </ac:inkMkLst>
        </pc:inkChg>
        <pc:inkChg chg="add">
          <ac:chgData name="Viet Anh Nguyen" userId="b95f61ff061388d5" providerId="LiveId" clId="{3E39147E-158E-4099-BECE-8D8C54C07C10}" dt="2022-01-08T10:17:37.475" v="4783"/>
          <ac:inkMkLst>
            <pc:docMk/>
            <pc:sldMk cId="749722855" sldId="295"/>
            <ac:inkMk id="37" creationId="{D7CC9818-4ADA-4E62-A7F8-E56A090F7FD3}"/>
          </ac:inkMkLst>
        </pc:inkChg>
        <pc:inkChg chg="add del">
          <ac:chgData name="Viet Anh Nguyen" userId="b95f61ff061388d5" providerId="LiveId" clId="{3E39147E-158E-4099-BECE-8D8C54C07C10}" dt="2022-01-08T10:17:39.532" v="4788"/>
          <ac:inkMkLst>
            <pc:docMk/>
            <pc:sldMk cId="749722855" sldId="295"/>
            <ac:inkMk id="38" creationId="{B708CECB-A658-4B6F-81DA-7F8630861256}"/>
          </ac:inkMkLst>
        </pc:inkChg>
        <pc:inkChg chg="add del">
          <ac:chgData name="Viet Anh Nguyen" userId="b95f61ff061388d5" providerId="LiveId" clId="{3E39147E-158E-4099-BECE-8D8C54C07C10}" dt="2022-01-08T10:17:39.532" v="4788"/>
          <ac:inkMkLst>
            <pc:docMk/>
            <pc:sldMk cId="749722855" sldId="295"/>
            <ac:inkMk id="39" creationId="{C2C20E02-A831-4E39-9315-DECA65FA045C}"/>
          </ac:inkMkLst>
        </pc:inkChg>
        <pc:inkChg chg="add del">
          <ac:chgData name="Viet Anh Nguyen" userId="b95f61ff061388d5" providerId="LiveId" clId="{3E39147E-158E-4099-BECE-8D8C54C07C10}" dt="2022-01-08T10:17:39.532" v="4788"/>
          <ac:inkMkLst>
            <pc:docMk/>
            <pc:sldMk cId="749722855" sldId="295"/>
            <ac:inkMk id="40" creationId="{15D8FDFB-1E05-4CAE-BA95-6E0537F3D3A5}"/>
          </ac:inkMkLst>
        </pc:inkChg>
        <pc:inkChg chg="add del">
          <ac:chgData name="Viet Anh Nguyen" userId="b95f61ff061388d5" providerId="LiveId" clId="{3E39147E-158E-4099-BECE-8D8C54C07C10}" dt="2022-01-08T10:17:39.532" v="4788"/>
          <ac:inkMkLst>
            <pc:docMk/>
            <pc:sldMk cId="749722855" sldId="295"/>
            <ac:inkMk id="41" creationId="{3F3FE138-BB78-4FF7-9991-4FA2BA87E22E}"/>
          </ac:inkMkLst>
        </pc:inkChg>
        <pc:inkChg chg="add">
          <ac:chgData name="Viet Anh Nguyen" userId="b95f61ff061388d5" providerId="LiveId" clId="{3E39147E-158E-4099-BECE-8D8C54C07C10}" dt="2022-01-08T10:17:39.532" v="4788"/>
          <ac:inkMkLst>
            <pc:docMk/>
            <pc:sldMk cId="749722855" sldId="295"/>
            <ac:inkMk id="42" creationId="{C751F2AE-2623-4191-BE52-029473935D17}"/>
          </ac:inkMkLst>
        </pc:inkChg>
        <pc:inkChg chg="add del">
          <ac:chgData name="Viet Anh Nguyen" userId="b95f61ff061388d5" providerId="LiveId" clId="{3E39147E-158E-4099-BECE-8D8C54C07C10}" dt="2022-01-08T10:17:42.621" v="4795"/>
          <ac:inkMkLst>
            <pc:docMk/>
            <pc:sldMk cId="749722855" sldId="295"/>
            <ac:inkMk id="43" creationId="{DBBC4770-D1F3-4F86-B8FF-0B7D94445CD3}"/>
          </ac:inkMkLst>
        </pc:inkChg>
        <pc:inkChg chg="add del">
          <ac:chgData name="Viet Anh Nguyen" userId="b95f61ff061388d5" providerId="LiveId" clId="{3E39147E-158E-4099-BECE-8D8C54C07C10}" dt="2022-01-08T10:17:42.621" v="4795"/>
          <ac:inkMkLst>
            <pc:docMk/>
            <pc:sldMk cId="749722855" sldId="295"/>
            <ac:inkMk id="44" creationId="{4138AEC6-EF5D-4336-A9FC-4B23C5F3944D}"/>
          </ac:inkMkLst>
        </pc:inkChg>
        <pc:inkChg chg="add del">
          <ac:chgData name="Viet Anh Nguyen" userId="b95f61ff061388d5" providerId="LiveId" clId="{3E39147E-158E-4099-BECE-8D8C54C07C10}" dt="2022-01-08T10:17:42.621" v="4795"/>
          <ac:inkMkLst>
            <pc:docMk/>
            <pc:sldMk cId="749722855" sldId="295"/>
            <ac:inkMk id="45" creationId="{C904637B-3F8B-4245-A089-3C8EA08CE1A1}"/>
          </ac:inkMkLst>
        </pc:inkChg>
        <pc:inkChg chg="add del">
          <ac:chgData name="Viet Anh Nguyen" userId="b95f61ff061388d5" providerId="LiveId" clId="{3E39147E-158E-4099-BECE-8D8C54C07C10}" dt="2022-01-08T10:17:42.621" v="4795"/>
          <ac:inkMkLst>
            <pc:docMk/>
            <pc:sldMk cId="749722855" sldId="295"/>
            <ac:inkMk id="46" creationId="{BC1B5408-8907-488F-8C0B-850C6889EFF3}"/>
          </ac:inkMkLst>
        </pc:inkChg>
        <pc:inkChg chg="add del">
          <ac:chgData name="Viet Anh Nguyen" userId="b95f61ff061388d5" providerId="LiveId" clId="{3E39147E-158E-4099-BECE-8D8C54C07C10}" dt="2022-01-08T10:17:42.621" v="4795"/>
          <ac:inkMkLst>
            <pc:docMk/>
            <pc:sldMk cId="749722855" sldId="295"/>
            <ac:inkMk id="47" creationId="{6417EAAD-110E-4799-8E54-501F536FFD0A}"/>
          </ac:inkMkLst>
        </pc:inkChg>
        <pc:inkChg chg="add del">
          <ac:chgData name="Viet Anh Nguyen" userId="b95f61ff061388d5" providerId="LiveId" clId="{3E39147E-158E-4099-BECE-8D8C54C07C10}" dt="2022-01-08T10:17:42.621" v="4795"/>
          <ac:inkMkLst>
            <pc:docMk/>
            <pc:sldMk cId="749722855" sldId="295"/>
            <ac:inkMk id="48" creationId="{6B372FD8-2CBC-4F03-97F3-4CD9E5307A4E}"/>
          </ac:inkMkLst>
        </pc:inkChg>
        <pc:inkChg chg="add">
          <ac:chgData name="Viet Anh Nguyen" userId="b95f61ff061388d5" providerId="LiveId" clId="{3E39147E-158E-4099-BECE-8D8C54C07C10}" dt="2022-01-08T10:17:42.621" v="4795"/>
          <ac:inkMkLst>
            <pc:docMk/>
            <pc:sldMk cId="749722855" sldId="295"/>
            <ac:inkMk id="49" creationId="{6A5E0E5D-7709-4571-BB17-BFF2CC7D38A0}"/>
          </ac:inkMkLst>
        </pc:inkChg>
        <pc:inkChg chg="add del">
          <ac:chgData name="Viet Anh Nguyen" userId="b95f61ff061388d5" providerId="LiveId" clId="{3E39147E-158E-4099-BECE-8D8C54C07C10}" dt="2022-01-08T10:17:46.228" v="4800"/>
          <ac:inkMkLst>
            <pc:docMk/>
            <pc:sldMk cId="749722855" sldId="295"/>
            <ac:inkMk id="50" creationId="{9F0C8FCC-6EDF-4935-A20C-905FDF7DEB98}"/>
          </ac:inkMkLst>
        </pc:inkChg>
        <pc:inkChg chg="add del">
          <ac:chgData name="Viet Anh Nguyen" userId="b95f61ff061388d5" providerId="LiveId" clId="{3E39147E-158E-4099-BECE-8D8C54C07C10}" dt="2022-01-08T10:17:46.228" v="4800"/>
          <ac:inkMkLst>
            <pc:docMk/>
            <pc:sldMk cId="749722855" sldId="295"/>
            <ac:inkMk id="51" creationId="{E9D72C64-F6B2-4258-840E-937CA253F7D7}"/>
          </ac:inkMkLst>
        </pc:inkChg>
        <pc:inkChg chg="add del">
          <ac:chgData name="Viet Anh Nguyen" userId="b95f61ff061388d5" providerId="LiveId" clId="{3E39147E-158E-4099-BECE-8D8C54C07C10}" dt="2022-01-08T10:17:46.228" v="4800"/>
          <ac:inkMkLst>
            <pc:docMk/>
            <pc:sldMk cId="749722855" sldId="295"/>
            <ac:inkMk id="52" creationId="{B07E2D05-DF34-43BB-B94B-F8DF9D2C603D}"/>
          </ac:inkMkLst>
        </pc:inkChg>
        <pc:inkChg chg="add del">
          <ac:chgData name="Viet Anh Nguyen" userId="b95f61ff061388d5" providerId="LiveId" clId="{3E39147E-158E-4099-BECE-8D8C54C07C10}" dt="2022-01-08T10:17:46.228" v="4800"/>
          <ac:inkMkLst>
            <pc:docMk/>
            <pc:sldMk cId="749722855" sldId="295"/>
            <ac:inkMk id="53" creationId="{BED01109-BBB4-4B8A-A7A7-DD4C8FA4F3A1}"/>
          </ac:inkMkLst>
        </pc:inkChg>
        <pc:inkChg chg="add">
          <ac:chgData name="Viet Anh Nguyen" userId="b95f61ff061388d5" providerId="LiveId" clId="{3E39147E-158E-4099-BECE-8D8C54C07C10}" dt="2022-01-08T10:17:46.228" v="4800"/>
          <ac:inkMkLst>
            <pc:docMk/>
            <pc:sldMk cId="749722855" sldId="295"/>
            <ac:inkMk id="54" creationId="{97055C6B-1E76-43CF-A880-E0250EDAEA9E}"/>
          </ac:inkMkLst>
        </pc:inkChg>
        <pc:inkChg chg="add del">
          <ac:chgData name="Viet Anh Nguyen" userId="b95f61ff061388d5" providerId="LiveId" clId="{3E39147E-158E-4099-BECE-8D8C54C07C10}" dt="2022-01-08T10:17:55.325" v="4806"/>
          <ac:inkMkLst>
            <pc:docMk/>
            <pc:sldMk cId="749722855" sldId="295"/>
            <ac:inkMk id="55" creationId="{C75ECC04-C0BB-48FC-9467-17D73935FF1E}"/>
          </ac:inkMkLst>
        </pc:inkChg>
        <pc:inkChg chg="add del">
          <ac:chgData name="Viet Anh Nguyen" userId="b95f61ff061388d5" providerId="LiveId" clId="{3E39147E-158E-4099-BECE-8D8C54C07C10}" dt="2022-01-08T10:17:55.325" v="4806"/>
          <ac:inkMkLst>
            <pc:docMk/>
            <pc:sldMk cId="749722855" sldId="295"/>
            <ac:inkMk id="56" creationId="{24998CBE-1617-4670-9149-D597C7A39AE7}"/>
          </ac:inkMkLst>
        </pc:inkChg>
        <pc:inkChg chg="add del">
          <ac:chgData name="Viet Anh Nguyen" userId="b95f61ff061388d5" providerId="LiveId" clId="{3E39147E-158E-4099-BECE-8D8C54C07C10}" dt="2022-01-08T10:17:55.325" v="4806"/>
          <ac:inkMkLst>
            <pc:docMk/>
            <pc:sldMk cId="749722855" sldId="295"/>
            <ac:inkMk id="57" creationId="{9DA56CD1-9E4E-43FE-9892-A22490B3909F}"/>
          </ac:inkMkLst>
        </pc:inkChg>
        <pc:inkChg chg="add del">
          <ac:chgData name="Viet Anh Nguyen" userId="b95f61ff061388d5" providerId="LiveId" clId="{3E39147E-158E-4099-BECE-8D8C54C07C10}" dt="2022-01-08T10:17:55.325" v="4806"/>
          <ac:inkMkLst>
            <pc:docMk/>
            <pc:sldMk cId="749722855" sldId="295"/>
            <ac:inkMk id="58" creationId="{9FB5C09A-43E4-48E8-81F9-DEC19CDA3F04}"/>
          </ac:inkMkLst>
        </pc:inkChg>
        <pc:inkChg chg="add del">
          <ac:chgData name="Viet Anh Nguyen" userId="b95f61ff061388d5" providerId="LiveId" clId="{3E39147E-158E-4099-BECE-8D8C54C07C10}" dt="2022-01-08T10:17:55.325" v="4806"/>
          <ac:inkMkLst>
            <pc:docMk/>
            <pc:sldMk cId="749722855" sldId="295"/>
            <ac:inkMk id="59" creationId="{304A555C-102B-4F9E-8CC7-650B9F259056}"/>
          </ac:inkMkLst>
        </pc:inkChg>
        <pc:inkChg chg="add">
          <ac:chgData name="Viet Anh Nguyen" userId="b95f61ff061388d5" providerId="LiveId" clId="{3E39147E-158E-4099-BECE-8D8C54C07C10}" dt="2022-01-08T10:17:55.325" v="4806"/>
          <ac:inkMkLst>
            <pc:docMk/>
            <pc:sldMk cId="749722855" sldId="295"/>
            <ac:inkMk id="60" creationId="{3760ED01-EA06-4A2B-A29E-67FC87955498}"/>
          </ac:inkMkLst>
        </pc:inkChg>
        <pc:inkChg chg="add">
          <ac:chgData name="Viet Anh Nguyen" userId="b95f61ff061388d5" providerId="LiveId" clId="{3E39147E-158E-4099-BECE-8D8C54C07C10}" dt="2022-01-08T10:17:55.325" v="4806"/>
          <ac:inkMkLst>
            <pc:docMk/>
            <pc:sldMk cId="749722855" sldId="295"/>
            <ac:inkMk id="61" creationId="{A4028F82-73DB-4203-BD42-C995B3A13097}"/>
          </ac:inkMkLst>
        </pc:inkChg>
        <pc:inkChg chg="add del">
          <ac:chgData name="Viet Anh Nguyen" userId="b95f61ff061388d5" providerId="LiveId" clId="{3E39147E-158E-4099-BECE-8D8C54C07C10}" dt="2022-01-08T10:17:57.996" v="4813"/>
          <ac:inkMkLst>
            <pc:docMk/>
            <pc:sldMk cId="749722855" sldId="295"/>
            <ac:inkMk id="62" creationId="{9022CA08-BBBE-4DCC-9141-F267A7AC1803}"/>
          </ac:inkMkLst>
        </pc:inkChg>
        <pc:inkChg chg="add del">
          <ac:chgData name="Viet Anh Nguyen" userId="b95f61ff061388d5" providerId="LiveId" clId="{3E39147E-158E-4099-BECE-8D8C54C07C10}" dt="2022-01-08T10:17:57.996" v="4813"/>
          <ac:inkMkLst>
            <pc:docMk/>
            <pc:sldMk cId="749722855" sldId="295"/>
            <ac:inkMk id="63" creationId="{DF83659F-A4E6-4294-91B7-232A184F394D}"/>
          </ac:inkMkLst>
        </pc:inkChg>
        <pc:inkChg chg="add del">
          <ac:chgData name="Viet Anh Nguyen" userId="b95f61ff061388d5" providerId="LiveId" clId="{3E39147E-158E-4099-BECE-8D8C54C07C10}" dt="2022-01-08T10:17:57.996" v="4813"/>
          <ac:inkMkLst>
            <pc:docMk/>
            <pc:sldMk cId="749722855" sldId="295"/>
            <ac:inkMk id="64" creationId="{0171D810-5C6F-4932-B8BD-67C5427B21E7}"/>
          </ac:inkMkLst>
        </pc:inkChg>
        <pc:inkChg chg="add del">
          <ac:chgData name="Viet Anh Nguyen" userId="b95f61ff061388d5" providerId="LiveId" clId="{3E39147E-158E-4099-BECE-8D8C54C07C10}" dt="2022-01-08T10:17:57.996" v="4813"/>
          <ac:inkMkLst>
            <pc:docMk/>
            <pc:sldMk cId="749722855" sldId="295"/>
            <ac:inkMk id="65" creationId="{C5E0E476-4B62-4557-B8A4-3CAF24356B61}"/>
          </ac:inkMkLst>
        </pc:inkChg>
        <pc:inkChg chg="add del">
          <ac:chgData name="Viet Anh Nguyen" userId="b95f61ff061388d5" providerId="LiveId" clId="{3E39147E-158E-4099-BECE-8D8C54C07C10}" dt="2022-01-08T10:17:57.996" v="4813"/>
          <ac:inkMkLst>
            <pc:docMk/>
            <pc:sldMk cId="749722855" sldId="295"/>
            <ac:inkMk id="66" creationId="{F1D6142E-4BC4-4ECD-AEE5-D81241712E62}"/>
          </ac:inkMkLst>
        </pc:inkChg>
        <pc:inkChg chg="add del">
          <ac:chgData name="Viet Anh Nguyen" userId="b95f61ff061388d5" providerId="LiveId" clId="{3E39147E-158E-4099-BECE-8D8C54C07C10}" dt="2022-01-08T10:17:57.996" v="4813"/>
          <ac:inkMkLst>
            <pc:docMk/>
            <pc:sldMk cId="749722855" sldId="295"/>
            <ac:inkMk id="67" creationId="{3552AF78-A2B0-4B53-A2B3-DA6F62D13B27}"/>
          </ac:inkMkLst>
        </pc:inkChg>
        <pc:inkChg chg="add">
          <ac:chgData name="Viet Anh Nguyen" userId="b95f61ff061388d5" providerId="LiveId" clId="{3E39147E-158E-4099-BECE-8D8C54C07C10}" dt="2022-01-08T10:17:57.996" v="4813"/>
          <ac:inkMkLst>
            <pc:docMk/>
            <pc:sldMk cId="749722855" sldId="295"/>
            <ac:inkMk id="68" creationId="{81E28375-1008-48D1-9260-A13032474F8E}"/>
          </ac:inkMkLst>
        </pc:inkChg>
        <pc:inkChg chg="add del">
          <ac:chgData name="Viet Anh Nguyen" userId="b95f61ff061388d5" providerId="LiveId" clId="{3E39147E-158E-4099-BECE-8D8C54C07C10}" dt="2022-01-08T10:18:00.413" v="4818"/>
          <ac:inkMkLst>
            <pc:docMk/>
            <pc:sldMk cId="749722855" sldId="295"/>
            <ac:inkMk id="69" creationId="{4D4AF84D-57F5-4C06-9CC8-53DC98CB572C}"/>
          </ac:inkMkLst>
        </pc:inkChg>
        <pc:inkChg chg="add del">
          <ac:chgData name="Viet Anh Nguyen" userId="b95f61ff061388d5" providerId="LiveId" clId="{3E39147E-158E-4099-BECE-8D8C54C07C10}" dt="2022-01-08T10:18:00.413" v="4818"/>
          <ac:inkMkLst>
            <pc:docMk/>
            <pc:sldMk cId="749722855" sldId="295"/>
            <ac:inkMk id="70" creationId="{6A010DDA-3B7D-482A-B61D-899FBE19EE63}"/>
          </ac:inkMkLst>
        </pc:inkChg>
        <pc:inkChg chg="add del">
          <ac:chgData name="Viet Anh Nguyen" userId="b95f61ff061388d5" providerId="LiveId" clId="{3E39147E-158E-4099-BECE-8D8C54C07C10}" dt="2022-01-08T10:18:00.413" v="4818"/>
          <ac:inkMkLst>
            <pc:docMk/>
            <pc:sldMk cId="749722855" sldId="295"/>
            <ac:inkMk id="71" creationId="{77F80F11-6660-41EE-BE72-46612076B4FB}"/>
          </ac:inkMkLst>
        </pc:inkChg>
        <pc:inkChg chg="add del">
          <ac:chgData name="Viet Anh Nguyen" userId="b95f61ff061388d5" providerId="LiveId" clId="{3E39147E-158E-4099-BECE-8D8C54C07C10}" dt="2022-01-08T10:18:00.413" v="4818"/>
          <ac:inkMkLst>
            <pc:docMk/>
            <pc:sldMk cId="749722855" sldId="295"/>
            <ac:inkMk id="72" creationId="{93F9F7B2-CB76-46DF-B7CA-E00E869559A7}"/>
          </ac:inkMkLst>
        </pc:inkChg>
        <pc:inkChg chg="add del">
          <ac:chgData name="Viet Anh Nguyen" userId="b95f61ff061388d5" providerId="LiveId" clId="{3E39147E-158E-4099-BECE-8D8C54C07C10}" dt="2022-01-08T10:18:01.297" v="4820"/>
          <ac:inkMkLst>
            <pc:docMk/>
            <pc:sldMk cId="749722855" sldId="295"/>
            <ac:inkMk id="73" creationId="{49795BF8-262A-4E0A-A1B3-0591DB191CE6}"/>
          </ac:inkMkLst>
        </pc:inkChg>
        <pc:inkChg chg="add del">
          <ac:chgData name="Viet Anh Nguyen" userId="b95f61ff061388d5" providerId="LiveId" clId="{3E39147E-158E-4099-BECE-8D8C54C07C10}" dt="2022-01-08T10:18:01.297" v="4820"/>
          <ac:inkMkLst>
            <pc:docMk/>
            <pc:sldMk cId="749722855" sldId="295"/>
            <ac:inkMk id="74" creationId="{43683A27-CDE3-4797-A8AF-B70D66375C8C}"/>
          </ac:inkMkLst>
        </pc:inkChg>
        <pc:inkChg chg="add">
          <ac:chgData name="Viet Anh Nguyen" userId="b95f61ff061388d5" providerId="LiveId" clId="{3E39147E-158E-4099-BECE-8D8C54C07C10}" dt="2022-01-08T10:18:01.297" v="4820"/>
          <ac:inkMkLst>
            <pc:docMk/>
            <pc:sldMk cId="749722855" sldId="295"/>
            <ac:inkMk id="75" creationId="{7CF024F4-3EAD-4A57-B5E7-53D6D718EE52}"/>
          </ac:inkMkLst>
        </pc:inkChg>
      </pc:sldChg>
      <pc:sldChg chg="addSp delSp new mod modClrScheme chgLayout">
        <pc:chgData name="Viet Anh Nguyen" userId="b95f61ff061388d5" providerId="LiveId" clId="{3E39147E-158E-4099-BECE-8D8C54C07C10}" dt="2022-01-08T06:09:50.187" v="148" actId="9405"/>
        <pc:sldMkLst>
          <pc:docMk/>
          <pc:sldMk cId="4026291311" sldId="300"/>
        </pc:sldMkLst>
        <pc:spChg chg="del">
          <ac:chgData name="Viet Anh Nguyen" userId="b95f61ff061388d5" providerId="LiveId" clId="{3E39147E-158E-4099-BECE-8D8C54C07C10}" dt="2022-01-08T05:59:17.081" v="1" actId="700"/>
          <ac:spMkLst>
            <pc:docMk/>
            <pc:sldMk cId="4026291311" sldId="300"/>
            <ac:spMk id="2" creationId="{80F8D340-D2E6-46E6-AE56-20A42F5EB948}"/>
          </ac:spMkLst>
        </pc:spChg>
        <pc:spChg chg="del">
          <ac:chgData name="Viet Anh Nguyen" userId="b95f61ff061388d5" providerId="LiveId" clId="{3E39147E-158E-4099-BECE-8D8C54C07C10}" dt="2022-01-08T05:59:17.081" v="1" actId="700"/>
          <ac:spMkLst>
            <pc:docMk/>
            <pc:sldMk cId="4026291311" sldId="300"/>
            <ac:spMk id="3" creationId="{D88B98A5-B67F-497D-9554-D8C73CF0B6EA}"/>
          </ac:spMkLst>
        </pc:spChg>
        <pc:inkChg chg="add del">
          <ac:chgData name="Viet Anh Nguyen" userId="b95f61ff061388d5" providerId="LiveId" clId="{3E39147E-158E-4099-BECE-8D8C54C07C10}" dt="2022-01-08T05:59:26.173" v="6"/>
          <ac:inkMkLst>
            <pc:docMk/>
            <pc:sldMk cId="4026291311" sldId="300"/>
            <ac:inkMk id="4" creationId="{E92DE003-D353-4D4E-B428-8258497BEBAA}"/>
          </ac:inkMkLst>
        </pc:inkChg>
        <pc:inkChg chg="add del">
          <ac:chgData name="Viet Anh Nguyen" userId="b95f61ff061388d5" providerId="LiveId" clId="{3E39147E-158E-4099-BECE-8D8C54C07C10}" dt="2022-01-08T05:59:26.173" v="6"/>
          <ac:inkMkLst>
            <pc:docMk/>
            <pc:sldMk cId="4026291311" sldId="300"/>
            <ac:inkMk id="5" creationId="{BF5205DC-F66B-4998-845B-2A87105C01A5}"/>
          </ac:inkMkLst>
        </pc:inkChg>
        <pc:inkChg chg="add del">
          <ac:chgData name="Viet Anh Nguyen" userId="b95f61ff061388d5" providerId="LiveId" clId="{3E39147E-158E-4099-BECE-8D8C54C07C10}" dt="2022-01-08T05:59:26.173" v="6"/>
          <ac:inkMkLst>
            <pc:docMk/>
            <pc:sldMk cId="4026291311" sldId="300"/>
            <ac:inkMk id="6" creationId="{53248364-5E54-41E8-89EE-02C51E05934B}"/>
          </ac:inkMkLst>
        </pc:inkChg>
        <pc:inkChg chg="add del">
          <ac:chgData name="Viet Anh Nguyen" userId="b95f61ff061388d5" providerId="LiveId" clId="{3E39147E-158E-4099-BECE-8D8C54C07C10}" dt="2022-01-08T05:59:26.173" v="6"/>
          <ac:inkMkLst>
            <pc:docMk/>
            <pc:sldMk cId="4026291311" sldId="300"/>
            <ac:inkMk id="7" creationId="{96FA8CA3-6334-45E8-BAF4-63C237561225}"/>
          </ac:inkMkLst>
        </pc:inkChg>
        <pc:inkChg chg="add del">
          <ac:chgData name="Viet Anh Nguyen" userId="b95f61ff061388d5" providerId="LiveId" clId="{3E39147E-158E-4099-BECE-8D8C54C07C10}" dt="2022-01-08T05:59:28.044" v="11"/>
          <ac:inkMkLst>
            <pc:docMk/>
            <pc:sldMk cId="4026291311" sldId="300"/>
            <ac:inkMk id="8" creationId="{56E4C160-84D4-413A-B976-C3EBC312E983}"/>
          </ac:inkMkLst>
        </pc:inkChg>
        <pc:inkChg chg="add del">
          <ac:chgData name="Viet Anh Nguyen" userId="b95f61ff061388d5" providerId="LiveId" clId="{3E39147E-158E-4099-BECE-8D8C54C07C10}" dt="2022-01-08T05:59:28.044" v="11"/>
          <ac:inkMkLst>
            <pc:docMk/>
            <pc:sldMk cId="4026291311" sldId="300"/>
            <ac:inkMk id="9" creationId="{946C02F9-2A6D-4AA5-9F2F-469F37A5E29B}"/>
          </ac:inkMkLst>
        </pc:inkChg>
        <pc:inkChg chg="add del">
          <ac:chgData name="Viet Anh Nguyen" userId="b95f61ff061388d5" providerId="LiveId" clId="{3E39147E-158E-4099-BECE-8D8C54C07C10}" dt="2022-01-08T05:59:28.044" v="11"/>
          <ac:inkMkLst>
            <pc:docMk/>
            <pc:sldMk cId="4026291311" sldId="300"/>
            <ac:inkMk id="10" creationId="{EEC6A90A-457B-4A6E-B5BA-D98E187DC8F4}"/>
          </ac:inkMkLst>
        </pc:inkChg>
        <pc:inkChg chg="add del">
          <ac:chgData name="Viet Anh Nguyen" userId="b95f61ff061388d5" providerId="LiveId" clId="{3E39147E-158E-4099-BECE-8D8C54C07C10}" dt="2022-01-08T05:59:28.044" v="11"/>
          <ac:inkMkLst>
            <pc:docMk/>
            <pc:sldMk cId="4026291311" sldId="300"/>
            <ac:inkMk id="11" creationId="{A1DECA4F-1D1C-4F52-84D8-C3AD5DFFCF14}"/>
          </ac:inkMkLst>
        </pc:inkChg>
        <pc:inkChg chg="add del">
          <ac:chgData name="Viet Anh Nguyen" userId="b95f61ff061388d5" providerId="LiveId" clId="{3E39147E-158E-4099-BECE-8D8C54C07C10}" dt="2022-01-08T05:59:28.044" v="11"/>
          <ac:inkMkLst>
            <pc:docMk/>
            <pc:sldMk cId="4026291311" sldId="300"/>
            <ac:inkMk id="12" creationId="{5F3FE534-F6BE-47F8-B040-F86F4300707E}"/>
          </ac:inkMkLst>
        </pc:inkChg>
        <pc:inkChg chg="add del">
          <ac:chgData name="Viet Anh Nguyen" userId="b95f61ff061388d5" providerId="LiveId" clId="{3E39147E-158E-4099-BECE-8D8C54C07C10}" dt="2022-01-08T05:59:29.441" v="15"/>
          <ac:inkMkLst>
            <pc:docMk/>
            <pc:sldMk cId="4026291311" sldId="300"/>
            <ac:inkMk id="13" creationId="{311C2EE4-C567-47C1-87EA-8A75053800CD}"/>
          </ac:inkMkLst>
        </pc:inkChg>
        <pc:inkChg chg="add del">
          <ac:chgData name="Viet Anh Nguyen" userId="b95f61ff061388d5" providerId="LiveId" clId="{3E39147E-158E-4099-BECE-8D8C54C07C10}" dt="2022-01-08T05:59:29.441" v="15"/>
          <ac:inkMkLst>
            <pc:docMk/>
            <pc:sldMk cId="4026291311" sldId="300"/>
            <ac:inkMk id="14" creationId="{B0D57AB9-F6CA-4EFF-8651-8A446D687E5E}"/>
          </ac:inkMkLst>
        </pc:inkChg>
        <pc:inkChg chg="add">
          <ac:chgData name="Viet Anh Nguyen" userId="b95f61ff061388d5" providerId="LiveId" clId="{3E39147E-158E-4099-BECE-8D8C54C07C10}" dt="2022-01-08T05:59:28.779" v="13" actId="9405"/>
          <ac:inkMkLst>
            <pc:docMk/>
            <pc:sldMk cId="4026291311" sldId="300"/>
            <ac:inkMk id="15" creationId="{A680D9EC-077F-4C06-ADBC-74A47909C56F}"/>
          </ac:inkMkLst>
        </pc:inkChg>
        <pc:inkChg chg="add">
          <ac:chgData name="Viet Anh Nguyen" userId="b95f61ff061388d5" providerId="LiveId" clId="{3E39147E-158E-4099-BECE-8D8C54C07C10}" dt="2022-01-08T05:59:28.926" v="14" actId="9405"/>
          <ac:inkMkLst>
            <pc:docMk/>
            <pc:sldMk cId="4026291311" sldId="300"/>
            <ac:inkMk id="16" creationId="{7BFDD724-E485-47C4-9511-014853A44C04}"/>
          </ac:inkMkLst>
        </pc:inkChg>
        <pc:inkChg chg="add">
          <ac:chgData name="Viet Anh Nguyen" userId="b95f61ff061388d5" providerId="LiveId" clId="{3E39147E-158E-4099-BECE-8D8C54C07C10}" dt="2022-01-08T05:59:29.441" v="15"/>
          <ac:inkMkLst>
            <pc:docMk/>
            <pc:sldMk cId="4026291311" sldId="300"/>
            <ac:inkMk id="17" creationId="{60998EEB-7C2B-417D-9C3E-E2D15933375D}"/>
          </ac:inkMkLst>
        </pc:inkChg>
        <pc:inkChg chg="add del">
          <ac:chgData name="Viet Anh Nguyen" userId="b95f61ff061388d5" providerId="LiveId" clId="{3E39147E-158E-4099-BECE-8D8C54C07C10}" dt="2022-01-08T05:59:34.673" v="20"/>
          <ac:inkMkLst>
            <pc:docMk/>
            <pc:sldMk cId="4026291311" sldId="300"/>
            <ac:inkMk id="18" creationId="{0B74A5B3-5469-41F0-951D-440C87F57BAA}"/>
          </ac:inkMkLst>
        </pc:inkChg>
        <pc:inkChg chg="add del">
          <ac:chgData name="Viet Anh Nguyen" userId="b95f61ff061388d5" providerId="LiveId" clId="{3E39147E-158E-4099-BECE-8D8C54C07C10}" dt="2022-01-08T05:59:34.673" v="20"/>
          <ac:inkMkLst>
            <pc:docMk/>
            <pc:sldMk cId="4026291311" sldId="300"/>
            <ac:inkMk id="19" creationId="{DEA4484C-FFFE-42AA-97D0-4678BE838E52}"/>
          </ac:inkMkLst>
        </pc:inkChg>
        <pc:inkChg chg="add del">
          <ac:chgData name="Viet Anh Nguyen" userId="b95f61ff061388d5" providerId="LiveId" clId="{3E39147E-158E-4099-BECE-8D8C54C07C10}" dt="2022-01-08T05:59:34.673" v="20"/>
          <ac:inkMkLst>
            <pc:docMk/>
            <pc:sldMk cId="4026291311" sldId="300"/>
            <ac:inkMk id="20" creationId="{4FA8049C-2564-4E82-B76F-5C42BF901CEC}"/>
          </ac:inkMkLst>
        </pc:inkChg>
        <pc:inkChg chg="add del">
          <ac:chgData name="Viet Anh Nguyen" userId="b95f61ff061388d5" providerId="LiveId" clId="{3E39147E-158E-4099-BECE-8D8C54C07C10}" dt="2022-01-08T05:59:34.673" v="20"/>
          <ac:inkMkLst>
            <pc:docMk/>
            <pc:sldMk cId="4026291311" sldId="300"/>
            <ac:inkMk id="21" creationId="{F618CF1D-53B7-4B19-B30E-87339E084F87}"/>
          </ac:inkMkLst>
        </pc:inkChg>
        <pc:inkChg chg="add del">
          <ac:chgData name="Viet Anh Nguyen" userId="b95f61ff061388d5" providerId="LiveId" clId="{3E39147E-158E-4099-BECE-8D8C54C07C10}" dt="2022-01-08T05:59:35.615" v="23"/>
          <ac:inkMkLst>
            <pc:docMk/>
            <pc:sldMk cId="4026291311" sldId="300"/>
            <ac:inkMk id="22" creationId="{E7941EC2-81F5-4A08-8760-69A4D7985FDB}"/>
          </ac:inkMkLst>
        </pc:inkChg>
        <pc:inkChg chg="add del">
          <ac:chgData name="Viet Anh Nguyen" userId="b95f61ff061388d5" providerId="LiveId" clId="{3E39147E-158E-4099-BECE-8D8C54C07C10}" dt="2022-01-08T05:59:35.615" v="23"/>
          <ac:inkMkLst>
            <pc:docMk/>
            <pc:sldMk cId="4026291311" sldId="300"/>
            <ac:inkMk id="23" creationId="{89E20941-D67D-4AA6-9197-6730913CC012}"/>
          </ac:inkMkLst>
        </pc:inkChg>
        <pc:inkChg chg="add del">
          <ac:chgData name="Viet Anh Nguyen" userId="b95f61ff061388d5" providerId="LiveId" clId="{3E39147E-158E-4099-BECE-8D8C54C07C10}" dt="2022-01-08T05:59:35.615" v="23"/>
          <ac:inkMkLst>
            <pc:docMk/>
            <pc:sldMk cId="4026291311" sldId="300"/>
            <ac:inkMk id="24" creationId="{0C6B55C3-8FD1-41EE-AAB0-78CBDB9A277F}"/>
          </ac:inkMkLst>
        </pc:inkChg>
        <pc:inkChg chg="add">
          <ac:chgData name="Viet Anh Nguyen" userId="b95f61ff061388d5" providerId="LiveId" clId="{3E39147E-158E-4099-BECE-8D8C54C07C10}" dt="2022-01-08T05:59:35.615" v="23"/>
          <ac:inkMkLst>
            <pc:docMk/>
            <pc:sldMk cId="4026291311" sldId="300"/>
            <ac:inkMk id="25" creationId="{1386D360-ACF9-4169-B7C3-971B2ACA837C}"/>
          </ac:inkMkLst>
        </pc:inkChg>
        <pc:inkChg chg="add del">
          <ac:chgData name="Viet Anh Nguyen" userId="b95f61ff061388d5" providerId="LiveId" clId="{3E39147E-158E-4099-BECE-8D8C54C07C10}" dt="2022-01-08T05:59:38.229" v="29"/>
          <ac:inkMkLst>
            <pc:docMk/>
            <pc:sldMk cId="4026291311" sldId="300"/>
            <ac:inkMk id="26" creationId="{00A13180-5366-42ED-839C-2FDDBFD7B6E0}"/>
          </ac:inkMkLst>
        </pc:inkChg>
        <pc:inkChg chg="add del">
          <ac:chgData name="Viet Anh Nguyen" userId="b95f61ff061388d5" providerId="LiveId" clId="{3E39147E-158E-4099-BECE-8D8C54C07C10}" dt="2022-01-08T05:59:38.229" v="29"/>
          <ac:inkMkLst>
            <pc:docMk/>
            <pc:sldMk cId="4026291311" sldId="300"/>
            <ac:inkMk id="27" creationId="{C5033A1F-577C-44E8-8753-DF7E2488545B}"/>
          </ac:inkMkLst>
        </pc:inkChg>
        <pc:inkChg chg="add del">
          <ac:chgData name="Viet Anh Nguyen" userId="b95f61ff061388d5" providerId="LiveId" clId="{3E39147E-158E-4099-BECE-8D8C54C07C10}" dt="2022-01-08T05:59:38.229" v="29"/>
          <ac:inkMkLst>
            <pc:docMk/>
            <pc:sldMk cId="4026291311" sldId="300"/>
            <ac:inkMk id="28" creationId="{3EA5491E-3BE5-4578-8806-4514A472F7DD}"/>
          </ac:inkMkLst>
        </pc:inkChg>
        <pc:inkChg chg="add del">
          <ac:chgData name="Viet Anh Nguyen" userId="b95f61ff061388d5" providerId="LiveId" clId="{3E39147E-158E-4099-BECE-8D8C54C07C10}" dt="2022-01-08T05:59:38.229" v="29"/>
          <ac:inkMkLst>
            <pc:docMk/>
            <pc:sldMk cId="4026291311" sldId="300"/>
            <ac:inkMk id="29" creationId="{187A6154-D39B-4A74-A212-7052066902C6}"/>
          </ac:inkMkLst>
        </pc:inkChg>
        <pc:inkChg chg="add del">
          <ac:chgData name="Viet Anh Nguyen" userId="b95f61ff061388d5" providerId="LiveId" clId="{3E39147E-158E-4099-BECE-8D8C54C07C10}" dt="2022-01-08T05:59:38.229" v="29"/>
          <ac:inkMkLst>
            <pc:docMk/>
            <pc:sldMk cId="4026291311" sldId="300"/>
            <ac:inkMk id="30" creationId="{8A773EA7-F4CB-4408-90AB-8EADFF149891}"/>
          </ac:inkMkLst>
        </pc:inkChg>
        <pc:inkChg chg="add">
          <ac:chgData name="Viet Anh Nguyen" userId="b95f61ff061388d5" providerId="LiveId" clId="{3E39147E-158E-4099-BECE-8D8C54C07C10}" dt="2022-01-08T05:59:38.229" v="29"/>
          <ac:inkMkLst>
            <pc:docMk/>
            <pc:sldMk cId="4026291311" sldId="300"/>
            <ac:inkMk id="31" creationId="{0148BE28-7F35-4FA3-96F5-079D80A5D3C1}"/>
          </ac:inkMkLst>
        </pc:inkChg>
        <pc:inkChg chg="add">
          <ac:chgData name="Viet Anh Nguyen" userId="b95f61ff061388d5" providerId="LiveId" clId="{3E39147E-158E-4099-BECE-8D8C54C07C10}" dt="2022-01-08T05:59:38.229" v="29"/>
          <ac:inkMkLst>
            <pc:docMk/>
            <pc:sldMk cId="4026291311" sldId="300"/>
            <ac:inkMk id="32" creationId="{1E10BA9C-72EB-4BED-A14A-FC64D677D321}"/>
          </ac:inkMkLst>
        </pc:inkChg>
        <pc:inkChg chg="add del">
          <ac:chgData name="Viet Anh Nguyen" userId="b95f61ff061388d5" providerId="LiveId" clId="{3E39147E-158E-4099-BECE-8D8C54C07C10}" dt="2022-01-08T05:59:39.863" v="35"/>
          <ac:inkMkLst>
            <pc:docMk/>
            <pc:sldMk cId="4026291311" sldId="300"/>
            <ac:inkMk id="33" creationId="{1B3E02D7-F0D7-477B-BB5B-77F49AD1E2FB}"/>
          </ac:inkMkLst>
        </pc:inkChg>
        <pc:inkChg chg="add del">
          <ac:chgData name="Viet Anh Nguyen" userId="b95f61ff061388d5" providerId="LiveId" clId="{3E39147E-158E-4099-BECE-8D8C54C07C10}" dt="2022-01-08T05:59:39.863" v="35"/>
          <ac:inkMkLst>
            <pc:docMk/>
            <pc:sldMk cId="4026291311" sldId="300"/>
            <ac:inkMk id="34" creationId="{D4AC450E-49AE-4E9F-917D-6A5E08A181C6}"/>
          </ac:inkMkLst>
        </pc:inkChg>
        <pc:inkChg chg="add del">
          <ac:chgData name="Viet Anh Nguyen" userId="b95f61ff061388d5" providerId="LiveId" clId="{3E39147E-158E-4099-BECE-8D8C54C07C10}" dt="2022-01-08T05:59:39.863" v="35"/>
          <ac:inkMkLst>
            <pc:docMk/>
            <pc:sldMk cId="4026291311" sldId="300"/>
            <ac:inkMk id="35" creationId="{3BC9610F-B614-42BB-B305-6EA7A96D87B4}"/>
          </ac:inkMkLst>
        </pc:inkChg>
        <pc:inkChg chg="add del">
          <ac:chgData name="Viet Anh Nguyen" userId="b95f61ff061388d5" providerId="LiveId" clId="{3E39147E-158E-4099-BECE-8D8C54C07C10}" dt="2022-01-08T05:59:39.863" v="35"/>
          <ac:inkMkLst>
            <pc:docMk/>
            <pc:sldMk cId="4026291311" sldId="300"/>
            <ac:inkMk id="36" creationId="{68DC5AA7-0468-4E7D-AEA7-AC4025C852DA}"/>
          </ac:inkMkLst>
        </pc:inkChg>
        <pc:inkChg chg="add del">
          <ac:chgData name="Viet Anh Nguyen" userId="b95f61ff061388d5" providerId="LiveId" clId="{3E39147E-158E-4099-BECE-8D8C54C07C10}" dt="2022-01-08T05:59:41.864" v="40"/>
          <ac:inkMkLst>
            <pc:docMk/>
            <pc:sldMk cId="4026291311" sldId="300"/>
            <ac:inkMk id="37" creationId="{8F98CD4B-D1BE-456C-A5DB-2D09A4202DE5}"/>
          </ac:inkMkLst>
        </pc:inkChg>
        <pc:inkChg chg="add">
          <ac:chgData name="Viet Anh Nguyen" userId="b95f61ff061388d5" providerId="LiveId" clId="{3E39147E-158E-4099-BECE-8D8C54C07C10}" dt="2022-01-08T05:59:39.863" v="35"/>
          <ac:inkMkLst>
            <pc:docMk/>
            <pc:sldMk cId="4026291311" sldId="300"/>
            <ac:inkMk id="38" creationId="{4B44B57D-2A1D-4C4D-8218-FAE921C928C2}"/>
          </ac:inkMkLst>
        </pc:inkChg>
        <pc:inkChg chg="add del">
          <ac:chgData name="Viet Anh Nguyen" userId="b95f61ff061388d5" providerId="LiveId" clId="{3E39147E-158E-4099-BECE-8D8C54C07C10}" dt="2022-01-08T05:59:41.864" v="40"/>
          <ac:inkMkLst>
            <pc:docMk/>
            <pc:sldMk cId="4026291311" sldId="300"/>
            <ac:inkMk id="39" creationId="{754A5278-F4E6-49EB-94D0-DF823DCCCB9D}"/>
          </ac:inkMkLst>
        </pc:inkChg>
        <pc:inkChg chg="add">
          <ac:chgData name="Viet Anh Nguyen" userId="b95f61ff061388d5" providerId="LiveId" clId="{3E39147E-158E-4099-BECE-8D8C54C07C10}" dt="2022-01-08T05:59:40.855" v="37" actId="9405"/>
          <ac:inkMkLst>
            <pc:docMk/>
            <pc:sldMk cId="4026291311" sldId="300"/>
            <ac:inkMk id="40" creationId="{6568B0C5-2E39-462F-95FE-8DD950BDE908}"/>
          </ac:inkMkLst>
        </pc:inkChg>
        <pc:inkChg chg="add del">
          <ac:chgData name="Viet Anh Nguyen" userId="b95f61ff061388d5" providerId="LiveId" clId="{3E39147E-158E-4099-BECE-8D8C54C07C10}" dt="2022-01-08T05:59:41.864" v="40"/>
          <ac:inkMkLst>
            <pc:docMk/>
            <pc:sldMk cId="4026291311" sldId="300"/>
            <ac:inkMk id="41" creationId="{4516DFEF-F3EA-472D-904B-745A3AAE73B1}"/>
          </ac:inkMkLst>
        </pc:inkChg>
        <pc:inkChg chg="add del">
          <ac:chgData name="Viet Anh Nguyen" userId="b95f61ff061388d5" providerId="LiveId" clId="{3E39147E-158E-4099-BECE-8D8C54C07C10}" dt="2022-01-08T05:59:41.864" v="40"/>
          <ac:inkMkLst>
            <pc:docMk/>
            <pc:sldMk cId="4026291311" sldId="300"/>
            <ac:inkMk id="42" creationId="{06FB7BF8-E42C-4F30-B7BB-E4F4E64ACDED}"/>
          </ac:inkMkLst>
        </pc:inkChg>
        <pc:inkChg chg="add del">
          <ac:chgData name="Viet Anh Nguyen" userId="b95f61ff061388d5" providerId="LiveId" clId="{3E39147E-158E-4099-BECE-8D8C54C07C10}" dt="2022-01-08T05:59:43.797" v="45"/>
          <ac:inkMkLst>
            <pc:docMk/>
            <pc:sldMk cId="4026291311" sldId="300"/>
            <ac:inkMk id="43" creationId="{0795286C-3ED4-4771-9FF8-1392A7E34AD2}"/>
          </ac:inkMkLst>
        </pc:inkChg>
        <pc:inkChg chg="add">
          <ac:chgData name="Viet Anh Nguyen" userId="b95f61ff061388d5" providerId="LiveId" clId="{3E39147E-158E-4099-BECE-8D8C54C07C10}" dt="2022-01-08T05:59:41.864" v="40"/>
          <ac:inkMkLst>
            <pc:docMk/>
            <pc:sldMk cId="4026291311" sldId="300"/>
            <ac:inkMk id="44" creationId="{E803DA37-4043-4508-BC03-0F84E1BEB30F}"/>
          </ac:inkMkLst>
        </pc:inkChg>
        <pc:inkChg chg="add del">
          <ac:chgData name="Viet Anh Nguyen" userId="b95f61ff061388d5" providerId="LiveId" clId="{3E39147E-158E-4099-BECE-8D8C54C07C10}" dt="2022-01-08T05:59:43.797" v="45"/>
          <ac:inkMkLst>
            <pc:docMk/>
            <pc:sldMk cId="4026291311" sldId="300"/>
            <ac:inkMk id="45" creationId="{EDA2A00F-90F7-44C0-AA04-EBAF3504AA14}"/>
          </ac:inkMkLst>
        </pc:inkChg>
        <pc:inkChg chg="add">
          <ac:chgData name="Viet Anh Nguyen" userId="b95f61ff061388d5" providerId="LiveId" clId="{3E39147E-158E-4099-BECE-8D8C54C07C10}" dt="2022-01-08T05:59:42.417" v="42" actId="9405"/>
          <ac:inkMkLst>
            <pc:docMk/>
            <pc:sldMk cId="4026291311" sldId="300"/>
            <ac:inkMk id="46" creationId="{98749570-3FC2-4397-A51E-79EB57E92B74}"/>
          </ac:inkMkLst>
        </pc:inkChg>
        <pc:inkChg chg="add del">
          <ac:chgData name="Viet Anh Nguyen" userId="b95f61ff061388d5" providerId="LiveId" clId="{3E39147E-158E-4099-BECE-8D8C54C07C10}" dt="2022-01-08T05:59:43.797" v="45"/>
          <ac:inkMkLst>
            <pc:docMk/>
            <pc:sldMk cId="4026291311" sldId="300"/>
            <ac:inkMk id="47" creationId="{BD8E6CB9-28E1-43B8-BB15-AAD0FA32BF61}"/>
          </ac:inkMkLst>
        </pc:inkChg>
        <pc:inkChg chg="add del">
          <ac:chgData name="Viet Anh Nguyen" userId="b95f61ff061388d5" providerId="LiveId" clId="{3E39147E-158E-4099-BECE-8D8C54C07C10}" dt="2022-01-08T05:59:43.797" v="45"/>
          <ac:inkMkLst>
            <pc:docMk/>
            <pc:sldMk cId="4026291311" sldId="300"/>
            <ac:inkMk id="48" creationId="{4FC29491-713D-49C9-8197-7CE3CB703612}"/>
          </ac:inkMkLst>
        </pc:inkChg>
        <pc:inkChg chg="add">
          <ac:chgData name="Viet Anh Nguyen" userId="b95f61ff061388d5" providerId="LiveId" clId="{3E39147E-158E-4099-BECE-8D8C54C07C10}" dt="2022-01-08T05:59:43.797" v="45"/>
          <ac:inkMkLst>
            <pc:docMk/>
            <pc:sldMk cId="4026291311" sldId="300"/>
            <ac:inkMk id="49" creationId="{C158E29B-DA7F-4BA5-BB61-10F219EC8929}"/>
          </ac:inkMkLst>
        </pc:inkChg>
        <pc:inkChg chg="add">
          <ac:chgData name="Viet Anh Nguyen" userId="b95f61ff061388d5" providerId="LiveId" clId="{3E39147E-158E-4099-BECE-8D8C54C07C10}" dt="2022-01-08T05:59:43.797" v="45"/>
          <ac:inkMkLst>
            <pc:docMk/>
            <pc:sldMk cId="4026291311" sldId="300"/>
            <ac:inkMk id="50" creationId="{2AF461F8-8961-4EC4-B077-5120A7985839}"/>
          </ac:inkMkLst>
        </pc:inkChg>
        <pc:inkChg chg="add del">
          <ac:chgData name="Viet Anh Nguyen" userId="b95f61ff061388d5" providerId="LiveId" clId="{3E39147E-158E-4099-BECE-8D8C54C07C10}" dt="2022-01-08T05:59:45.729" v="49"/>
          <ac:inkMkLst>
            <pc:docMk/>
            <pc:sldMk cId="4026291311" sldId="300"/>
            <ac:inkMk id="51" creationId="{EE710A75-E7F4-4E9B-A593-B84208406DC7}"/>
          </ac:inkMkLst>
        </pc:inkChg>
        <pc:inkChg chg="add del">
          <ac:chgData name="Viet Anh Nguyen" userId="b95f61ff061388d5" providerId="LiveId" clId="{3E39147E-158E-4099-BECE-8D8C54C07C10}" dt="2022-01-08T05:59:45.729" v="49"/>
          <ac:inkMkLst>
            <pc:docMk/>
            <pc:sldMk cId="4026291311" sldId="300"/>
            <ac:inkMk id="52" creationId="{B212FD8D-4972-4B31-A7ED-6A263264E30D}"/>
          </ac:inkMkLst>
        </pc:inkChg>
        <pc:inkChg chg="add del">
          <ac:chgData name="Viet Anh Nguyen" userId="b95f61ff061388d5" providerId="LiveId" clId="{3E39147E-158E-4099-BECE-8D8C54C07C10}" dt="2022-01-08T05:59:45.729" v="49"/>
          <ac:inkMkLst>
            <pc:docMk/>
            <pc:sldMk cId="4026291311" sldId="300"/>
            <ac:inkMk id="53" creationId="{DDDC241C-9746-40EC-85AF-89AB60130DD8}"/>
          </ac:inkMkLst>
        </pc:inkChg>
        <pc:inkChg chg="add del">
          <ac:chgData name="Viet Anh Nguyen" userId="b95f61ff061388d5" providerId="LiveId" clId="{3E39147E-158E-4099-BECE-8D8C54C07C10}" dt="2022-01-08T05:59:48.068" v="51"/>
          <ac:inkMkLst>
            <pc:docMk/>
            <pc:sldMk cId="4026291311" sldId="300"/>
            <ac:inkMk id="54" creationId="{E1151CBA-88AC-421B-955D-5B105E36ADF4}"/>
          </ac:inkMkLst>
        </pc:inkChg>
        <pc:inkChg chg="add del">
          <ac:chgData name="Viet Anh Nguyen" userId="b95f61ff061388d5" providerId="LiveId" clId="{3E39147E-158E-4099-BECE-8D8C54C07C10}" dt="2022-01-08T05:59:48.068" v="51"/>
          <ac:inkMkLst>
            <pc:docMk/>
            <pc:sldMk cId="4026291311" sldId="300"/>
            <ac:inkMk id="55" creationId="{B7830AE0-1A48-487C-AFF2-A6C8177CC35C}"/>
          </ac:inkMkLst>
        </pc:inkChg>
        <pc:inkChg chg="add del">
          <ac:chgData name="Viet Anh Nguyen" userId="b95f61ff061388d5" providerId="LiveId" clId="{3E39147E-158E-4099-BECE-8D8C54C07C10}" dt="2022-01-08T05:59:49.821" v="57"/>
          <ac:inkMkLst>
            <pc:docMk/>
            <pc:sldMk cId="4026291311" sldId="300"/>
            <ac:inkMk id="56" creationId="{929DD53E-AD56-4BD2-BB64-95F7ED474473}"/>
          </ac:inkMkLst>
        </pc:inkChg>
        <pc:inkChg chg="add del">
          <ac:chgData name="Viet Anh Nguyen" userId="b95f61ff061388d5" providerId="LiveId" clId="{3E39147E-158E-4099-BECE-8D8C54C07C10}" dt="2022-01-08T05:59:49.821" v="57"/>
          <ac:inkMkLst>
            <pc:docMk/>
            <pc:sldMk cId="4026291311" sldId="300"/>
            <ac:inkMk id="57" creationId="{BB9B1EE7-98CF-4F48-B8E8-96A517B12B49}"/>
          </ac:inkMkLst>
        </pc:inkChg>
        <pc:inkChg chg="add del">
          <ac:chgData name="Viet Anh Nguyen" userId="b95f61ff061388d5" providerId="LiveId" clId="{3E39147E-158E-4099-BECE-8D8C54C07C10}" dt="2022-01-08T05:59:49.821" v="57"/>
          <ac:inkMkLst>
            <pc:docMk/>
            <pc:sldMk cId="4026291311" sldId="300"/>
            <ac:inkMk id="58" creationId="{85BEF82A-8715-4BFD-9F0F-08CB65180697}"/>
          </ac:inkMkLst>
        </pc:inkChg>
        <pc:inkChg chg="add del">
          <ac:chgData name="Viet Anh Nguyen" userId="b95f61ff061388d5" providerId="LiveId" clId="{3E39147E-158E-4099-BECE-8D8C54C07C10}" dt="2022-01-08T05:59:49.821" v="57"/>
          <ac:inkMkLst>
            <pc:docMk/>
            <pc:sldMk cId="4026291311" sldId="300"/>
            <ac:inkMk id="59" creationId="{71BD2CFB-3426-4A97-B65F-3A94978BD994}"/>
          </ac:inkMkLst>
        </pc:inkChg>
        <pc:inkChg chg="add del">
          <ac:chgData name="Viet Anh Nguyen" userId="b95f61ff061388d5" providerId="LiveId" clId="{3E39147E-158E-4099-BECE-8D8C54C07C10}" dt="2022-01-08T05:59:49.821" v="57"/>
          <ac:inkMkLst>
            <pc:docMk/>
            <pc:sldMk cId="4026291311" sldId="300"/>
            <ac:inkMk id="60" creationId="{443485DA-1BA4-4F8C-97F4-39C109F99C46}"/>
          </ac:inkMkLst>
        </pc:inkChg>
        <pc:inkChg chg="add del">
          <ac:chgData name="Viet Anh Nguyen" userId="b95f61ff061388d5" providerId="LiveId" clId="{3E39147E-158E-4099-BECE-8D8C54C07C10}" dt="2022-01-08T05:59:49.821" v="57"/>
          <ac:inkMkLst>
            <pc:docMk/>
            <pc:sldMk cId="4026291311" sldId="300"/>
            <ac:inkMk id="61" creationId="{59D352D5-C082-4ECB-9CEC-53FFA5D2AB90}"/>
          </ac:inkMkLst>
        </pc:inkChg>
        <pc:inkChg chg="add">
          <ac:chgData name="Viet Anh Nguyen" userId="b95f61ff061388d5" providerId="LiveId" clId="{3E39147E-158E-4099-BECE-8D8C54C07C10}" dt="2022-01-08T05:59:49.821" v="57"/>
          <ac:inkMkLst>
            <pc:docMk/>
            <pc:sldMk cId="4026291311" sldId="300"/>
            <ac:inkMk id="62" creationId="{33E87530-1660-4A49-8793-9EF665BA4C85}"/>
          </ac:inkMkLst>
        </pc:inkChg>
        <pc:inkChg chg="add">
          <ac:chgData name="Viet Anh Nguyen" userId="b95f61ff061388d5" providerId="LiveId" clId="{3E39147E-158E-4099-BECE-8D8C54C07C10}" dt="2022-01-08T05:59:50.706" v="58" actId="9405"/>
          <ac:inkMkLst>
            <pc:docMk/>
            <pc:sldMk cId="4026291311" sldId="300"/>
            <ac:inkMk id="63" creationId="{965210B4-76BD-4329-A3B3-B7AA9F5DF20B}"/>
          </ac:inkMkLst>
        </pc:inkChg>
        <pc:inkChg chg="add del">
          <ac:chgData name="Viet Anh Nguyen" userId="b95f61ff061388d5" providerId="LiveId" clId="{3E39147E-158E-4099-BECE-8D8C54C07C10}" dt="2022-01-08T05:59:54.994" v="69"/>
          <ac:inkMkLst>
            <pc:docMk/>
            <pc:sldMk cId="4026291311" sldId="300"/>
            <ac:inkMk id="64" creationId="{BC305160-301A-4DD1-9572-A1A0DE731D7A}"/>
          </ac:inkMkLst>
        </pc:inkChg>
        <pc:inkChg chg="add del">
          <ac:chgData name="Viet Anh Nguyen" userId="b95f61ff061388d5" providerId="LiveId" clId="{3E39147E-158E-4099-BECE-8D8C54C07C10}" dt="2022-01-08T05:59:54.994" v="69"/>
          <ac:inkMkLst>
            <pc:docMk/>
            <pc:sldMk cId="4026291311" sldId="300"/>
            <ac:inkMk id="65" creationId="{66F1BBF2-48F8-43C9-98E1-F384BF6519F3}"/>
          </ac:inkMkLst>
        </pc:inkChg>
        <pc:inkChg chg="add del">
          <ac:chgData name="Viet Anh Nguyen" userId="b95f61ff061388d5" providerId="LiveId" clId="{3E39147E-158E-4099-BECE-8D8C54C07C10}" dt="2022-01-08T05:59:54.994" v="69"/>
          <ac:inkMkLst>
            <pc:docMk/>
            <pc:sldMk cId="4026291311" sldId="300"/>
            <ac:inkMk id="66" creationId="{7005F82E-AB23-413E-AD5E-ADFE29AB545F}"/>
          </ac:inkMkLst>
        </pc:inkChg>
        <pc:inkChg chg="add del">
          <ac:chgData name="Viet Anh Nguyen" userId="b95f61ff061388d5" providerId="LiveId" clId="{3E39147E-158E-4099-BECE-8D8C54C07C10}" dt="2022-01-08T05:59:54.994" v="69"/>
          <ac:inkMkLst>
            <pc:docMk/>
            <pc:sldMk cId="4026291311" sldId="300"/>
            <ac:inkMk id="67" creationId="{E35305C3-15C2-4F88-BB91-E36B1A22F67A}"/>
          </ac:inkMkLst>
        </pc:inkChg>
        <pc:inkChg chg="add del">
          <ac:chgData name="Viet Anh Nguyen" userId="b95f61ff061388d5" providerId="LiveId" clId="{3E39147E-158E-4099-BECE-8D8C54C07C10}" dt="2022-01-08T05:59:54.994" v="69"/>
          <ac:inkMkLst>
            <pc:docMk/>
            <pc:sldMk cId="4026291311" sldId="300"/>
            <ac:inkMk id="68" creationId="{DAA94756-275A-4132-B854-1968AFF67A1F}"/>
          </ac:inkMkLst>
        </pc:inkChg>
        <pc:inkChg chg="add del">
          <ac:chgData name="Viet Anh Nguyen" userId="b95f61ff061388d5" providerId="LiveId" clId="{3E39147E-158E-4099-BECE-8D8C54C07C10}" dt="2022-01-08T05:59:54.994" v="69"/>
          <ac:inkMkLst>
            <pc:docMk/>
            <pc:sldMk cId="4026291311" sldId="300"/>
            <ac:inkMk id="69" creationId="{F7F246FF-0291-42DB-AD9F-FA9BB0CB5ABB}"/>
          </ac:inkMkLst>
        </pc:inkChg>
        <pc:inkChg chg="add del">
          <ac:chgData name="Viet Anh Nguyen" userId="b95f61ff061388d5" providerId="LiveId" clId="{3E39147E-158E-4099-BECE-8D8C54C07C10}" dt="2022-01-08T05:59:54.994" v="69"/>
          <ac:inkMkLst>
            <pc:docMk/>
            <pc:sldMk cId="4026291311" sldId="300"/>
            <ac:inkMk id="70" creationId="{923075DD-243E-4C3F-985E-0EA87EFBADE2}"/>
          </ac:inkMkLst>
        </pc:inkChg>
        <pc:inkChg chg="add del">
          <ac:chgData name="Viet Anh Nguyen" userId="b95f61ff061388d5" providerId="LiveId" clId="{3E39147E-158E-4099-BECE-8D8C54C07C10}" dt="2022-01-08T05:59:54.994" v="69"/>
          <ac:inkMkLst>
            <pc:docMk/>
            <pc:sldMk cId="4026291311" sldId="300"/>
            <ac:inkMk id="71" creationId="{B94DC26A-D5A1-490A-9530-41D4EC1E390A}"/>
          </ac:inkMkLst>
        </pc:inkChg>
        <pc:inkChg chg="add del">
          <ac:chgData name="Viet Anh Nguyen" userId="b95f61ff061388d5" providerId="LiveId" clId="{3E39147E-158E-4099-BECE-8D8C54C07C10}" dt="2022-01-08T05:59:54.994" v="69"/>
          <ac:inkMkLst>
            <pc:docMk/>
            <pc:sldMk cId="4026291311" sldId="300"/>
            <ac:inkMk id="72" creationId="{A4A634C5-C90C-43A8-9D75-D919F775DEC6}"/>
          </ac:inkMkLst>
        </pc:inkChg>
        <pc:inkChg chg="add del">
          <ac:chgData name="Viet Anh Nguyen" userId="b95f61ff061388d5" providerId="LiveId" clId="{3E39147E-158E-4099-BECE-8D8C54C07C10}" dt="2022-01-08T05:59:54.994" v="69"/>
          <ac:inkMkLst>
            <pc:docMk/>
            <pc:sldMk cId="4026291311" sldId="300"/>
            <ac:inkMk id="73" creationId="{72A75A71-D052-4B2C-8DC6-946DD699C756}"/>
          </ac:inkMkLst>
        </pc:inkChg>
        <pc:inkChg chg="add">
          <ac:chgData name="Viet Anh Nguyen" userId="b95f61ff061388d5" providerId="LiveId" clId="{3E39147E-158E-4099-BECE-8D8C54C07C10}" dt="2022-01-08T05:59:54.994" v="69"/>
          <ac:inkMkLst>
            <pc:docMk/>
            <pc:sldMk cId="4026291311" sldId="300"/>
            <ac:inkMk id="74" creationId="{95223690-69F7-433D-842B-942D69FBEBB0}"/>
          </ac:inkMkLst>
        </pc:inkChg>
        <pc:inkChg chg="add">
          <ac:chgData name="Viet Anh Nguyen" userId="b95f61ff061388d5" providerId="LiveId" clId="{3E39147E-158E-4099-BECE-8D8C54C07C10}" dt="2022-01-08T05:59:54.994" v="69"/>
          <ac:inkMkLst>
            <pc:docMk/>
            <pc:sldMk cId="4026291311" sldId="300"/>
            <ac:inkMk id="75" creationId="{5394EAE2-0AA9-47EB-BBA0-C71169327462}"/>
          </ac:inkMkLst>
        </pc:inkChg>
        <pc:inkChg chg="add del">
          <ac:chgData name="Viet Anh Nguyen" userId="b95f61ff061388d5" providerId="LiveId" clId="{3E39147E-158E-4099-BECE-8D8C54C07C10}" dt="2022-01-08T05:59:59.026" v="80"/>
          <ac:inkMkLst>
            <pc:docMk/>
            <pc:sldMk cId="4026291311" sldId="300"/>
            <ac:inkMk id="76" creationId="{43562DC6-D729-4416-9C8F-179C19B6BB37}"/>
          </ac:inkMkLst>
        </pc:inkChg>
        <pc:inkChg chg="add del">
          <ac:chgData name="Viet Anh Nguyen" userId="b95f61ff061388d5" providerId="LiveId" clId="{3E39147E-158E-4099-BECE-8D8C54C07C10}" dt="2022-01-08T05:59:59.026" v="80"/>
          <ac:inkMkLst>
            <pc:docMk/>
            <pc:sldMk cId="4026291311" sldId="300"/>
            <ac:inkMk id="77" creationId="{F86DF17E-D846-466C-BECC-DC8B893E2B85}"/>
          </ac:inkMkLst>
        </pc:inkChg>
        <pc:inkChg chg="add del">
          <ac:chgData name="Viet Anh Nguyen" userId="b95f61ff061388d5" providerId="LiveId" clId="{3E39147E-158E-4099-BECE-8D8C54C07C10}" dt="2022-01-08T05:59:59.026" v="80"/>
          <ac:inkMkLst>
            <pc:docMk/>
            <pc:sldMk cId="4026291311" sldId="300"/>
            <ac:inkMk id="78" creationId="{E8AE45E9-0026-4CEC-9165-78F27801C821}"/>
          </ac:inkMkLst>
        </pc:inkChg>
        <pc:inkChg chg="add del">
          <ac:chgData name="Viet Anh Nguyen" userId="b95f61ff061388d5" providerId="LiveId" clId="{3E39147E-158E-4099-BECE-8D8C54C07C10}" dt="2022-01-08T05:59:59.026" v="80"/>
          <ac:inkMkLst>
            <pc:docMk/>
            <pc:sldMk cId="4026291311" sldId="300"/>
            <ac:inkMk id="79" creationId="{37BDDA65-D026-4919-8274-16B75C2EF651}"/>
          </ac:inkMkLst>
        </pc:inkChg>
        <pc:inkChg chg="add del">
          <ac:chgData name="Viet Anh Nguyen" userId="b95f61ff061388d5" providerId="LiveId" clId="{3E39147E-158E-4099-BECE-8D8C54C07C10}" dt="2022-01-08T05:59:59.026" v="80"/>
          <ac:inkMkLst>
            <pc:docMk/>
            <pc:sldMk cId="4026291311" sldId="300"/>
            <ac:inkMk id="80" creationId="{EFB0B0F5-2726-4764-ABA9-3C34B809DFCC}"/>
          </ac:inkMkLst>
        </pc:inkChg>
        <pc:inkChg chg="add del">
          <ac:chgData name="Viet Anh Nguyen" userId="b95f61ff061388d5" providerId="LiveId" clId="{3E39147E-158E-4099-BECE-8D8C54C07C10}" dt="2022-01-08T05:59:59.026" v="80"/>
          <ac:inkMkLst>
            <pc:docMk/>
            <pc:sldMk cId="4026291311" sldId="300"/>
            <ac:inkMk id="81" creationId="{8DC20077-BF51-4CA6-8DBA-B272C96F017F}"/>
          </ac:inkMkLst>
        </pc:inkChg>
        <pc:inkChg chg="add del">
          <ac:chgData name="Viet Anh Nguyen" userId="b95f61ff061388d5" providerId="LiveId" clId="{3E39147E-158E-4099-BECE-8D8C54C07C10}" dt="2022-01-08T05:59:59.026" v="80"/>
          <ac:inkMkLst>
            <pc:docMk/>
            <pc:sldMk cId="4026291311" sldId="300"/>
            <ac:inkMk id="82" creationId="{EB29243C-80C3-4958-85EA-40ED594E7BEA}"/>
          </ac:inkMkLst>
        </pc:inkChg>
        <pc:inkChg chg="add del">
          <ac:chgData name="Viet Anh Nguyen" userId="b95f61ff061388d5" providerId="LiveId" clId="{3E39147E-158E-4099-BECE-8D8C54C07C10}" dt="2022-01-08T05:59:59.026" v="80"/>
          <ac:inkMkLst>
            <pc:docMk/>
            <pc:sldMk cId="4026291311" sldId="300"/>
            <ac:inkMk id="83" creationId="{7B55F288-B310-4844-942D-A57B76843AAC}"/>
          </ac:inkMkLst>
        </pc:inkChg>
        <pc:inkChg chg="add del">
          <ac:chgData name="Viet Anh Nguyen" userId="b95f61ff061388d5" providerId="LiveId" clId="{3E39147E-158E-4099-BECE-8D8C54C07C10}" dt="2022-01-08T05:59:59.026" v="80"/>
          <ac:inkMkLst>
            <pc:docMk/>
            <pc:sldMk cId="4026291311" sldId="300"/>
            <ac:inkMk id="84" creationId="{DFA8761A-D7EB-4A77-A599-8A74FF7ED290}"/>
          </ac:inkMkLst>
        </pc:inkChg>
        <pc:inkChg chg="add del">
          <ac:chgData name="Viet Anh Nguyen" userId="b95f61ff061388d5" providerId="LiveId" clId="{3E39147E-158E-4099-BECE-8D8C54C07C10}" dt="2022-01-08T05:59:59.026" v="80"/>
          <ac:inkMkLst>
            <pc:docMk/>
            <pc:sldMk cId="4026291311" sldId="300"/>
            <ac:inkMk id="85" creationId="{33D21813-816D-45B7-8406-1E978D336FC0}"/>
          </ac:inkMkLst>
        </pc:inkChg>
        <pc:inkChg chg="add del">
          <ac:chgData name="Viet Anh Nguyen" userId="b95f61ff061388d5" providerId="LiveId" clId="{3E39147E-158E-4099-BECE-8D8C54C07C10}" dt="2022-01-08T06:00:01.072" v="85"/>
          <ac:inkMkLst>
            <pc:docMk/>
            <pc:sldMk cId="4026291311" sldId="300"/>
            <ac:inkMk id="86" creationId="{BB3EC8E3-BD95-4B71-AB70-5DF899FD3EB7}"/>
          </ac:inkMkLst>
        </pc:inkChg>
        <pc:inkChg chg="add">
          <ac:chgData name="Viet Anh Nguyen" userId="b95f61ff061388d5" providerId="LiveId" clId="{3E39147E-158E-4099-BECE-8D8C54C07C10}" dt="2022-01-08T05:59:59.026" v="80"/>
          <ac:inkMkLst>
            <pc:docMk/>
            <pc:sldMk cId="4026291311" sldId="300"/>
            <ac:inkMk id="87" creationId="{CC35E618-03B3-4F79-8DCC-86286B7ED079}"/>
          </ac:inkMkLst>
        </pc:inkChg>
        <pc:inkChg chg="add">
          <ac:chgData name="Viet Anh Nguyen" userId="b95f61ff061388d5" providerId="LiveId" clId="{3E39147E-158E-4099-BECE-8D8C54C07C10}" dt="2022-01-08T05:59:59.026" v="80"/>
          <ac:inkMkLst>
            <pc:docMk/>
            <pc:sldMk cId="4026291311" sldId="300"/>
            <ac:inkMk id="88" creationId="{D5086F6C-6EEE-465D-ABCD-645911700BEC}"/>
          </ac:inkMkLst>
        </pc:inkChg>
        <pc:inkChg chg="add del">
          <ac:chgData name="Viet Anh Nguyen" userId="b95f61ff061388d5" providerId="LiveId" clId="{3E39147E-158E-4099-BECE-8D8C54C07C10}" dt="2022-01-08T06:00:01.072" v="85"/>
          <ac:inkMkLst>
            <pc:docMk/>
            <pc:sldMk cId="4026291311" sldId="300"/>
            <ac:inkMk id="89" creationId="{30D6CD42-E701-4A7D-9D6A-6A7FA85BEA74}"/>
          </ac:inkMkLst>
        </pc:inkChg>
        <pc:inkChg chg="add del">
          <ac:chgData name="Viet Anh Nguyen" userId="b95f61ff061388d5" providerId="LiveId" clId="{3E39147E-158E-4099-BECE-8D8C54C07C10}" dt="2022-01-08T06:00:01.072" v="85"/>
          <ac:inkMkLst>
            <pc:docMk/>
            <pc:sldMk cId="4026291311" sldId="300"/>
            <ac:inkMk id="90" creationId="{0F9DDC45-20C5-413D-BEB1-5C2FB40C1235}"/>
          </ac:inkMkLst>
        </pc:inkChg>
        <pc:inkChg chg="add del">
          <ac:chgData name="Viet Anh Nguyen" userId="b95f61ff061388d5" providerId="LiveId" clId="{3E39147E-158E-4099-BECE-8D8C54C07C10}" dt="2022-01-08T06:00:01.072" v="85"/>
          <ac:inkMkLst>
            <pc:docMk/>
            <pc:sldMk cId="4026291311" sldId="300"/>
            <ac:inkMk id="91" creationId="{A603AF37-92B3-4E6C-946D-4C284C54EBD6}"/>
          </ac:inkMkLst>
        </pc:inkChg>
        <pc:inkChg chg="add del">
          <ac:chgData name="Viet Anh Nguyen" userId="b95f61ff061388d5" providerId="LiveId" clId="{3E39147E-158E-4099-BECE-8D8C54C07C10}" dt="2022-01-08T06:00:01.072" v="85"/>
          <ac:inkMkLst>
            <pc:docMk/>
            <pc:sldMk cId="4026291311" sldId="300"/>
            <ac:inkMk id="92" creationId="{672E0133-826F-4D36-A82F-5E91ADE6E0E0}"/>
          </ac:inkMkLst>
        </pc:inkChg>
        <pc:inkChg chg="add">
          <ac:chgData name="Viet Anh Nguyen" userId="b95f61ff061388d5" providerId="LiveId" clId="{3E39147E-158E-4099-BECE-8D8C54C07C10}" dt="2022-01-08T06:00:01.072" v="85"/>
          <ac:inkMkLst>
            <pc:docMk/>
            <pc:sldMk cId="4026291311" sldId="300"/>
            <ac:inkMk id="93" creationId="{43EC85BD-8EEF-49DF-9DC8-1CC09D6D353E}"/>
          </ac:inkMkLst>
        </pc:inkChg>
        <pc:inkChg chg="add del">
          <ac:chgData name="Viet Anh Nguyen" userId="b95f61ff061388d5" providerId="LiveId" clId="{3E39147E-158E-4099-BECE-8D8C54C07C10}" dt="2022-01-08T06:00:02.220" v="87"/>
          <ac:inkMkLst>
            <pc:docMk/>
            <pc:sldMk cId="4026291311" sldId="300"/>
            <ac:inkMk id="94" creationId="{BE16D2AD-4275-4C09-B0EF-0411AE5A4019}"/>
          </ac:inkMkLst>
        </pc:inkChg>
        <pc:inkChg chg="add del">
          <ac:chgData name="Viet Anh Nguyen" userId="b95f61ff061388d5" providerId="LiveId" clId="{3E39147E-158E-4099-BECE-8D8C54C07C10}" dt="2022-01-08T06:00:02.220" v="87"/>
          <ac:inkMkLst>
            <pc:docMk/>
            <pc:sldMk cId="4026291311" sldId="300"/>
            <ac:inkMk id="95" creationId="{227B1372-4230-4505-A3CB-E932D2EDF570}"/>
          </ac:inkMkLst>
        </pc:inkChg>
        <pc:inkChg chg="add">
          <ac:chgData name="Viet Anh Nguyen" userId="b95f61ff061388d5" providerId="LiveId" clId="{3E39147E-158E-4099-BECE-8D8C54C07C10}" dt="2022-01-08T06:00:02.220" v="87"/>
          <ac:inkMkLst>
            <pc:docMk/>
            <pc:sldMk cId="4026291311" sldId="300"/>
            <ac:inkMk id="96" creationId="{17F817CC-E7A9-4B3B-AB5B-DA27B20E42AC}"/>
          </ac:inkMkLst>
        </pc:inkChg>
        <pc:inkChg chg="add del">
          <ac:chgData name="Viet Anh Nguyen" userId="b95f61ff061388d5" providerId="LiveId" clId="{3E39147E-158E-4099-BECE-8D8C54C07C10}" dt="2022-01-08T06:03:56.341" v="92"/>
          <ac:inkMkLst>
            <pc:docMk/>
            <pc:sldMk cId="4026291311" sldId="300"/>
            <ac:inkMk id="97" creationId="{15A3709A-6618-4DF2-8D35-3667A0E57A24}"/>
          </ac:inkMkLst>
        </pc:inkChg>
        <pc:inkChg chg="add del">
          <ac:chgData name="Viet Anh Nguyen" userId="b95f61ff061388d5" providerId="LiveId" clId="{3E39147E-158E-4099-BECE-8D8C54C07C10}" dt="2022-01-08T06:03:56.341" v="92"/>
          <ac:inkMkLst>
            <pc:docMk/>
            <pc:sldMk cId="4026291311" sldId="300"/>
            <ac:inkMk id="98" creationId="{1F8933A8-4ADF-4D95-A1DA-49FB77EC0DC0}"/>
          </ac:inkMkLst>
        </pc:inkChg>
        <pc:inkChg chg="add del">
          <ac:chgData name="Viet Anh Nguyen" userId="b95f61ff061388d5" providerId="LiveId" clId="{3E39147E-158E-4099-BECE-8D8C54C07C10}" dt="2022-01-08T06:03:56.341" v="92"/>
          <ac:inkMkLst>
            <pc:docMk/>
            <pc:sldMk cId="4026291311" sldId="300"/>
            <ac:inkMk id="99" creationId="{927193B6-5892-446B-BAC6-15771D2EB165}"/>
          </ac:inkMkLst>
        </pc:inkChg>
        <pc:inkChg chg="add del">
          <ac:chgData name="Viet Anh Nguyen" userId="b95f61ff061388d5" providerId="LiveId" clId="{3E39147E-158E-4099-BECE-8D8C54C07C10}" dt="2022-01-08T06:03:56.341" v="92"/>
          <ac:inkMkLst>
            <pc:docMk/>
            <pc:sldMk cId="4026291311" sldId="300"/>
            <ac:inkMk id="100" creationId="{6F833F02-006E-4F32-83A2-DCBB7D0BD4D7}"/>
          </ac:inkMkLst>
        </pc:inkChg>
        <pc:inkChg chg="add del">
          <ac:chgData name="Viet Anh Nguyen" userId="b95f61ff061388d5" providerId="LiveId" clId="{3E39147E-158E-4099-BECE-8D8C54C07C10}" dt="2022-01-08T06:03:58.133" v="96"/>
          <ac:inkMkLst>
            <pc:docMk/>
            <pc:sldMk cId="4026291311" sldId="300"/>
            <ac:inkMk id="101" creationId="{C7611AA7-79FC-467B-97A4-AAEE03F9133B}"/>
          </ac:inkMkLst>
        </pc:inkChg>
        <pc:inkChg chg="add del">
          <ac:chgData name="Viet Anh Nguyen" userId="b95f61ff061388d5" providerId="LiveId" clId="{3E39147E-158E-4099-BECE-8D8C54C07C10}" dt="2022-01-08T06:03:58.133" v="96"/>
          <ac:inkMkLst>
            <pc:docMk/>
            <pc:sldMk cId="4026291311" sldId="300"/>
            <ac:inkMk id="102" creationId="{32EEB9B3-DDBA-4B61-A108-F28940A1CFB6}"/>
          </ac:inkMkLst>
        </pc:inkChg>
        <pc:inkChg chg="add del">
          <ac:chgData name="Viet Anh Nguyen" userId="b95f61ff061388d5" providerId="LiveId" clId="{3E39147E-158E-4099-BECE-8D8C54C07C10}" dt="2022-01-08T06:03:58.133" v="96"/>
          <ac:inkMkLst>
            <pc:docMk/>
            <pc:sldMk cId="4026291311" sldId="300"/>
            <ac:inkMk id="103" creationId="{F81A1A47-6399-4CB8-9832-A8EACC6FEA8B}"/>
          </ac:inkMkLst>
        </pc:inkChg>
        <pc:inkChg chg="add del">
          <ac:chgData name="Viet Anh Nguyen" userId="b95f61ff061388d5" providerId="LiveId" clId="{3E39147E-158E-4099-BECE-8D8C54C07C10}" dt="2022-01-08T06:03:58.133" v="96"/>
          <ac:inkMkLst>
            <pc:docMk/>
            <pc:sldMk cId="4026291311" sldId="300"/>
            <ac:inkMk id="104" creationId="{44161DF5-9055-423B-8821-5835F682991C}"/>
          </ac:inkMkLst>
        </pc:inkChg>
        <pc:inkChg chg="add del">
          <ac:chgData name="Viet Anh Nguyen" userId="b95f61ff061388d5" providerId="LiveId" clId="{3E39147E-158E-4099-BECE-8D8C54C07C10}" dt="2022-01-08T06:04:00.572" v="100"/>
          <ac:inkMkLst>
            <pc:docMk/>
            <pc:sldMk cId="4026291311" sldId="300"/>
            <ac:inkMk id="105" creationId="{A802DB44-6D1E-43D8-A379-040F6C39A22C}"/>
          </ac:inkMkLst>
        </pc:inkChg>
        <pc:inkChg chg="add">
          <ac:chgData name="Viet Anh Nguyen" userId="b95f61ff061388d5" providerId="LiveId" clId="{3E39147E-158E-4099-BECE-8D8C54C07C10}" dt="2022-01-08T06:03:59.126" v="97" actId="9405"/>
          <ac:inkMkLst>
            <pc:docMk/>
            <pc:sldMk cId="4026291311" sldId="300"/>
            <ac:inkMk id="106" creationId="{6570D08B-6F76-4A43-9F97-ECD7F8F2E62D}"/>
          </ac:inkMkLst>
        </pc:inkChg>
        <pc:inkChg chg="add del">
          <ac:chgData name="Viet Anh Nguyen" userId="b95f61ff061388d5" providerId="LiveId" clId="{3E39147E-158E-4099-BECE-8D8C54C07C10}" dt="2022-01-08T06:04:00.572" v="100"/>
          <ac:inkMkLst>
            <pc:docMk/>
            <pc:sldMk cId="4026291311" sldId="300"/>
            <ac:inkMk id="107" creationId="{BF20CD8F-02BB-4AA3-BB05-526B55CEA93C}"/>
          </ac:inkMkLst>
        </pc:inkChg>
        <pc:inkChg chg="add del">
          <ac:chgData name="Viet Anh Nguyen" userId="b95f61ff061388d5" providerId="LiveId" clId="{3E39147E-158E-4099-BECE-8D8C54C07C10}" dt="2022-01-08T06:04:00.572" v="100"/>
          <ac:inkMkLst>
            <pc:docMk/>
            <pc:sldMk cId="4026291311" sldId="300"/>
            <ac:inkMk id="108" creationId="{A47F4CDC-0364-4EC5-B001-55124D35BD87}"/>
          </ac:inkMkLst>
        </pc:inkChg>
        <pc:inkChg chg="add">
          <ac:chgData name="Viet Anh Nguyen" userId="b95f61ff061388d5" providerId="LiveId" clId="{3E39147E-158E-4099-BECE-8D8C54C07C10}" dt="2022-01-08T06:04:00.572" v="100"/>
          <ac:inkMkLst>
            <pc:docMk/>
            <pc:sldMk cId="4026291311" sldId="300"/>
            <ac:inkMk id="109" creationId="{1A4688BF-2D3E-49E2-A402-8F689C002B29}"/>
          </ac:inkMkLst>
        </pc:inkChg>
        <pc:inkChg chg="add del">
          <ac:chgData name="Viet Anh Nguyen" userId="b95f61ff061388d5" providerId="LiveId" clId="{3E39147E-158E-4099-BECE-8D8C54C07C10}" dt="2022-01-08T06:04:08.923" v="111"/>
          <ac:inkMkLst>
            <pc:docMk/>
            <pc:sldMk cId="4026291311" sldId="300"/>
            <ac:inkMk id="110" creationId="{88814C1C-83D0-461B-8A65-3166331F58E2}"/>
          </ac:inkMkLst>
        </pc:inkChg>
        <pc:inkChg chg="add del">
          <ac:chgData name="Viet Anh Nguyen" userId="b95f61ff061388d5" providerId="LiveId" clId="{3E39147E-158E-4099-BECE-8D8C54C07C10}" dt="2022-01-08T06:04:08.923" v="111"/>
          <ac:inkMkLst>
            <pc:docMk/>
            <pc:sldMk cId="4026291311" sldId="300"/>
            <ac:inkMk id="111" creationId="{DCCA489E-ED68-4F57-BEE1-82B8FB37A2DC}"/>
          </ac:inkMkLst>
        </pc:inkChg>
        <pc:inkChg chg="add del">
          <ac:chgData name="Viet Anh Nguyen" userId="b95f61ff061388d5" providerId="LiveId" clId="{3E39147E-158E-4099-BECE-8D8C54C07C10}" dt="2022-01-08T06:04:08.923" v="111"/>
          <ac:inkMkLst>
            <pc:docMk/>
            <pc:sldMk cId="4026291311" sldId="300"/>
            <ac:inkMk id="112" creationId="{BBE813EB-A2F2-44D9-9872-75F9620A555F}"/>
          </ac:inkMkLst>
        </pc:inkChg>
        <pc:inkChg chg="add del">
          <ac:chgData name="Viet Anh Nguyen" userId="b95f61ff061388d5" providerId="LiveId" clId="{3E39147E-158E-4099-BECE-8D8C54C07C10}" dt="2022-01-08T06:04:08.923" v="111"/>
          <ac:inkMkLst>
            <pc:docMk/>
            <pc:sldMk cId="4026291311" sldId="300"/>
            <ac:inkMk id="113" creationId="{8E5817C4-1CA1-4A1A-AF30-95B814A1FA93}"/>
          </ac:inkMkLst>
        </pc:inkChg>
        <pc:inkChg chg="add del">
          <ac:chgData name="Viet Anh Nguyen" userId="b95f61ff061388d5" providerId="LiveId" clId="{3E39147E-158E-4099-BECE-8D8C54C07C10}" dt="2022-01-08T06:04:08.923" v="111"/>
          <ac:inkMkLst>
            <pc:docMk/>
            <pc:sldMk cId="4026291311" sldId="300"/>
            <ac:inkMk id="114" creationId="{6C398315-EEF2-443F-B090-4C729CD61824}"/>
          </ac:inkMkLst>
        </pc:inkChg>
        <pc:inkChg chg="add del">
          <ac:chgData name="Viet Anh Nguyen" userId="b95f61ff061388d5" providerId="LiveId" clId="{3E39147E-158E-4099-BECE-8D8C54C07C10}" dt="2022-01-08T06:04:08.923" v="111"/>
          <ac:inkMkLst>
            <pc:docMk/>
            <pc:sldMk cId="4026291311" sldId="300"/>
            <ac:inkMk id="115" creationId="{96EF153A-2AC4-4D0D-8205-0AD56EB218FF}"/>
          </ac:inkMkLst>
        </pc:inkChg>
        <pc:inkChg chg="add del">
          <ac:chgData name="Viet Anh Nguyen" userId="b95f61ff061388d5" providerId="LiveId" clId="{3E39147E-158E-4099-BECE-8D8C54C07C10}" dt="2022-01-08T06:04:08.923" v="111"/>
          <ac:inkMkLst>
            <pc:docMk/>
            <pc:sldMk cId="4026291311" sldId="300"/>
            <ac:inkMk id="116" creationId="{E48975DD-692C-4672-BD91-2D1840949A53}"/>
          </ac:inkMkLst>
        </pc:inkChg>
        <pc:inkChg chg="add del">
          <ac:chgData name="Viet Anh Nguyen" userId="b95f61ff061388d5" providerId="LiveId" clId="{3E39147E-158E-4099-BECE-8D8C54C07C10}" dt="2022-01-08T06:04:08.923" v="111"/>
          <ac:inkMkLst>
            <pc:docMk/>
            <pc:sldMk cId="4026291311" sldId="300"/>
            <ac:inkMk id="117" creationId="{99DF010B-DFD7-4C4C-B0A1-372D60A4703E}"/>
          </ac:inkMkLst>
        </pc:inkChg>
        <pc:inkChg chg="add del">
          <ac:chgData name="Viet Anh Nguyen" userId="b95f61ff061388d5" providerId="LiveId" clId="{3E39147E-158E-4099-BECE-8D8C54C07C10}" dt="2022-01-08T06:04:08.923" v="111"/>
          <ac:inkMkLst>
            <pc:docMk/>
            <pc:sldMk cId="4026291311" sldId="300"/>
            <ac:inkMk id="118" creationId="{EA5C041E-1CF7-497B-B3D3-A8A115A9F62F}"/>
          </ac:inkMkLst>
        </pc:inkChg>
        <pc:inkChg chg="add del">
          <ac:chgData name="Viet Anh Nguyen" userId="b95f61ff061388d5" providerId="LiveId" clId="{3E39147E-158E-4099-BECE-8D8C54C07C10}" dt="2022-01-08T06:04:08.923" v="111"/>
          <ac:inkMkLst>
            <pc:docMk/>
            <pc:sldMk cId="4026291311" sldId="300"/>
            <ac:inkMk id="119" creationId="{C4E48024-E493-429C-B4D5-1DA63C286595}"/>
          </ac:inkMkLst>
        </pc:inkChg>
        <pc:inkChg chg="add">
          <ac:chgData name="Viet Anh Nguyen" userId="b95f61ff061388d5" providerId="LiveId" clId="{3E39147E-158E-4099-BECE-8D8C54C07C10}" dt="2022-01-08T06:04:08.923" v="111"/>
          <ac:inkMkLst>
            <pc:docMk/>
            <pc:sldMk cId="4026291311" sldId="300"/>
            <ac:inkMk id="120" creationId="{B29AF492-2477-4E25-9961-FCD83658BE26}"/>
          </ac:inkMkLst>
        </pc:inkChg>
        <pc:inkChg chg="add">
          <ac:chgData name="Viet Anh Nguyen" userId="b95f61ff061388d5" providerId="LiveId" clId="{3E39147E-158E-4099-BECE-8D8C54C07C10}" dt="2022-01-08T06:04:08.923" v="111"/>
          <ac:inkMkLst>
            <pc:docMk/>
            <pc:sldMk cId="4026291311" sldId="300"/>
            <ac:inkMk id="121" creationId="{71C1F31C-CAD2-4639-BC9F-ECEFA167E7CE}"/>
          </ac:inkMkLst>
        </pc:inkChg>
        <pc:inkChg chg="add del">
          <ac:chgData name="Viet Anh Nguyen" userId="b95f61ff061388d5" providerId="LiveId" clId="{3E39147E-158E-4099-BECE-8D8C54C07C10}" dt="2022-01-08T06:04:11.554" v="119"/>
          <ac:inkMkLst>
            <pc:docMk/>
            <pc:sldMk cId="4026291311" sldId="300"/>
            <ac:inkMk id="122" creationId="{B6A522C3-94AE-4BC2-B6B8-1CEE103B992F}"/>
          </ac:inkMkLst>
        </pc:inkChg>
        <pc:inkChg chg="add del">
          <ac:chgData name="Viet Anh Nguyen" userId="b95f61ff061388d5" providerId="LiveId" clId="{3E39147E-158E-4099-BECE-8D8C54C07C10}" dt="2022-01-08T06:04:11.554" v="119"/>
          <ac:inkMkLst>
            <pc:docMk/>
            <pc:sldMk cId="4026291311" sldId="300"/>
            <ac:inkMk id="123" creationId="{6FB02650-BC8A-445E-9468-A2CEEC0E59E3}"/>
          </ac:inkMkLst>
        </pc:inkChg>
        <pc:inkChg chg="add del">
          <ac:chgData name="Viet Anh Nguyen" userId="b95f61ff061388d5" providerId="LiveId" clId="{3E39147E-158E-4099-BECE-8D8C54C07C10}" dt="2022-01-08T06:04:11.554" v="119"/>
          <ac:inkMkLst>
            <pc:docMk/>
            <pc:sldMk cId="4026291311" sldId="300"/>
            <ac:inkMk id="124" creationId="{D515696D-F29D-411F-B3A7-E65F3FB856A7}"/>
          </ac:inkMkLst>
        </pc:inkChg>
        <pc:inkChg chg="add del">
          <ac:chgData name="Viet Anh Nguyen" userId="b95f61ff061388d5" providerId="LiveId" clId="{3E39147E-158E-4099-BECE-8D8C54C07C10}" dt="2022-01-08T06:04:11.554" v="119"/>
          <ac:inkMkLst>
            <pc:docMk/>
            <pc:sldMk cId="4026291311" sldId="300"/>
            <ac:inkMk id="125" creationId="{EB761ACF-5003-4DE0-9B36-EF31922D6664}"/>
          </ac:inkMkLst>
        </pc:inkChg>
        <pc:inkChg chg="add del">
          <ac:chgData name="Viet Anh Nguyen" userId="b95f61ff061388d5" providerId="LiveId" clId="{3E39147E-158E-4099-BECE-8D8C54C07C10}" dt="2022-01-08T06:04:11.554" v="119"/>
          <ac:inkMkLst>
            <pc:docMk/>
            <pc:sldMk cId="4026291311" sldId="300"/>
            <ac:inkMk id="126" creationId="{6CD33C8B-D4A4-46AF-82CD-4EDED9518287}"/>
          </ac:inkMkLst>
        </pc:inkChg>
        <pc:inkChg chg="add del">
          <ac:chgData name="Viet Anh Nguyen" userId="b95f61ff061388d5" providerId="LiveId" clId="{3E39147E-158E-4099-BECE-8D8C54C07C10}" dt="2022-01-08T06:04:11.554" v="119"/>
          <ac:inkMkLst>
            <pc:docMk/>
            <pc:sldMk cId="4026291311" sldId="300"/>
            <ac:inkMk id="127" creationId="{D6CE2E2C-ED03-4028-87B6-B5EA4CBE608F}"/>
          </ac:inkMkLst>
        </pc:inkChg>
        <pc:inkChg chg="add del">
          <ac:chgData name="Viet Anh Nguyen" userId="b95f61ff061388d5" providerId="LiveId" clId="{3E39147E-158E-4099-BECE-8D8C54C07C10}" dt="2022-01-08T06:04:11.554" v="119"/>
          <ac:inkMkLst>
            <pc:docMk/>
            <pc:sldMk cId="4026291311" sldId="300"/>
            <ac:inkMk id="128" creationId="{319DDC36-11EA-461F-9A95-21FF36D78DFC}"/>
          </ac:inkMkLst>
        </pc:inkChg>
        <pc:inkChg chg="add">
          <ac:chgData name="Viet Anh Nguyen" userId="b95f61ff061388d5" providerId="LiveId" clId="{3E39147E-158E-4099-BECE-8D8C54C07C10}" dt="2022-01-08T06:04:11.554" v="119"/>
          <ac:inkMkLst>
            <pc:docMk/>
            <pc:sldMk cId="4026291311" sldId="300"/>
            <ac:inkMk id="129" creationId="{6436392E-0D2D-4500-9FDA-45155431CCD1}"/>
          </ac:inkMkLst>
        </pc:inkChg>
        <pc:inkChg chg="add del">
          <ac:chgData name="Viet Anh Nguyen" userId="b95f61ff061388d5" providerId="LiveId" clId="{3E39147E-158E-4099-BECE-8D8C54C07C10}" dt="2022-01-08T06:04:14.855" v="125"/>
          <ac:inkMkLst>
            <pc:docMk/>
            <pc:sldMk cId="4026291311" sldId="300"/>
            <ac:inkMk id="130" creationId="{CCA61A23-955B-4531-84DC-1E47530B5FC7}"/>
          </ac:inkMkLst>
        </pc:inkChg>
        <pc:inkChg chg="add del">
          <ac:chgData name="Viet Anh Nguyen" userId="b95f61ff061388d5" providerId="LiveId" clId="{3E39147E-158E-4099-BECE-8D8C54C07C10}" dt="2022-01-08T06:04:14.855" v="125"/>
          <ac:inkMkLst>
            <pc:docMk/>
            <pc:sldMk cId="4026291311" sldId="300"/>
            <ac:inkMk id="131" creationId="{1F69A295-595E-49BB-9E1E-B2F4321B3515}"/>
          </ac:inkMkLst>
        </pc:inkChg>
        <pc:inkChg chg="add del">
          <ac:chgData name="Viet Anh Nguyen" userId="b95f61ff061388d5" providerId="LiveId" clId="{3E39147E-158E-4099-BECE-8D8C54C07C10}" dt="2022-01-08T06:04:14.855" v="125"/>
          <ac:inkMkLst>
            <pc:docMk/>
            <pc:sldMk cId="4026291311" sldId="300"/>
            <ac:inkMk id="132" creationId="{C0A8D06F-9826-4700-BCBE-CA8F76E73A34}"/>
          </ac:inkMkLst>
        </pc:inkChg>
        <pc:inkChg chg="add del">
          <ac:chgData name="Viet Anh Nguyen" userId="b95f61ff061388d5" providerId="LiveId" clId="{3E39147E-158E-4099-BECE-8D8C54C07C10}" dt="2022-01-08T06:04:14.855" v="125"/>
          <ac:inkMkLst>
            <pc:docMk/>
            <pc:sldMk cId="4026291311" sldId="300"/>
            <ac:inkMk id="133" creationId="{57A7F84B-C67D-46B4-8242-07FC2A5132E9}"/>
          </ac:inkMkLst>
        </pc:inkChg>
        <pc:inkChg chg="add">
          <ac:chgData name="Viet Anh Nguyen" userId="b95f61ff061388d5" providerId="LiveId" clId="{3E39147E-158E-4099-BECE-8D8C54C07C10}" dt="2022-01-08T06:04:14.105" v="124" actId="9405"/>
          <ac:inkMkLst>
            <pc:docMk/>
            <pc:sldMk cId="4026291311" sldId="300"/>
            <ac:inkMk id="134" creationId="{27761535-FA8C-4151-BA81-7ECF604AD9E5}"/>
          </ac:inkMkLst>
        </pc:inkChg>
        <pc:inkChg chg="add">
          <ac:chgData name="Viet Anh Nguyen" userId="b95f61ff061388d5" providerId="LiveId" clId="{3E39147E-158E-4099-BECE-8D8C54C07C10}" dt="2022-01-08T06:04:14.855" v="125"/>
          <ac:inkMkLst>
            <pc:docMk/>
            <pc:sldMk cId="4026291311" sldId="300"/>
            <ac:inkMk id="135" creationId="{60D89554-9808-4793-BAE1-47221E447AD2}"/>
          </ac:inkMkLst>
        </pc:inkChg>
        <pc:inkChg chg="add">
          <ac:chgData name="Viet Anh Nguyen" userId="b95f61ff061388d5" providerId="LiveId" clId="{3E39147E-158E-4099-BECE-8D8C54C07C10}" dt="2022-01-08T06:04:14.855" v="125"/>
          <ac:inkMkLst>
            <pc:docMk/>
            <pc:sldMk cId="4026291311" sldId="300"/>
            <ac:inkMk id="136" creationId="{E7A99D8D-A2A8-4D87-829C-D295AED02E5D}"/>
          </ac:inkMkLst>
        </pc:inkChg>
        <pc:inkChg chg="add">
          <ac:chgData name="Viet Anh Nguyen" userId="b95f61ff061388d5" providerId="LiveId" clId="{3E39147E-158E-4099-BECE-8D8C54C07C10}" dt="2022-01-08T06:06:05.507" v="126" actId="9405"/>
          <ac:inkMkLst>
            <pc:docMk/>
            <pc:sldMk cId="4026291311" sldId="300"/>
            <ac:inkMk id="137" creationId="{3422D71E-F432-4F31-92B8-AB202E755ECC}"/>
          </ac:inkMkLst>
        </pc:inkChg>
        <pc:inkChg chg="add">
          <ac:chgData name="Viet Anh Nguyen" userId="b95f61ff061388d5" providerId="LiveId" clId="{3E39147E-158E-4099-BECE-8D8C54C07C10}" dt="2022-01-08T06:06:06.915" v="127" actId="9405"/>
          <ac:inkMkLst>
            <pc:docMk/>
            <pc:sldMk cId="4026291311" sldId="300"/>
            <ac:inkMk id="138" creationId="{C2399FE6-3960-497A-A62D-3FBCC2C548E3}"/>
          </ac:inkMkLst>
        </pc:inkChg>
        <pc:inkChg chg="add del">
          <ac:chgData name="Viet Anh Nguyen" userId="b95f61ff061388d5" providerId="LiveId" clId="{3E39147E-158E-4099-BECE-8D8C54C07C10}" dt="2022-01-08T06:06:17.342" v="133"/>
          <ac:inkMkLst>
            <pc:docMk/>
            <pc:sldMk cId="4026291311" sldId="300"/>
            <ac:inkMk id="139" creationId="{FA64C1C4-3281-4991-A68E-4842FCC8F2EF}"/>
          </ac:inkMkLst>
        </pc:inkChg>
        <pc:inkChg chg="add del">
          <ac:chgData name="Viet Anh Nguyen" userId="b95f61ff061388d5" providerId="LiveId" clId="{3E39147E-158E-4099-BECE-8D8C54C07C10}" dt="2022-01-08T06:06:17.342" v="133"/>
          <ac:inkMkLst>
            <pc:docMk/>
            <pc:sldMk cId="4026291311" sldId="300"/>
            <ac:inkMk id="140" creationId="{ADD5FA49-A694-4862-918A-3E6E04E16125}"/>
          </ac:inkMkLst>
        </pc:inkChg>
        <pc:inkChg chg="add del">
          <ac:chgData name="Viet Anh Nguyen" userId="b95f61ff061388d5" providerId="LiveId" clId="{3E39147E-158E-4099-BECE-8D8C54C07C10}" dt="2022-01-08T06:06:17.342" v="133"/>
          <ac:inkMkLst>
            <pc:docMk/>
            <pc:sldMk cId="4026291311" sldId="300"/>
            <ac:inkMk id="141" creationId="{09A4C104-27E8-4290-9896-AF9EA3F1835F}"/>
          </ac:inkMkLst>
        </pc:inkChg>
        <pc:inkChg chg="add del">
          <ac:chgData name="Viet Anh Nguyen" userId="b95f61ff061388d5" providerId="LiveId" clId="{3E39147E-158E-4099-BECE-8D8C54C07C10}" dt="2022-01-08T06:06:17.342" v="133"/>
          <ac:inkMkLst>
            <pc:docMk/>
            <pc:sldMk cId="4026291311" sldId="300"/>
            <ac:inkMk id="142" creationId="{BA941B49-1897-4350-82FB-3FADC27AC3DA}"/>
          </ac:inkMkLst>
        </pc:inkChg>
        <pc:inkChg chg="add del">
          <ac:chgData name="Viet Anh Nguyen" userId="b95f61ff061388d5" providerId="LiveId" clId="{3E39147E-158E-4099-BECE-8D8C54C07C10}" dt="2022-01-08T06:06:17.342" v="133"/>
          <ac:inkMkLst>
            <pc:docMk/>
            <pc:sldMk cId="4026291311" sldId="300"/>
            <ac:inkMk id="143" creationId="{D85E857C-D5F6-41A9-B583-A1EB78A4E0C9}"/>
          </ac:inkMkLst>
        </pc:inkChg>
        <pc:inkChg chg="add">
          <ac:chgData name="Viet Anh Nguyen" userId="b95f61ff061388d5" providerId="LiveId" clId="{3E39147E-158E-4099-BECE-8D8C54C07C10}" dt="2022-01-08T06:06:17.342" v="133"/>
          <ac:inkMkLst>
            <pc:docMk/>
            <pc:sldMk cId="4026291311" sldId="300"/>
            <ac:inkMk id="144" creationId="{3DDC43FA-7B41-4532-9A9A-2C526E6D1D6A}"/>
          </ac:inkMkLst>
        </pc:inkChg>
        <pc:inkChg chg="add del">
          <ac:chgData name="Viet Anh Nguyen" userId="b95f61ff061388d5" providerId="LiveId" clId="{3E39147E-158E-4099-BECE-8D8C54C07C10}" dt="2022-01-08T06:06:18.870" v="138"/>
          <ac:inkMkLst>
            <pc:docMk/>
            <pc:sldMk cId="4026291311" sldId="300"/>
            <ac:inkMk id="145" creationId="{A612AF1A-0BC3-4685-91DD-A1655A8AA00B}"/>
          </ac:inkMkLst>
        </pc:inkChg>
        <pc:inkChg chg="add del">
          <ac:chgData name="Viet Anh Nguyen" userId="b95f61ff061388d5" providerId="LiveId" clId="{3E39147E-158E-4099-BECE-8D8C54C07C10}" dt="2022-01-08T06:06:18.870" v="138"/>
          <ac:inkMkLst>
            <pc:docMk/>
            <pc:sldMk cId="4026291311" sldId="300"/>
            <ac:inkMk id="146" creationId="{E2763B49-8874-4EF0-AE8E-2CF3421F2FE5}"/>
          </ac:inkMkLst>
        </pc:inkChg>
        <pc:inkChg chg="add del">
          <ac:chgData name="Viet Anh Nguyen" userId="b95f61ff061388d5" providerId="LiveId" clId="{3E39147E-158E-4099-BECE-8D8C54C07C10}" dt="2022-01-08T06:06:18.870" v="138"/>
          <ac:inkMkLst>
            <pc:docMk/>
            <pc:sldMk cId="4026291311" sldId="300"/>
            <ac:inkMk id="147" creationId="{936DB673-F8E1-44DF-A340-BA1EAEE36B8E}"/>
          </ac:inkMkLst>
        </pc:inkChg>
        <pc:inkChg chg="add del">
          <ac:chgData name="Viet Anh Nguyen" userId="b95f61ff061388d5" providerId="LiveId" clId="{3E39147E-158E-4099-BECE-8D8C54C07C10}" dt="2022-01-08T06:06:18.870" v="138"/>
          <ac:inkMkLst>
            <pc:docMk/>
            <pc:sldMk cId="4026291311" sldId="300"/>
            <ac:inkMk id="148" creationId="{51429EA3-CF43-43F6-8B81-1E7BD705EED3}"/>
          </ac:inkMkLst>
        </pc:inkChg>
        <pc:inkChg chg="add">
          <ac:chgData name="Viet Anh Nguyen" userId="b95f61ff061388d5" providerId="LiveId" clId="{3E39147E-158E-4099-BECE-8D8C54C07C10}" dt="2022-01-08T06:06:18.870" v="138"/>
          <ac:inkMkLst>
            <pc:docMk/>
            <pc:sldMk cId="4026291311" sldId="300"/>
            <ac:inkMk id="149" creationId="{BBE5939B-582F-40EA-9CF7-27FF36F0E817}"/>
          </ac:inkMkLst>
        </pc:inkChg>
        <pc:inkChg chg="add del">
          <ac:chgData name="Viet Anh Nguyen" userId="b95f61ff061388d5" providerId="LiveId" clId="{3E39147E-158E-4099-BECE-8D8C54C07C10}" dt="2022-01-08T06:06:21.171" v="142"/>
          <ac:inkMkLst>
            <pc:docMk/>
            <pc:sldMk cId="4026291311" sldId="300"/>
            <ac:inkMk id="150" creationId="{66E18C2B-E5CA-46B2-9E01-309E1C32F718}"/>
          </ac:inkMkLst>
        </pc:inkChg>
        <pc:inkChg chg="add del">
          <ac:chgData name="Viet Anh Nguyen" userId="b95f61ff061388d5" providerId="LiveId" clId="{3E39147E-158E-4099-BECE-8D8C54C07C10}" dt="2022-01-08T06:06:21.171" v="142"/>
          <ac:inkMkLst>
            <pc:docMk/>
            <pc:sldMk cId="4026291311" sldId="300"/>
            <ac:inkMk id="151" creationId="{C53F21EB-5F3E-42C9-8D45-BAA4AADB427F}"/>
          </ac:inkMkLst>
        </pc:inkChg>
        <pc:inkChg chg="add del">
          <ac:chgData name="Viet Anh Nguyen" userId="b95f61ff061388d5" providerId="LiveId" clId="{3E39147E-158E-4099-BECE-8D8C54C07C10}" dt="2022-01-08T06:06:21.171" v="142"/>
          <ac:inkMkLst>
            <pc:docMk/>
            <pc:sldMk cId="4026291311" sldId="300"/>
            <ac:inkMk id="152" creationId="{2A798C88-4FA9-4307-991D-62F404CEFAA5}"/>
          </ac:inkMkLst>
        </pc:inkChg>
        <pc:inkChg chg="add">
          <ac:chgData name="Viet Anh Nguyen" userId="b95f61ff061388d5" providerId="LiveId" clId="{3E39147E-158E-4099-BECE-8D8C54C07C10}" dt="2022-01-08T06:06:21.171" v="142"/>
          <ac:inkMkLst>
            <pc:docMk/>
            <pc:sldMk cId="4026291311" sldId="300"/>
            <ac:inkMk id="153" creationId="{B372333E-B629-464A-BD37-5567600CC279}"/>
          </ac:inkMkLst>
        </pc:inkChg>
        <pc:inkChg chg="add del">
          <ac:chgData name="Viet Anh Nguyen" userId="b95f61ff061388d5" providerId="LiveId" clId="{3E39147E-158E-4099-BECE-8D8C54C07C10}" dt="2022-01-08T06:09:48.246" v="147"/>
          <ac:inkMkLst>
            <pc:docMk/>
            <pc:sldMk cId="4026291311" sldId="300"/>
            <ac:inkMk id="154" creationId="{61B74C2C-6FA4-4004-920E-0F431BAA096E}"/>
          </ac:inkMkLst>
        </pc:inkChg>
        <pc:inkChg chg="add del">
          <ac:chgData name="Viet Anh Nguyen" userId="b95f61ff061388d5" providerId="LiveId" clId="{3E39147E-158E-4099-BECE-8D8C54C07C10}" dt="2022-01-08T06:09:48.246" v="147"/>
          <ac:inkMkLst>
            <pc:docMk/>
            <pc:sldMk cId="4026291311" sldId="300"/>
            <ac:inkMk id="155" creationId="{0D6B8470-5F49-46A3-86A6-BC9FB66BD78B}"/>
          </ac:inkMkLst>
        </pc:inkChg>
        <pc:inkChg chg="add del">
          <ac:chgData name="Viet Anh Nguyen" userId="b95f61ff061388d5" providerId="LiveId" clId="{3E39147E-158E-4099-BECE-8D8C54C07C10}" dt="2022-01-08T06:09:48.246" v="147"/>
          <ac:inkMkLst>
            <pc:docMk/>
            <pc:sldMk cId="4026291311" sldId="300"/>
            <ac:inkMk id="156" creationId="{340C52B2-1A8B-4CB9-A8D3-6BDE11FB74BC}"/>
          </ac:inkMkLst>
        </pc:inkChg>
        <pc:inkChg chg="add del">
          <ac:chgData name="Viet Anh Nguyen" userId="b95f61ff061388d5" providerId="LiveId" clId="{3E39147E-158E-4099-BECE-8D8C54C07C10}" dt="2022-01-08T06:09:48.246" v="147"/>
          <ac:inkMkLst>
            <pc:docMk/>
            <pc:sldMk cId="4026291311" sldId="300"/>
            <ac:inkMk id="157" creationId="{D0C0CC6B-BF3C-404F-AA07-B57E76E17F7E}"/>
          </ac:inkMkLst>
        </pc:inkChg>
        <pc:inkChg chg="add">
          <ac:chgData name="Viet Anh Nguyen" userId="b95f61ff061388d5" providerId="LiveId" clId="{3E39147E-158E-4099-BECE-8D8C54C07C10}" dt="2022-01-08T06:09:48.246" v="147"/>
          <ac:inkMkLst>
            <pc:docMk/>
            <pc:sldMk cId="4026291311" sldId="300"/>
            <ac:inkMk id="158" creationId="{6551F364-6FE9-458C-B318-F6962403CE67}"/>
          </ac:inkMkLst>
        </pc:inkChg>
        <pc:inkChg chg="add">
          <ac:chgData name="Viet Anh Nguyen" userId="b95f61ff061388d5" providerId="LiveId" clId="{3E39147E-158E-4099-BECE-8D8C54C07C10}" dt="2022-01-08T06:09:50.187" v="148" actId="9405"/>
          <ac:inkMkLst>
            <pc:docMk/>
            <pc:sldMk cId="4026291311" sldId="300"/>
            <ac:inkMk id="159" creationId="{8B073688-1334-4D58-AE27-1B8256F93240}"/>
          </ac:inkMkLst>
        </pc:inkChg>
      </pc:sldChg>
      <pc:sldChg chg="addSp delSp new mod modClrScheme chgLayout">
        <pc:chgData name="Viet Anh Nguyen" userId="b95f61ff061388d5" providerId="LiveId" clId="{3E39147E-158E-4099-BECE-8D8C54C07C10}" dt="2022-01-08T06:23:44.672" v="527" actId="9405"/>
        <pc:sldMkLst>
          <pc:docMk/>
          <pc:sldMk cId="2494032998" sldId="301"/>
        </pc:sldMkLst>
        <pc:spChg chg="del">
          <ac:chgData name="Viet Anh Nguyen" userId="b95f61ff061388d5" providerId="LiveId" clId="{3E39147E-158E-4099-BECE-8D8C54C07C10}" dt="2022-01-08T06:16:22.150" v="273" actId="700"/>
          <ac:spMkLst>
            <pc:docMk/>
            <pc:sldMk cId="2494032998" sldId="301"/>
            <ac:spMk id="2" creationId="{657E6538-C60A-4C59-BE95-B55D33E8DDCA}"/>
          </ac:spMkLst>
        </pc:spChg>
        <pc:spChg chg="del">
          <ac:chgData name="Viet Anh Nguyen" userId="b95f61ff061388d5" providerId="LiveId" clId="{3E39147E-158E-4099-BECE-8D8C54C07C10}" dt="2022-01-08T06:16:22.150" v="273" actId="700"/>
          <ac:spMkLst>
            <pc:docMk/>
            <pc:sldMk cId="2494032998" sldId="301"/>
            <ac:spMk id="3" creationId="{558CBAF3-5B47-4CBD-9C9D-ADA54862315D}"/>
          </ac:spMkLst>
        </pc:spChg>
        <pc:inkChg chg="add del">
          <ac:chgData name="Viet Anh Nguyen" userId="b95f61ff061388d5" providerId="LiveId" clId="{3E39147E-158E-4099-BECE-8D8C54C07C10}" dt="2022-01-08T06:18:44.001" v="283"/>
          <ac:inkMkLst>
            <pc:docMk/>
            <pc:sldMk cId="2494032998" sldId="301"/>
            <ac:inkMk id="4" creationId="{F58B1E0D-1880-46D2-BFCD-3A7DF9279A63}"/>
          </ac:inkMkLst>
        </pc:inkChg>
        <pc:inkChg chg="add del">
          <ac:chgData name="Viet Anh Nguyen" userId="b95f61ff061388d5" providerId="LiveId" clId="{3E39147E-158E-4099-BECE-8D8C54C07C10}" dt="2022-01-08T06:18:44.001" v="283"/>
          <ac:inkMkLst>
            <pc:docMk/>
            <pc:sldMk cId="2494032998" sldId="301"/>
            <ac:inkMk id="5" creationId="{4CE4A8A6-2265-42B1-AADB-2C33D90C2B0C}"/>
          </ac:inkMkLst>
        </pc:inkChg>
        <pc:inkChg chg="add del">
          <ac:chgData name="Viet Anh Nguyen" userId="b95f61ff061388d5" providerId="LiveId" clId="{3E39147E-158E-4099-BECE-8D8C54C07C10}" dt="2022-01-08T06:18:44.001" v="283"/>
          <ac:inkMkLst>
            <pc:docMk/>
            <pc:sldMk cId="2494032998" sldId="301"/>
            <ac:inkMk id="6" creationId="{4DBE915E-A60A-468D-A112-8D05764DE9DF}"/>
          </ac:inkMkLst>
        </pc:inkChg>
        <pc:inkChg chg="add del">
          <ac:chgData name="Viet Anh Nguyen" userId="b95f61ff061388d5" providerId="LiveId" clId="{3E39147E-158E-4099-BECE-8D8C54C07C10}" dt="2022-01-08T06:18:44.001" v="283"/>
          <ac:inkMkLst>
            <pc:docMk/>
            <pc:sldMk cId="2494032998" sldId="301"/>
            <ac:inkMk id="7" creationId="{C919E288-F705-4B79-8CCF-7C20A9C7ADF3}"/>
          </ac:inkMkLst>
        </pc:inkChg>
        <pc:inkChg chg="add del">
          <ac:chgData name="Viet Anh Nguyen" userId="b95f61ff061388d5" providerId="LiveId" clId="{3E39147E-158E-4099-BECE-8D8C54C07C10}" dt="2022-01-08T06:18:44.001" v="283"/>
          <ac:inkMkLst>
            <pc:docMk/>
            <pc:sldMk cId="2494032998" sldId="301"/>
            <ac:inkMk id="8" creationId="{44748994-D17C-45C4-82BB-DF377FD6C97A}"/>
          </ac:inkMkLst>
        </pc:inkChg>
        <pc:inkChg chg="add del">
          <ac:chgData name="Viet Anh Nguyen" userId="b95f61ff061388d5" providerId="LiveId" clId="{3E39147E-158E-4099-BECE-8D8C54C07C10}" dt="2022-01-08T06:18:44.001" v="283"/>
          <ac:inkMkLst>
            <pc:docMk/>
            <pc:sldMk cId="2494032998" sldId="301"/>
            <ac:inkMk id="9" creationId="{27569BD4-6071-4D8F-9148-F950F24BAC22}"/>
          </ac:inkMkLst>
        </pc:inkChg>
        <pc:inkChg chg="add del">
          <ac:chgData name="Viet Anh Nguyen" userId="b95f61ff061388d5" providerId="LiveId" clId="{3E39147E-158E-4099-BECE-8D8C54C07C10}" dt="2022-01-08T06:18:44.001" v="283"/>
          <ac:inkMkLst>
            <pc:docMk/>
            <pc:sldMk cId="2494032998" sldId="301"/>
            <ac:inkMk id="10" creationId="{B74DE312-0199-47C7-A0C1-BC298BB15817}"/>
          </ac:inkMkLst>
        </pc:inkChg>
        <pc:inkChg chg="add del">
          <ac:chgData name="Viet Anh Nguyen" userId="b95f61ff061388d5" providerId="LiveId" clId="{3E39147E-158E-4099-BECE-8D8C54C07C10}" dt="2022-01-08T06:18:44.001" v="283"/>
          <ac:inkMkLst>
            <pc:docMk/>
            <pc:sldMk cId="2494032998" sldId="301"/>
            <ac:inkMk id="11" creationId="{A6FF824E-08F7-42F3-9550-F95A0762E19D}"/>
          </ac:inkMkLst>
        </pc:inkChg>
        <pc:inkChg chg="add del">
          <ac:chgData name="Viet Anh Nguyen" userId="b95f61ff061388d5" providerId="LiveId" clId="{3E39147E-158E-4099-BECE-8D8C54C07C10}" dt="2022-01-08T06:18:44.001" v="283"/>
          <ac:inkMkLst>
            <pc:docMk/>
            <pc:sldMk cId="2494032998" sldId="301"/>
            <ac:inkMk id="12" creationId="{6AF9C0B3-E6D2-41B1-8813-CB99D66D042C}"/>
          </ac:inkMkLst>
        </pc:inkChg>
        <pc:inkChg chg="add">
          <ac:chgData name="Viet Anh Nguyen" userId="b95f61ff061388d5" providerId="LiveId" clId="{3E39147E-158E-4099-BECE-8D8C54C07C10}" dt="2022-01-08T06:18:44.001" v="283"/>
          <ac:inkMkLst>
            <pc:docMk/>
            <pc:sldMk cId="2494032998" sldId="301"/>
            <ac:inkMk id="13" creationId="{DC74A7D0-6994-4FF2-AB3F-D0BF23D0903B}"/>
          </ac:inkMkLst>
        </pc:inkChg>
        <pc:inkChg chg="add del">
          <ac:chgData name="Viet Anh Nguyen" userId="b95f61ff061388d5" providerId="LiveId" clId="{3E39147E-158E-4099-BECE-8D8C54C07C10}" dt="2022-01-08T06:18:48.066" v="294"/>
          <ac:inkMkLst>
            <pc:docMk/>
            <pc:sldMk cId="2494032998" sldId="301"/>
            <ac:inkMk id="14" creationId="{DA6F703C-8ED9-4EFC-8230-DDD23D194FF4}"/>
          </ac:inkMkLst>
        </pc:inkChg>
        <pc:inkChg chg="add del">
          <ac:chgData name="Viet Anh Nguyen" userId="b95f61ff061388d5" providerId="LiveId" clId="{3E39147E-158E-4099-BECE-8D8C54C07C10}" dt="2022-01-08T06:18:48.066" v="294"/>
          <ac:inkMkLst>
            <pc:docMk/>
            <pc:sldMk cId="2494032998" sldId="301"/>
            <ac:inkMk id="15" creationId="{D77188F1-F27F-476C-AC92-CCB8338571BF}"/>
          </ac:inkMkLst>
        </pc:inkChg>
        <pc:inkChg chg="add del">
          <ac:chgData name="Viet Anh Nguyen" userId="b95f61ff061388d5" providerId="LiveId" clId="{3E39147E-158E-4099-BECE-8D8C54C07C10}" dt="2022-01-08T06:18:48.066" v="294"/>
          <ac:inkMkLst>
            <pc:docMk/>
            <pc:sldMk cId="2494032998" sldId="301"/>
            <ac:inkMk id="16" creationId="{23655DB6-ABED-44D1-9392-4050444CA48A}"/>
          </ac:inkMkLst>
        </pc:inkChg>
        <pc:inkChg chg="add del">
          <ac:chgData name="Viet Anh Nguyen" userId="b95f61ff061388d5" providerId="LiveId" clId="{3E39147E-158E-4099-BECE-8D8C54C07C10}" dt="2022-01-08T06:18:48.066" v="294"/>
          <ac:inkMkLst>
            <pc:docMk/>
            <pc:sldMk cId="2494032998" sldId="301"/>
            <ac:inkMk id="17" creationId="{71588FF2-18BD-4760-97E8-BAFFC4744B47}"/>
          </ac:inkMkLst>
        </pc:inkChg>
        <pc:inkChg chg="add del">
          <ac:chgData name="Viet Anh Nguyen" userId="b95f61ff061388d5" providerId="LiveId" clId="{3E39147E-158E-4099-BECE-8D8C54C07C10}" dt="2022-01-08T06:18:48.066" v="294"/>
          <ac:inkMkLst>
            <pc:docMk/>
            <pc:sldMk cId="2494032998" sldId="301"/>
            <ac:inkMk id="18" creationId="{441ACA60-AB05-4D59-BF4B-9B4C550B432F}"/>
          </ac:inkMkLst>
        </pc:inkChg>
        <pc:inkChg chg="add del">
          <ac:chgData name="Viet Anh Nguyen" userId="b95f61ff061388d5" providerId="LiveId" clId="{3E39147E-158E-4099-BECE-8D8C54C07C10}" dt="2022-01-08T06:18:48.066" v="294"/>
          <ac:inkMkLst>
            <pc:docMk/>
            <pc:sldMk cId="2494032998" sldId="301"/>
            <ac:inkMk id="19" creationId="{D8F04FC5-4C9A-48F5-B4D7-B20F65575A46}"/>
          </ac:inkMkLst>
        </pc:inkChg>
        <pc:inkChg chg="add del">
          <ac:chgData name="Viet Anh Nguyen" userId="b95f61ff061388d5" providerId="LiveId" clId="{3E39147E-158E-4099-BECE-8D8C54C07C10}" dt="2022-01-08T06:18:48.066" v="294"/>
          <ac:inkMkLst>
            <pc:docMk/>
            <pc:sldMk cId="2494032998" sldId="301"/>
            <ac:inkMk id="20" creationId="{76A6AFAF-06B0-4C2F-9D34-2C543C2F2737}"/>
          </ac:inkMkLst>
        </pc:inkChg>
        <pc:inkChg chg="add del">
          <ac:chgData name="Viet Anh Nguyen" userId="b95f61ff061388d5" providerId="LiveId" clId="{3E39147E-158E-4099-BECE-8D8C54C07C10}" dt="2022-01-08T06:18:48.066" v="294"/>
          <ac:inkMkLst>
            <pc:docMk/>
            <pc:sldMk cId="2494032998" sldId="301"/>
            <ac:inkMk id="21" creationId="{DE7B0D55-CB69-424D-B440-F8595AB16D15}"/>
          </ac:inkMkLst>
        </pc:inkChg>
        <pc:inkChg chg="add">
          <ac:chgData name="Viet Anh Nguyen" userId="b95f61ff061388d5" providerId="LiveId" clId="{3E39147E-158E-4099-BECE-8D8C54C07C10}" dt="2022-01-08T06:18:46.908" v="292" actId="9405"/>
          <ac:inkMkLst>
            <pc:docMk/>
            <pc:sldMk cId="2494032998" sldId="301"/>
            <ac:inkMk id="22" creationId="{C3486974-0B73-427D-A8EC-BFD4C659E2A8}"/>
          </ac:inkMkLst>
        </pc:inkChg>
        <pc:inkChg chg="add del">
          <ac:chgData name="Viet Anh Nguyen" userId="b95f61ff061388d5" providerId="LiveId" clId="{3E39147E-158E-4099-BECE-8D8C54C07C10}" dt="2022-01-08T06:18:49.313" v="298"/>
          <ac:inkMkLst>
            <pc:docMk/>
            <pc:sldMk cId="2494032998" sldId="301"/>
            <ac:inkMk id="23" creationId="{9806FA08-23E6-4D97-9174-8CF6B04F48F3}"/>
          </ac:inkMkLst>
        </pc:inkChg>
        <pc:inkChg chg="add">
          <ac:chgData name="Viet Anh Nguyen" userId="b95f61ff061388d5" providerId="LiveId" clId="{3E39147E-158E-4099-BECE-8D8C54C07C10}" dt="2022-01-08T06:18:48.066" v="294"/>
          <ac:inkMkLst>
            <pc:docMk/>
            <pc:sldMk cId="2494032998" sldId="301"/>
            <ac:inkMk id="24" creationId="{93D63CC2-8E0E-4E7B-A5BF-4A43217E0BC1}"/>
          </ac:inkMkLst>
        </pc:inkChg>
        <pc:inkChg chg="add">
          <ac:chgData name="Viet Anh Nguyen" userId="b95f61ff061388d5" providerId="LiveId" clId="{3E39147E-158E-4099-BECE-8D8C54C07C10}" dt="2022-01-08T06:18:48.066" v="294"/>
          <ac:inkMkLst>
            <pc:docMk/>
            <pc:sldMk cId="2494032998" sldId="301"/>
            <ac:inkMk id="25" creationId="{EFD90E2B-2831-42D5-BEFA-0874F2F6B943}"/>
          </ac:inkMkLst>
        </pc:inkChg>
        <pc:inkChg chg="add del">
          <ac:chgData name="Viet Anh Nguyen" userId="b95f61ff061388d5" providerId="LiveId" clId="{3E39147E-158E-4099-BECE-8D8C54C07C10}" dt="2022-01-08T06:18:49.313" v="298"/>
          <ac:inkMkLst>
            <pc:docMk/>
            <pc:sldMk cId="2494032998" sldId="301"/>
            <ac:inkMk id="26" creationId="{797AB81F-2CDB-485F-8273-9153C9B89C21}"/>
          </ac:inkMkLst>
        </pc:inkChg>
        <pc:inkChg chg="add del">
          <ac:chgData name="Viet Anh Nguyen" userId="b95f61ff061388d5" providerId="LiveId" clId="{3E39147E-158E-4099-BECE-8D8C54C07C10}" dt="2022-01-08T06:18:49.313" v="298"/>
          <ac:inkMkLst>
            <pc:docMk/>
            <pc:sldMk cId="2494032998" sldId="301"/>
            <ac:inkMk id="27" creationId="{DB3F0A4E-CB0D-4CF9-AD77-FD851731C213}"/>
          </ac:inkMkLst>
        </pc:inkChg>
        <pc:inkChg chg="add del">
          <ac:chgData name="Viet Anh Nguyen" userId="b95f61ff061388d5" providerId="LiveId" clId="{3E39147E-158E-4099-BECE-8D8C54C07C10}" dt="2022-01-08T06:18:49.313" v="298"/>
          <ac:inkMkLst>
            <pc:docMk/>
            <pc:sldMk cId="2494032998" sldId="301"/>
            <ac:inkMk id="28" creationId="{2E437B13-FCFB-4848-BA65-0552221A0AEB}"/>
          </ac:inkMkLst>
        </pc:inkChg>
        <pc:inkChg chg="add">
          <ac:chgData name="Viet Anh Nguyen" userId="b95f61ff061388d5" providerId="LiveId" clId="{3E39147E-158E-4099-BECE-8D8C54C07C10}" dt="2022-01-08T06:18:49.313" v="298"/>
          <ac:inkMkLst>
            <pc:docMk/>
            <pc:sldMk cId="2494032998" sldId="301"/>
            <ac:inkMk id="29" creationId="{CB4205CF-1400-4181-B002-1A6BD6ED58BF}"/>
          </ac:inkMkLst>
        </pc:inkChg>
        <pc:inkChg chg="add del">
          <ac:chgData name="Viet Anh Nguyen" userId="b95f61ff061388d5" providerId="LiveId" clId="{3E39147E-158E-4099-BECE-8D8C54C07C10}" dt="2022-01-08T06:19:54.144" v="308"/>
          <ac:inkMkLst>
            <pc:docMk/>
            <pc:sldMk cId="2494032998" sldId="301"/>
            <ac:inkMk id="30" creationId="{E5FC5088-CE41-4BA8-AFEC-C427D7728AFA}"/>
          </ac:inkMkLst>
        </pc:inkChg>
        <pc:inkChg chg="add del">
          <ac:chgData name="Viet Anh Nguyen" userId="b95f61ff061388d5" providerId="LiveId" clId="{3E39147E-158E-4099-BECE-8D8C54C07C10}" dt="2022-01-08T06:19:54.144" v="308"/>
          <ac:inkMkLst>
            <pc:docMk/>
            <pc:sldMk cId="2494032998" sldId="301"/>
            <ac:inkMk id="31" creationId="{758B142E-0281-4134-9601-F3D9A89F7F24}"/>
          </ac:inkMkLst>
        </pc:inkChg>
        <pc:inkChg chg="add del">
          <ac:chgData name="Viet Anh Nguyen" userId="b95f61ff061388d5" providerId="LiveId" clId="{3E39147E-158E-4099-BECE-8D8C54C07C10}" dt="2022-01-08T06:19:54.144" v="308"/>
          <ac:inkMkLst>
            <pc:docMk/>
            <pc:sldMk cId="2494032998" sldId="301"/>
            <ac:inkMk id="32" creationId="{6008BC2F-E948-433E-BA75-7D725B5D1147}"/>
          </ac:inkMkLst>
        </pc:inkChg>
        <pc:inkChg chg="add del">
          <ac:chgData name="Viet Anh Nguyen" userId="b95f61ff061388d5" providerId="LiveId" clId="{3E39147E-158E-4099-BECE-8D8C54C07C10}" dt="2022-01-08T06:19:59.641" v="309"/>
          <ac:inkMkLst>
            <pc:docMk/>
            <pc:sldMk cId="2494032998" sldId="301"/>
            <ac:inkMk id="33" creationId="{739A9DFF-E683-45F2-AE55-51719F8A7D3B}"/>
          </ac:inkMkLst>
        </pc:inkChg>
        <pc:inkChg chg="add del">
          <ac:chgData name="Viet Anh Nguyen" userId="b95f61ff061388d5" providerId="LiveId" clId="{3E39147E-158E-4099-BECE-8D8C54C07C10}" dt="2022-01-08T06:20:06.760" v="322"/>
          <ac:inkMkLst>
            <pc:docMk/>
            <pc:sldMk cId="2494032998" sldId="301"/>
            <ac:inkMk id="34" creationId="{064DD5DB-B0B0-4295-9416-853A99FC0274}"/>
          </ac:inkMkLst>
        </pc:inkChg>
        <pc:inkChg chg="add del">
          <ac:chgData name="Viet Anh Nguyen" userId="b95f61ff061388d5" providerId="LiveId" clId="{3E39147E-158E-4099-BECE-8D8C54C07C10}" dt="2022-01-08T06:20:06.760" v="322"/>
          <ac:inkMkLst>
            <pc:docMk/>
            <pc:sldMk cId="2494032998" sldId="301"/>
            <ac:inkMk id="35" creationId="{AB32146F-2ED8-42E7-9565-BA00ED44A56A}"/>
          </ac:inkMkLst>
        </pc:inkChg>
        <pc:inkChg chg="add del">
          <ac:chgData name="Viet Anh Nguyen" userId="b95f61ff061388d5" providerId="LiveId" clId="{3E39147E-158E-4099-BECE-8D8C54C07C10}" dt="2022-01-08T06:20:06.760" v="322"/>
          <ac:inkMkLst>
            <pc:docMk/>
            <pc:sldMk cId="2494032998" sldId="301"/>
            <ac:inkMk id="36" creationId="{1E2878C6-CCB0-41B7-B009-3C431A45DDFF}"/>
          </ac:inkMkLst>
        </pc:inkChg>
        <pc:inkChg chg="add del">
          <ac:chgData name="Viet Anh Nguyen" userId="b95f61ff061388d5" providerId="LiveId" clId="{3E39147E-158E-4099-BECE-8D8C54C07C10}" dt="2022-01-08T06:20:06.760" v="322"/>
          <ac:inkMkLst>
            <pc:docMk/>
            <pc:sldMk cId="2494032998" sldId="301"/>
            <ac:inkMk id="37" creationId="{511A170B-0626-4721-92E4-1ADD3CEE510D}"/>
          </ac:inkMkLst>
        </pc:inkChg>
        <pc:inkChg chg="add del">
          <ac:chgData name="Viet Anh Nguyen" userId="b95f61ff061388d5" providerId="LiveId" clId="{3E39147E-158E-4099-BECE-8D8C54C07C10}" dt="2022-01-08T06:20:06.760" v="322"/>
          <ac:inkMkLst>
            <pc:docMk/>
            <pc:sldMk cId="2494032998" sldId="301"/>
            <ac:inkMk id="38" creationId="{90D0C150-129B-48AE-ADD6-E892B6625049}"/>
          </ac:inkMkLst>
        </pc:inkChg>
        <pc:inkChg chg="add del">
          <ac:chgData name="Viet Anh Nguyen" userId="b95f61ff061388d5" providerId="LiveId" clId="{3E39147E-158E-4099-BECE-8D8C54C07C10}" dt="2022-01-08T06:20:06.760" v="322"/>
          <ac:inkMkLst>
            <pc:docMk/>
            <pc:sldMk cId="2494032998" sldId="301"/>
            <ac:inkMk id="39" creationId="{6C965607-D719-42F8-8323-EEF3C294769E}"/>
          </ac:inkMkLst>
        </pc:inkChg>
        <pc:inkChg chg="add del">
          <ac:chgData name="Viet Anh Nguyen" userId="b95f61ff061388d5" providerId="LiveId" clId="{3E39147E-158E-4099-BECE-8D8C54C07C10}" dt="2022-01-08T06:20:06.760" v="322"/>
          <ac:inkMkLst>
            <pc:docMk/>
            <pc:sldMk cId="2494032998" sldId="301"/>
            <ac:inkMk id="40" creationId="{A44F2E1B-EB07-482E-A40B-E76796D2BDD1}"/>
          </ac:inkMkLst>
        </pc:inkChg>
        <pc:inkChg chg="add del">
          <ac:chgData name="Viet Anh Nguyen" userId="b95f61ff061388d5" providerId="LiveId" clId="{3E39147E-158E-4099-BECE-8D8C54C07C10}" dt="2022-01-08T06:20:06.760" v="322"/>
          <ac:inkMkLst>
            <pc:docMk/>
            <pc:sldMk cId="2494032998" sldId="301"/>
            <ac:inkMk id="41" creationId="{A4A24918-A127-4512-B5D5-FF7CC6D0B997}"/>
          </ac:inkMkLst>
        </pc:inkChg>
        <pc:inkChg chg="add del">
          <ac:chgData name="Viet Anh Nguyen" userId="b95f61ff061388d5" providerId="LiveId" clId="{3E39147E-158E-4099-BECE-8D8C54C07C10}" dt="2022-01-08T06:20:06.760" v="322"/>
          <ac:inkMkLst>
            <pc:docMk/>
            <pc:sldMk cId="2494032998" sldId="301"/>
            <ac:inkMk id="42" creationId="{2B350BB7-BD25-4583-B173-C27282755646}"/>
          </ac:inkMkLst>
        </pc:inkChg>
        <pc:inkChg chg="add del">
          <ac:chgData name="Viet Anh Nguyen" userId="b95f61ff061388d5" providerId="LiveId" clId="{3E39147E-158E-4099-BECE-8D8C54C07C10}" dt="2022-01-08T06:20:06.760" v="322"/>
          <ac:inkMkLst>
            <pc:docMk/>
            <pc:sldMk cId="2494032998" sldId="301"/>
            <ac:inkMk id="43" creationId="{28E41220-2302-42BA-AA60-995842371053}"/>
          </ac:inkMkLst>
        </pc:inkChg>
        <pc:inkChg chg="add">
          <ac:chgData name="Viet Anh Nguyen" userId="b95f61ff061388d5" providerId="LiveId" clId="{3E39147E-158E-4099-BECE-8D8C54C07C10}" dt="2022-01-08T06:20:05.612" v="320" actId="9405"/>
          <ac:inkMkLst>
            <pc:docMk/>
            <pc:sldMk cId="2494032998" sldId="301"/>
            <ac:inkMk id="44" creationId="{08F19724-BD20-4E22-BB57-1A680D1CE75C}"/>
          </ac:inkMkLst>
        </pc:inkChg>
        <pc:inkChg chg="add">
          <ac:chgData name="Viet Anh Nguyen" userId="b95f61ff061388d5" providerId="LiveId" clId="{3E39147E-158E-4099-BECE-8D8C54C07C10}" dt="2022-01-08T06:20:05.818" v="321" actId="9405"/>
          <ac:inkMkLst>
            <pc:docMk/>
            <pc:sldMk cId="2494032998" sldId="301"/>
            <ac:inkMk id="45" creationId="{EF87ACDA-B404-4445-9BC5-333FE082E54E}"/>
          </ac:inkMkLst>
        </pc:inkChg>
        <pc:inkChg chg="add">
          <ac:chgData name="Viet Anh Nguyen" userId="b95f61ff061388d5" providerId="LiveId" clId="{3E39147E-158E-4099-BECE-8D8C54C07C10}" dt="2022-01-08T06:20:06.760" v="322"/>
          <ac:inkMkLst>
            <pc:docMk/>
            <pc:sldMk cId="2494032998" sldId="301"/>
            <ac:inkMk id="46" creationId="{F5957DFE-9413-4168-8544-B6B5BE1ADA8F}"/>
          </ac:inkMkLst>
        </pc:inkChg>
        <pc:inkChg chg="add del">
          <ac:chgData name="Viet Anh Nguyen" userId="b95f61ff061388d5" providerId="LiveId" clId="{3E39147E-158E-4099-BECE-8D8C54C07C10}" dt="2022-01-08T06:20:09.408" v="330"/>
          <ac:inkMkLst>
            <pc:docMk/>
            <pc:sldMk cId="2494032998" sldId="301"/>
            <ac:inkMk id="47" creationId="{BCD4BD6A-FE6C-40E1-A105-BB88DA1E64E9}"/>
          </ac:inkMkLst>
        </pc:inkChg>
        <pc:inkChg chg="add del">
          <ac:chgData name="Viet Anh Nguyen" userId="b95f61ff061388d5" providerId="LiveId" clId="{3E39147E-158E-4099-BECE-8D8C54C07C10}" dt="2022-01-08T06:20:09.408" v="330"/>
          <ac:inkMkLst>
            <pc:docMk/>
            <pc:sldMk cId="2494032998" sldId="301"/>
            <ac:inkMk id="48" creationId="{A3FB137D-8CA2-47F8-B49E-444B8975C3FC}"/>
          </ac:inkMkLst>
        </pc:inkChg>
        <pc:inkChg chg="add del">
          <ac:chgData name="Viet Anh Nguyen" userId="b95f61ff061388d5" providerId="LiveId" clId="{3E39147E-158E-4099-BECE-8D8C54C07C10}" dt="2022-01-08T06:20:09.408" v="330"/>
          <ac:inkMkLst>
            <pc:docMk/>
            <pc:sldMk cId="2494032998" sldId="301"/>
            <ac:inkMk id="49" creationId="{432AE2BD-8008-4771-8D24-6BF706E9F06A}"/>
          </ac:inkMkLst>
        </pc:inkChg>
        <pc:inkChg chg="add del">
          <ac:chgData name="Viet Anh Nguyen" userId="b95f61ff061388d5" providerId="LiveId" clId="{3E39147E-158E-4099-BECE-8D8C54C07C10}" dt="2022-01-08T06:20:09.408" v="330"/>
          <ac:inkMkLst>
            <pc:docMk/>
            <pc:sldMk cId="2494032998" sldId="301"/>
            <ac:inkMk id="50" creationId="{5CD02834-B7A1-4F72-B0EC-4EA2F16E968A}"/>
          </ac:inkMkLst>
        </pc:inkChg>
        <pc:inkChg chg="add del">
          <ac:chgData name="Viet Anh Nguyen" userId="b95f61ff061388d5" providerId="LiveId" clId="{3E39147E-158E-4099-BECE-8D8C54C07C10}" dt="2022-01-08T06:20:09.408" v="330"/>
          <ac:inkMkLst>
            <pc:docMk/>
            <pc:sldMk cId="2494032998" sldId="301"/>
            <ac:inkMk id="51" creationId="{405E22F6-F33B-4FB1-AA7B-C21F4DA24F3F}"/>
          </ac:inkMkLst>
        </pc:inkChg>
        <pc:inkChg chg="add del">
          <ac:chgData name="Viet Anh Nguyen" userId="b95f61ff061388d5" providerId="LiveId" clId="{3E39147E-158E-4099-BECE-8D8C54C07C10}" dt="2022-01-08T06:20:09.408" v="330"/>
          <ac:inkMkLst>
            <pc:docMk/>
            <pc:sldMk cId="2494032998" sldId="301"/>
            <ac:inkMk id="52" creationId="{7DB23791-58E8-454A-9756-744DAE3A2DE1}"/>
          </ac:inkMkLst>
        </pc:inkChg>
        <pc:inkChg chg="add">
          <ac:chgData name="Viet Anh Nguyen" userId="b95f61ff061388d5" providerId="LiveId" clId="{3E39147E-158E-4099-BECE-8D8C54C07C10}" dt="2022-01-08T06:20:08.747" v="329" actId="9405"/>
          <ac:inkMkLst>
            <pc:docMk/>
            <pc:sldMk cId="2494032998" sldId="301"/>
            <ac:inkMk id="53" creationId="{B97282B9-1F22-4AE3-B323-0D7CD7AF8564}"/>
          </ac:inkMkLst>
        </pc:inkChg>
        <pc:inkChg chg="add">
          <ac:chgData name="Viet Anh Nguyen" userId="b95f61ff061388d5" providerId="LiveId" clId="{3E39147E-158E-4099-BECE-8D8C54C07C10}" dt="2022-01-08T06:20:09.408" v="330"/>
          <ac:inkMkLst>
            <pc:docMk/>
            <pc:sldMk cId="2494032998" sldId="301"/>
            <ac:inkMk id="54" creationId="{76BA5A0B-7C0B-4E80-BD45-9031A9436FAE}"/>
          </ac:inkMkLst>
        </pc:inkChg>
        <pc:inkChg chg="add del">
          <ac:chgData name="Viet Anh Nguyen" userId="b95f61ff061388d5" providerId="LiveId" clId="{3E39147E-158E-4099-BECE-8D8C54C07C10}" dt="2022-01-08T06:20:14.028" v="341"/>
          <ac:inkMkLst>
            <pc:docMk/>
            <pc:sldMk cId="2494032998" sldId="301"/>
            <ac:inkMk id="55" creationId="{84BB82A8-845E-4DC1-B608-D88ACDD69DD9}"/>
          </ac:inkMkLst>
        </pc:inkChg>
        <pc:inkChg chg="add del">
          <ac:chgData name="Viet Anh Nguyen" userId="b95f61ff061388d5" providerId="LiveId" clId="{3E39147E-158E-4099-BECE-8D8C54C07C10}" dt="2022-01-08T06:20:14.028" v="341"/>
          <ac:inkMkLst>
            <pc:docMk/>
            <pc:sldMk cId="2494032998" sldId="301"/>
            <ac:inkMk id="56" creationId="{27CDADD0-8835-4D91-8666-45141FF11E19}"/>
          </ac:inkMkLst>
        </pc:inkChg>
        <pc:inkChg chg="add del">
          <ac:chgData name="Viet Anh Nguyen" userId="b95f61ff061388d5" providerId="LiveId" clId="{3E39147E-158E-4099-BECE-8D8C54C07C10}" dt="2022-01-08T06:20:14.028" v="341"/>
          <ac:inkMkLst>
            <pc:docMk/>
            <pc:sldMk cId="2494032998" sldId="301"/>
            <ac:inkMk id="57" creationId="{7E62756D-89DF-4E37-B79D-B523A5E33B4F}"/>
          </ac:inkMkLst>
        </pc:inkChg>
        <pc:inkChg chg="add del">
          <ac:chgData name="Viet Anh Nguyen" userId="b95f61ff061388d5" providerId="LiveId" clId="{3E39147E-158E-4099-BECE-8D8C54C07C10}" dt="2022-01-08T06:20:14.028" v="341"/>
          <ac:inkMkLst>
            <pc:docMk/>
            <pc:sldMk cId="2494032998" sldId="301"/>
            <ac:inkMk id="58" creationId="{60765B6D-1DBD-4B85-BA10-63C1F3252BB4}"/>
          </ac:inkMkLst>
        </pc:inkChg>
        <pc:inkChg chg="add del">
          <ac:chgData name="Viet Anh Nguyen" userId="b95f61ff061388d5" providerId="LiveId" clId="{3E39147E-158E-4099-BECE-8D8C54C07C10}" dt="2022-01-08T06:20:14.028" v="341"/>
          <ac:inkMkLst>
            <pc:docMk/>
            <pc:sldMk cId="2494032998" sldId="301"/>
            <ac:inkMk id="59" creationId="{C2C802D2-8B62-48B6-A2D4-9DB0D03DD0CC}"/>
          </ac:inkMkLst>
        </pc:inkChg>
        <pc:inkChg chg="add del">
          <ac:chgData name="Viet Anh Nguyen" userId="b95f61ff061388d5" providerId="LiveId" clId="{3E39147E-158E-4099-BECE-8D8C54C07C10}" dt="2022-01-08T06:20:14.028" v="341"/>
          <ac:inkMkLst>
            <pc:docMk/>
            <pc:sldMk cId="2494032998" sldId="301"/>
            <ac:inkMk id="60" creationId="{7AFE2EB3-B095-4B02-81EC-3BA342D277B0}"/>
          </ac:inkMkLst>
        </pc:inkChg>
        <pc:inkChg chg="add del">
          <ac:chgData name="Viet Anh Nguyen" userId="b95f61ff061388d5" providerId="LiveId" clId="{3E39147E-158E-4099-BECE-8D8C54C07C10}" dt="2022-01-08T06:20:14.028" v="341"/>
          <ac:inkMkLst>
            <pc:docMk/>
            <pc:sldMk cId="2494032998" sldId="301"/>
            <ac:inkMk id="61" creationId="{56B4AEA2-A2ED-415D-92ED-B27588232D49}"/>
          </ac:inkMkLst>
        </pc:inkChg>
        <pc:inkChg chg="add del">
          <ac:chgData name="Viet Anh Nguyen" userId="b95f61ff061388d5" providerId="LiveId" clId="{3E39147E-158E-4099-BECE-8D8C54C07C10}" dt="2022-01-08T06:20:14.028" v="341"/>
          <ac:inkMkLst>
            <pc:docMk/>
            <pc:sldMk cId="2494032998" sldId="301"/>
            <ac:inkMk id="62" creationId="{F7F90EB4-EF3D-4A92-91BC-1BC296A9F37E}"/>
          </ac:inkMkLst>
        </pc:inkChg>
        <pc:inkChg chg="add del">
          <ac:chgData name="Viet Anh Nguyen" userId="b95f61ff061388d5" providerId="LiveId" clId="{3E39147E-158E-4099-BECE-8D8C54C07C10}" dt="2022-01-08T06:20:14.028" v="341"/>
          <ac:inkMkLst>
            <pc:docMk/>
            <pc:sldMk cId="2494032998" sldId="301"/>
            <ac:inkMk id="63" creationId="{CAF109C4-0009-453E-932E-4052FA42E91E}"/>
          </ac:inkMkLst>
        </pc:inkChg>
        <pc:inkChg chg="add del">
          <ac:chgData name="Viet Anh Nguyen" userId="b95f61ff061388d5" providerId="LiveId" clId="{3E39147E-158E-4099-BECE-8D8C54C07C10}" dt="2022-01-08T06:20:14.028" v="341"/>
          <ac:inkMkLst>
            <pc:docMk/>
            <pc:sldMk cId="2494032998" sldId="301"/>
            <ac:inkMk id="64" creationId="{87A23B5A-96A2-4434-857B-B3DF7593A56E}"/>
          </ac:inkMkLst>
        </pc:inkChg>
        <pc:inkChg chg="add">
          <ac:chgData name="Viet Anh Nguyen" userId="b95f61ff061388d5" providerId="LiveId" clId="{3E39147E-158E-4099-BECE-8D8C54C07C10}" dt="2022-01-08T06:20:14.028" v="341"/>
          <ac:inkMkLst>
            <pc:docMk/>
            <pc:sldMk cId="2494032998" sldId="301"/>
            <ac:inkMk id="65" creationId="{A7FBEEAF-6913-4659-AB55-67C7F9F66485}"/>
          </ac:inkMkLst>
        </pc:inkChg>
        <pc:inkChg chg="add">
          <ac:chgData name="Viet Anh Nguyen" userId="b95f61ff061388d5" providerId="LiveId" clId="{3E39147E-158E-4099-BECE-8D8C54C07C10}" dt="2022-01-08T06:20:14.028" v="341"/>
          <ac:inkMkLst>
            <pc:docMk/>
            <pc:sldMk cId="2494032998" sldId="301"/>
            <ac:inkMk id="66" creationId="{BC1C0BA6-2E93-4E7C-9EEE-6F6D7BA88BB3}"/>
          </ac:inkMkLst>
        </pc:inkChg>
        <pc:inkChg chg="add">
          <ac:chgData name="Viet Anh Nguyen" userId="b95f61ff061388d5" providerId="LiveId" clId="{3E39147E-158E-4099-BECE-8D8C54C07C10}" dt="2022-01-08T06:20:14.028" v="341"/>
          <ac:inkMkLst>
            <pc:docMk/>
            <pc:sldMk cId="2494032998" sldId="301"/>
            <ac:inkMk id="67" creationId="{41446D1E-F489-42E5-907D-6E983C51BC4F}"/>
          </ac:inkMkLst>
        </pc:inkChg>
        <pc:inkChg chg="add">
          <ac:chgData name="Viet Anh Nguyen" userId="b95f61ff061388d5" providerId="LiveId" clId="{3E39147E-158E-4099-BECE-8D8C54C07C10}" dt="2022-01-08T06:20:14.028" v="341"/>
          <ac:inkMkLst>
            <pc:docMk/>
            <pc:sldMk cId="2494032998" sldId="301"/>
            <ac:inkMk id="68" creationId="{9812E7E6-18AC-4FBD-99A2-003349201994}"/>
          </ac:inkMkLst>
        </pc:inkChg>
        <pc:inkChg chg="add del">
          <ac:chgData name="Viet Anh Nguyen" userId="b95f61ff061388d5" providerId="LiveId" clId="{3E39147E-158E-4099-BECE-8D8C54C07C10}" dt="2022-01-08T06:20:17.751" v="348"/>
          <ac:inkMkLst>
            <pc:docMk/>
            <pc:sldMk cId="2494032998" sldId="301"/>
            <ac:inkMk id="69" creationId="{7F2D6CF9-AFBB-4234-95EC-9AE693CFADC1}"/>
          </ac:inkMkLst>
        </pc:inkChg>
        <pc:inkChg chg="add del">
          <ac:chgData name="Viet Anh Nguyen" userId="b95f61ff061388d5" providerId="LiveId" clId="{3E39147E-158E-4099-BECE-8D8C54C07C10}" dt="2022-01-08T06:20:17.751" v="348"/>
          <ac:inkMkLst>
            <pc:docMk/>
            <pc:sldMk cId="2494032998" sldId="301"/>
            <ac:inkMk id="70" creationId="{05799C2D-282F-49CF-BC17-51F690134994}"/>
          </ac:inkMkLst>
        </pc:inkChg>
        <pc:inkChg chg="add del">
          <ac:chgData name="Viet Anh Nguyen" userId="b95f61ff061388d5" providerId="LiveId" clId="{3E39147E-158E-4099-BECE-8D8C54C07C10}" dt="2022-01-08T06:20:17.751" v="348"/>
          <ac:inkMkLst>
            <pc:docMk/>
            <pc:sldMk cId="2494032998" sldId="301"/>
            <ac:inkMk id="71" creationId="{05A0F231-373B-403D-9DEA-0BC2E0FB4FF3}"/>
          </ac:inkMkLst>
        </pc:inkChg>
        <pc:inkChg chg="add del">
          <ac:chgData name="Viet Anh Nguyen" userId="b95f61ff061388d5" providerId="LiveId" clId="{3E39147E-158E-4099-BECE-8D8C54C07C10}" dt="2022-01-08T06:20:17.751" v="348"/>
          <ac:inkMkLst>
            <pc:docMk/>
            <pc:sldMk cId="2494032998" sldId="301"/>
            <ac:inkMk id="72" creationId="{1CAEDA93-BDD5-43E1-B7E8-CFCBC35A1A47}"/>
          </ac:inkMkLst>
        </pc:inkChg>
        <pc:inkChg chg="add del">
          <ac:chgData name="Viet Anh Nguyen" userId="b95f61ff061388d5" providerId="LiveId" clId="{3E39147E-158E-4099-BECE-8D8C54C07C10}" dt="2022-01-08T06:20:17.751" v="348"/>
          <ac:inkMkLst>
            <pc:docMk/>
            <pc:sldMk cId="2494032998" sldId="301"/>
            <ac:inkMk id="73" creationId="{468919D4-D93A-479B-A01E-27B1B297BF9F}"/>
          </ac:inkMkLst>
        </pc:inkChg>
        <pc:inkChg chg="add">
          <ac:chgData name="Viet Anh Nguyen" userId="b95f61ff061388d5" providerId="LiveId" clId="{3E39147E-158E-4099-BECE-8D8C54C07C10}" dt="2022-01-08T06:20:16.806" v="347" actId="9405"/>
          <ac:inkMkLst>
            <pc:docMk/>
            <pc:sldMk cId="2494032998" sldId="301"/>
            <ac:inkMk id="74" creationId="{BBD07D3C-1777-432C-89C8-79132103685D}"/>
          </ac:inkMkLst>
        </pc:inkChg>
        <pc:inkChg chg="add">
          <ac:chgData name="Viet Anh Nguyen" userId="b95f61ff061388d5" providerId="LiveId" clId="{3E39147E-158E-4099-BECE-8D8C54C07C10}" dt="2022-01-08T06:20:17.751" v="348"/>
          <ac:inkMkLst>
            <pc:docMk/>
            <pc:sldMk cId="2494032998" sldId="301"/>
            <ac:inkMk id="75" creationId="{C6C57C21-7BF0-44CB-B1E2-E88D24573A62}"/>
          </ac:inkMkLst>
        </pc:inkChg>
        <pc:inkChg chg="add">
          <ac:chgData name="Viet Anh Nguyen" userId="b95f61ff061388d5" providerId="LiveId" clId="{3E39147E-158E-4099-BECE-8D8C54C07C10}" dt="2022-01-08T06:20:17.751" v="348"/>
          <ac:inkMkLst>
            <pc:docMk/>
            <pc:sldMk cId="2494032998" sldId="301"/>
            <ac:inkMk id="76" creationId="{3CA8A5E6-BB0C-4E66-AF3F-8D88948BD300}"/>
          </ac:inkMkLst>
        </pc:inkChg>
        <pc:inkChg chg="add del">
          <ac:chgData name="Viet Anh Nguyen" userId="b95f61ff061388d5" providerId="LiveId" clId="{3E39147E-158E-4099-BECE-8D8C54C07C10}" dt="2022-01-08T06:20:22.396" v="361"/>
          <ac:inkMkLst>
            <pc:docMk/>
            <pc:sldMk cId="2494032998" sldId="301"/>
            <ac:inkMk id="77" creationId="{D0CA4EC3-D565-4196-B6CC-2CFD3EE421F4}"/>
          </ac:inkMkLst>
        </pc:inkChg>
        <pc:inkChg chg="add del">
          <ac:chgData name="Viet Anh Nguyen" userId="b95f61ff061388d5" providerId="LiveId" clId="{3E39147E-158E-4099-BECE-8D8C54C07C10}" dt="2022-01-08T06:20:22.396" v="361"/>
          <ac:inkMkLst>
            <pc:docMk/>
            <pc:sldMk cId="2494032998" sldId="301"/>
            <ac:inkMk id="78" creationId="{3EE8ADA9-A225-4DEF-BC0A-570AF3861E3E}"/>
          </ac:inkMkLst>
        </pc:inkChg>
        <pc:inkChg chg="add">
          <ac:chgData name="Viet Anh Nguyen" userId="b95f61ff061388d5" providerId="LiveId" clId="{3E39147E-158E-4099-BECE-8D8C54C07C10}" dt="2022-01-08T06:20:19.011" v="351" actId="9405"/>
          <ac:inkMkLst>
            <pc:docMk/>
            <pc:sldMk cId="2494032998" sldId="301"/>
            <ac:inkMk id="79" creationId="{1FE7290A-AB0E-497A-97D1-96211FB7FCB6}"/>
          </ac:inkMkLst>
        </pc:inkChg>
        <pc:inkChg chg="add del">
          <ac:chgData name="Viet Anh Nguyen" userId="b95f61ff061388d5" providerId="LiveId" clId="{3E39147E-158E-4099-BECE-8D8C54C07C10}" dt="2022-01-08T06:20:22.396" v="361"/>
          <ac:inkMkLst>
            <pc:docMk/>
            <pc:sldMk cId="2494032998" sldId="301"/>
            <ac:inkMk id="80" creationId="{08EE85B6-014B-43F1-B477-7F3E52900F9A}"/>
          </ac:inkMkLst>
        </pc:inkChg>
        <pc:inkChg chg="add del">
          <ac:chgData name="Viet Anh Nguyen" userId="b95f61ff061388d5" providerId="LiveId" clId="{3E39147E-158E-4099-BECE-8D8C54C07C10}" dt="2022-01-08T06:20:22.396" v="361"/>
          <ac:inkMkLst>
            <pc:docMk/>
            <pc:sldMk cId="2494032998" sldId="301"/>
            <ac:inkMk id="81" creationId="{6955D0C8-A314-4EB6-923F-889FD0535001}"/>
          </ac:inkMkLst>
        </pc:inkChg>
        <pc:inkChg chg="add del">
          <ac:chgData name="Viet Anh Nguyen" userId="b95f61ff061388d5" providerId="LiveId" clId="{3E39147E-158E-4099-BECE-8D8C54C07C10}" dt="2022-01-08T06:20:22.396" v="361"/>
          <ac:inkMkLst>
            <pc:docMk/>
            <pc:sldMk cId="2494032998" sldId="301"/>
            <ac:inkMk id="82" creationId="{15A43E2B-A317-47A0-A623-719A9773107A}"/>
          </ac:inkMkLst>
        </pc:inkChg>
        <pc:inkChg chg="add del">
          <ac:chgData name="Viet Anh Nguyen" userId="b95f61ff061388d5" providerId="LiveId" clId="{3E39147E-158E-4099-BECE-8D8C54C07C10}" dt="2022-01-08T06:20:22.396" v="361"/>
          <ac:inkMkLst>
            <pc:docMk/>
            <pc:sldMk cId="2494032998" sldId="301"/>
            <ac:inkMk id="83" creationId="{55DEC560-4D80-4B8F-A6A3-3C9F14D9AA43}"/>
          </ac:inkMkLst>
        </pc:inkChg>
        <pc:inkChg chg="add del">
          <ac:chgData name="Viet Anh Nguyen" userId="b95f61ff061388d5" providerId="LiveId" clId="{3E39147E-158E-4099-BECE-8D8C54C07C10}" dt="2022-01-08T06:20:22.396" v="361"/>
          <ac:inkMkLst>
            <pc:docMk/>
            <pc:sldMk cId="2494032998" sldId="301"/>
            <ac:inkMk id="84" creationId="{E3540419-4996-412F-9CBB-23A216E78AE3}"/>
          </ac:inkMkLst>
        </pc:inkChg>
        <pc:inkChg chg="add del">
          <ac:chgData name="Viet Anh Nguyen" userId="b95f61ff061388d5" providerId="LiveId" clId="{3E39147E-158E-4099-BECE-8D8C54C07C10}" dt="2022-01-08T06:20:22.396" v="361"/>
          <ac:inkMkLst>
            <pc:docMk/>
            <pc:sldMk cId="2494032998" sldId="301"/>
            <ac:inkMk id="85" creationId="{F7C2DDB1-3203-46ED-8247-3AE826C40F16}"/>
          </ac:inkMkLst>
        </pc:inkChg>
        <pc:inkChg chg="add del">
          <ac:chgData name="Viet Anh Nguyen" userId="b95f61ff061388d5" providerId="LiveId" clId="{3E39147E-158E-4099-BECE-8D8C54C07C10}" dt="2022-01-08T06:20:22.396" v="361"/>
          <ac:inkMkLst>
            <pc:docMk/>
            <pc:sldMk cId="2494032998" sldId="301"/>
            <ac:inkMk id="86" creationId="{C4F115D6-71A8-4214-A002-0539264BE13A}"/>
          </ac:inkMkLst>
        </pc:inkChg>
        <pc:inkChg chg="add">
          <ac:chgData name="Viet Anh Nguyen" userId="b95f61ff061388d5" providerId="LiveId" clId="{3E39147E-158E-4099-BECE-8D8C54C07C10}" dt="2022-01-08T06:20:21.253" v="359" actId="9405"/>
          <ac:inkMkLst>
            <pc:docMk/>
            <pc:sldMk cId="2494032998" sldId="301"/>
            <ac:inkMk id="87" creationId="{6704804D-F8E9-4087-8568-A697285137E8}"/>
          </ac:inkMkLst>
        </pc:inkChg>
        <pc:inkChg chg="add">
          <ac:chgData name="Viet Anh Nguyen" userId="b95f61ff061388d5" providerId="LiveId" clId="{3E39147E-158E-4099-BECE-8D8C54C07C10}" dt="2022-01-08T06:20:21.430" v="360" actId="9405"/>
          <ac:inkMkLst>
            <pc:docMk/>
            <pc:sldMk cId="2494032998" sldId="301"/>
            <ac:inkMk id="88" creationId="{816C54BC-4EB6-49FA-815C-1A2E6FB26FAC}"/>
          </ac:inkMkLst>
        </pc:inkChg>
        <pc:inkChg chg="add">
          <ac:chgData name="Viet Anh Nguyen" userId="b95f61ff061388d5" providerId="LiveId" clId="{3E39147E-158E-4099-BECE-8D8C54C07C10}" dt="2022-01-08T06:20:22.396" v="361"/>
          <ac:inkMkLst>
            <pc:docMk/>
            <pc:sldMk cId="2494032998" sldId="301"/>
            <ac:inkMk id="89" creationId="{0F9215C2-9E17-4BB0-AA2A-5F6003EE3B49}"/>
          </ac:inkMkLst>
        </pc:inkChg>
        <pc:inkChg chg="add">
          <ac:chgData name="Viet Anh Nguyen" userId="b95f61ff061388d5" providerId="LiveId" clId="{3E39147E-158E-4099-BECE-8D8C54C07C10}" dt="2022-01-08T06:20:22.396" v="361"/>
          <ac:inkMkLst>
            <pc:docMk/>
            <pc:sldMk cId="2494032998" sldId="301"/>
            <ac:inkMk id="90" creationId="{316F9E18-1782-4690-BFD6-C73B361A0661}"/>
          </ac:inkMkLst>
        </pc:inkChg>
        <pc:inkChg chg="add">
          <ac:chgData name="Viet Anh Nguyen" userId="b95f61ff061388d5" providerId="LiveId" clId="{3E39147E-158E-4099-BECE-8D8C54C07C10}" dt="2022-01-08T06:20:22.656" v="362" actId="9405"/>
          <ac:inkMkLst>
            <pc:docMk/>
            <pc:sldMk cId="2494032998" sldId="301"/>
            <ac:inkMk id="91" creationId="{1140B902-272D-42B7-A7D3-86E5AE25F4FD}"/>
          </ac:inkMkLst>
        </pc:inkChg>
        <pc:inkChg chg="add">
          <ac:chgData name="Viet Anh Nguyen" userId="b95f61ff061388d5" providerId="LiveId" clId="{3E39147E-158E-4099-BECE-8D8C54C07C10}" dt="2022-01-08T06:20:23.193" v="363" actId="9405"/>
          <ac:inkMkLst>
            <pc:docMk/>
            <pc:sldMk cId="2494032998" sldId="301"/>
            <ac:inkMk id="92" creationId="{74BF6790-82BD-4EBF-B32F-F203B5FC341C}"/>
          </ac:inkMkLst>
        </pc:inkChg>
        <pc:inkChg chg="add">
          <ac:chgData name="Viet Anh Nguyen" userId="b95f61ff061388d5" providerId="LiveId" clId="{3E39147E-158E-4099-BECE-8D8C54C07C10}" dt="2022-01-08T06:20:24.424" v="364" actId="9405"/>
          <ac:inkMkLst>
            <pc:docMk/>
            <pc:sldMk cId="2494032998" sldId="301"/>
            <ac:inkMk id="93" creationId="{961C4925-DB5C-415B-9D8D-F8F56D4C53D9}"/>
          </ac:inkMkLst>
        </pc:inkChg>
        <pc:inkChg chg="add del">
          <ac:chgData name="Viet Anh Nguyen" userId="b95f61ff061388d5" providerId="LiveId" clId="{3E39147E-158E-4099-BECE-8D8C54C07C10}" dt="2022-01-08T06:20:32.646" v="370"/>
          <ac:inkMkLst>
            <pc:docMk/>
            <pc:sldMk cId="2494032998" sldId="301"/>
            <ac:inkMk id="94" creationId="{F4143F9D-D99A-4C24-AD0E-DF4B27549D1D}"/>
          </ac:inkMkLst>
        </pc:inkChg>
        <pc:inkChg chg="add del">
          <ac:chgData name="Viet Anh Nguyen" userId="b95f61ff061388d5" providerId="LiveId" clId="{3E39147E-158E-4099-BECE-8D8C54C07C10}" dt="2022-01-08T06:20:32.646" v="370"/>
          <ac:inkMkLst>
            <pc:docMk/>
            <pc:sldMk cId="2494032998" sldId="301"/>
            <ac:inkMk id="95" creationId="{5AE01F65-985A-4DF9-AA07-692819058119}"/>
          </ac:inkMkLst>
        </pc:inkChg>
        <pc:inkChg chg="add del">
          <ac:chgData name="Viet Anh Nguyen" userId="b95f61ff061388d5" providerId="LiveId" clId="{3E39147E-158E-4099-BECE-8D8C54C07C10}" dt="2022-01-08T06:20:32.646" v="370"/>
          <ac:inkMkLst>
            <pc:docMk/>
            <pc:sldMk cId="2494032998" sldId="301"/>
            <ac:inkMk id="96" creationId="{2E5AEB1F-58C6-43A8-9620-69961910B30A}"/>
          </ac:inkMkLst>
        </pc:inkChg>
        <pc:inkChg chg="add del">
          <ac:chgData name="Viet Anh Nguyen" userId="b95f61ff061388d5" providerId="LiveId" clId="{3E39147E-158E-4099-BECE-8D8C54C07C10}" dt="2022-01-08T06:20:32.646" v="370"/>
          <ac:inkMkLst>
            <pc:docMk/>
            <pc:sldMk cId="2494032998" sldId="301"/>
            <ac:inkMk id="97" creationId="{35C87D84-D553-4FFC-96D1-7F75B5298A48}"/>
          </ac:inkMkLst>
        </pc:inkChg>
        <pc:inkChg chg="add del">
          <ac:chgData name="Viet Anh Nguyen" userId="b95f61ff061388d5" providerId="LiveId" clId="{3E39147E-158E-4099-BECE-8D8C54C07C10}" dt="2022-01-08T06:20:32.646" v="370"/>
          <ac:inkMkLst>
            <pc:docMk/>
            <pc:sldMk cId="2494032998" sldId="301"/>
            <ac:inkMk id="98" creationId="{8BDC8CDD-C7C6-45FB-8B65-3CF2D7DD4E7A}"/>
          </ac:inkMkLst>
        </pc:inkChg>
        <pc:inkChg chg="add">
          <ac:chgData name="Viet Anh Nguyen" userId="b95f61ff061388d5" providerId="LiveId" clId="{3E39147E-158E-4099-BECE-8D8C54C07C10}" dt="2022-01-08T06:20:32.646" v="370"/>
          <ac:inkMkLst>
            <pc:docMk/>
            <pc:sldMk cId="2494032998" sldId="301"/>
            <ac:inkMk id="99" creationId="{68E677A4-1CBD-4C36-B3C7-2B437D122039}"/>
          </ac:inkMkLst>
        </pc:inkChg>
        <pc:inkChg chg="add">
          <ac:chgData name="Viet Anh Nguyen" userId="b95f61ff061388d5" providerId="LiveId" clId="{3E39147E-158E-4099-BECE-8D8C54C07C10}" dt="2022-01-08T06:20:32.646" v="370"/>
          <ac:inkMkLst>
            <pc:docMk/>
            <pc:sldMk cId="2494032998" sldId="301"/>
            <ac:inkMk id="100" creationId="{020D7205-546A-4C8A-9AC4-2971BD1BDDDA}"/>
          </ac:inkMkLst>
        </pc:inkChg>
        <pc:inkChg chg="add del">
          <ac:chgData name="Viet Anh Nguyen" userId="b95f61ff061388d5" providerId="LiveId" clId="{3E39147E-158E-4099-BECE-8D8C54C07C10}" dt="2022-01-08T06:20:34.241" v="373"/>
          <ac:inkMkLst>
            <pc:docMk/>
            <pc:sldMk cId="2494032998" sldId="301"/>
            <ac:inkMk id="101" creationId="{5923E937-8AB3-4EE1-BF14-DA68C434AC35}"/>
          </ac:inkMkLst>
        </pc:inkChg>
        <pc:inkChg chg="add del">
          <ac:chgData name="Viet Anh Nguyen" userId="b95f61ff061388d5" providerId="LiveId" clId="{3E39147E-158E-4099-BECE-8D8C54C07C10}" dt="2022-01-08T06:20:34.241" v="373"/>
          <ac:inkMkLst>
            <pc:docMk/>
            <pc:sldMk cId="2494032998" sldId="301"/>
            <ac:inkMk id="102" creationId="{D8D59606-E40B-42FF-A5F6-49847F3EBFEE}"/>
          </ac:inkMkLst>
        </pc:inkChg>
        <pc:inkChg chg="add">
          <ac:chgData name="Viet Anh Nguyen" userId="b95f61ff061388d5" providerId="LiveId" clId="{3E39147E-158E-4099-BECE-8D8C54C07C10}" dt="2022-01-08T06:20:34.241" v="373"/>
          <ac:inkMkLst>
            <pc:docMk/>
            <pc:sldMk cId="2494032998" sldId="301"/>
            <ac:inkMk id="103" creationId="{E813E17D-BA3A-4384-8E71-80119064EAEE}"/>
          </ac:inkMkLst>
        </pc:inkChg>
        <pc:inkChg chg="add del">
          <ac:chgData name="Viet Anh Nguyen" userId="b95f61ff061388d5" providerId="LiveId" clId="{3E39147E-158E-4099-BECE-8D8C54C07C10}" dt="2022-01-08T06:20:37.641" v="381"/>
          <ac:inkMkLst>
            <pc:docMk/>
            <pc:sldMk cId="2494032998" sldId="301"/>
            <ac:inkMk id="104" creationId="{C0F867BA-A470-4DBF-B99A-BD2D906479F9}"/>
          </ac:inkMkLst>
        </pc:inkChg>
        <pc:inkChg chg="add del">
          <ac:chgData name="Viet Anh Nguyen" userId="b95f61ff061388d5" providerId="LiveId" clId="{3E39147E-158E-4099-BECE-8D8C54C07C10}" dt="2022-01-08T06:20:37.641" v="381"/>
          <ac:inkMkLst>
            <pc:docMk/>
            <pc:sldMk cId="2494032998" sldId="301"/>
            <ac:inkMk id="105" creationId="{94F123E8-C56C-4000-9944-5F4D4A96922C}"/>
          </ac:inkMkLst>
        </pc:inkChg>
        <pc:inkChg chg="add del">
          <ac:chgData name="Viet Anh Nguyen" userId="b95f61ff061388d5" providerId="LiveId" clId="{3E39147E-158E-4099-BECE-8D8C54C07C10}" dt="2022-01-08T06:20:37.641" v="381"/>
          <ac:inkMkLst>
            <pc:docMk/>
            <pc:sldMk cId="2494032998" sldId="301"/>
            <ac:inkMk id="106" creationId="{D4C90666-646C-4D31-8F39-BC46628EE168}"/>
          </ac:inkMkLst>
        </pc:inkChg>
        <pc:inkChg chg="add del">
          <ac:chgData name="Viet Anh Nguyen" userId="b95f61ff061388d5" providerId="LiveId" clId="{3E39147E-158E-4099-BECE-8D8C54C07C10}" dt="2022-01-08T06:20:37.641" v="381"/>
          <ac:inkMkLst>
            <pc:docMk/>
            <pc:sldMk cId="2494032998" sldId="301"/>
            <ac:inkMk id="107" creationId="{6366F5DB-57B1-4FC6-8514-703E8B8FF7B4}"/>
          </ac:inkMkLst>
        </pc:inkChg>
        <pc:inkChg chg="add del">
          <ac:chgData name="Viet Anh Nguyen" userId="b95f61ff061388d5" providerId="LiveId" clId="{3E39147E-158E-4099-BECE-8D8C54C07C10}" dt="2022-01-08T06:20:37.641" v="381"/>
          <ac:inkMkLst>
            <pc:docMk/>
            <pc:sldMk cId="2494032998" sldId="301"/>
            <ac:inkMk id="108" creationId="{29DD806F-E1F4-4F8D-8084-77B53659B118}"/>
          </ac:inkMkLst>
        </pc:inkChg>
        <pc:inkChg chg="add">
          <ac:chgData name="Viet Anh Nguyen" userId="b95f61ff061388d5" providerId="LiveId" clId="{3E39147E-158E-4099-BECE-8D8C54C07C10}" dt="2022-01-08T06:20:36.695" v="379" actId="9405"/>
          <ac:inkMkLst>
            <pc:docMk/>
            <pc:sldMk cId="2494032998" sldId="301"/>
            <ac:inkMk id="109" creationId="{BFCEC7D8-B8AC-4F84-B536-696A44C661FD}"/>
          </ac:inkMkLst>
        </pc:inkChg>
        <pc:inkChg chg="add del">
          <ac:chgData name="Viet Anh Nguyen" userId="b95f61ff061388d5" providerId="LiveId" clId="{3E39147E-158E-4099-BECE-8D8C54C07C10}" dt="2022-01-08T06:20:39.621" v="388"/>
          <ac:inkMkLst>
            <pc:docMk/>
            <pc:sldMk cId="2494032998" sldId="301"/>
            <ac:inkMk id="110" creationId="{F23BD7AA-DBAA-41D4-9322-7BF6837A068A}"/>
          </ac:inkMkLst>
        </pc:inkChg>
        <pc:inkChg chg="add">
          <ac:chgData name="Viet Anh Nguyen" userId="b95f61ff061388d5" providerId="LiveId" clId="{3E39147E-158E-4099-BECE-8D8C54C07C10}" dt="2022-01-08T06:20:37.641" v="381"/>
          <ac:inkMkLst>
            <pc:docMk/>
            <pc:sldMk cId="2494032998" sldId="301"/>
            <ac:inkMk id="111" creationId="{788A02A9-43E4-4DC9-8782-A8479FAA811C}"/>
          </ac:inkMkLst>
        </pc:inkChg>
        <pc:inkChg chg="add del">
          <ac:chgData name="Viet Anh Nguyen" userId="b95f61ff061388d5" providerId="LiveId" clId="{3E39147E-158E-4099-BECE-8D8C54C07C10}" dt="2022-01-08T06:20:39.621" v="388"/>
          <ac:inkMkLst>
            <pc:docMk/>
            <pc:sldMk cId="2494032998" sldId="301"/>
            <ac:inkMk id="112" creationId="{3E947933-0156-434D-A3FE-262E32939732}"/>
          </ac:inkMkLst>
        </pc:inkChg>
        <pc:inkChg chg="add del">
          <ac:chgData name="Viet Anh Nguyen" userId="b95f61ff061388d5" providerId="LiveId" clId="{3E39147E-158E-4099-BECE-8D8C54C07C10}" dt="2022-01-08T06:20:39.621" v="388"/>
          <ac:inkMkLst>
            <pc:docMk/>
            <pc:sldMk cId="2494032998" sldId="301"/>
            <ac:inkMk id="113" creationId="{14FBB0C9-6576-42B1-B73B-DBD16DF1DAB1}"/>
          </ac:inkMkLst>
        </pc:inkChg>
        <pc:inkChg chg="add del">
          <ac:chgData name="Viet Anh Nguyen" userId="b95f61ff061388d5" providerId="LiveId" clId="{3E39147E-158E-4099-BECE-8D8C54C07C10}" dt="2022-01-08T06:20:39.621" v="388"/>
          <ac:inkMkLst>
            <pc:docMk/>
            <pc:sldMk cId="2494032998" sldId="301"/>
            <ac:inkMk id="114" creationId="{E1C3BD20-AC63-49E0-981D-AB2A0A3015A7}"/>
          </ac:inkMkLst>
        </pc:inkChg>
        <pc:inkChg chg="add del">
          <ac:chgData name="Viet Anh Nguyen" userId="b95f61ff061388d5" providerId="LiveId" clId="{3E39147E-158E-4099-BECE-8D8C54C07C10}" dt="2022-01-08T06:20:39.621" v="388"/>
          <ac:inkMkLst>
            <pc:docMk/>
            <pc:sldMk cId="2494032998" sldId="301"/>
            <ac:inkMk id="115" creationId="{7004F683-5262-4002-888B-F286696598AC}"/>
          </ac:inkMkLst>
        </pc:inkChg>
        <pc:inkChg chg="add del">
          <ac:chgData name="Viet Anh Nguyen" userId="b95f61ff061388d5" providerId="LiveId" clId="{3E39147E-158E-4099-BECE-8D8C54C07C10}" dt="2022-01-08T06:20:39.621" v="388"/>
          <ac:inkMkLst>
            <pc:docMk/>
            <pc:sldMk cId="2494032998" sldId="301"/>
            <ac:inkMk id="116" creationId="{D29C10BD-BBA2-4997-B119-8D670E29009C}"/>
          </ac:inkMkLst>
        </pc:inkChg>
        <pc:inkChg chg="add del">
          <ac:chgData name="Viet Anh Nguyen" userId="b95f61ff061388d5" providerId="LiveId" clId="{3E39147E-158E-4099-BECE-8D8C54C07C10}" dt="2022-01-08T06:20:39.621" v="388"/>
          <ac:inkMkLst>
            <pc:docMk/>
            <pc:sldMk cId="2494032998" sldId="301"/>
            <ac:inkMk id="117" creationId="{19A0F67D-A8C5-433D-B6B1-402F64E9DCF2}"/>
          </ac:inkMkLst>
        </pc:inkChg>
        <pc:inkChg chg="add">
          <ac:chgData name="Viet Anh Nguyen" userId="b95f61ff061388d5" providerId="LiveId" clId="{3E39147E-158E-4099-BECE-8D8C54C07C10}" dt="2022-01-08T06:20:39.621" v="388"/>
          <ac:inkMkLst>
            <pc:docMk/>
            <pc:sldMk cId="2494032998" sldId="301"/>
            <ac:inkMk id="118" creationId="{D1F5EA4A-EAF7-463F-B962-A8EB8C9BC30B}"/>
          </ac:inkMkLst>
        </pc:inkChg>
        <pc:inkChg chg="add">
          <ac:chgData name="Viet Anh Nguyen" userId="b95f61ff061388d5" providerId="LiveId" clId="{3E39147E-158E-4099-BECE-8D8C54C07C10}" dt="2022-01-08T06:20:39.621" v="388"/>
          <ac:inkMkLst>
            <pc:docMk/>
            <pc:sldMk cId="2494032998" sldId="301"/>
            <ac:inkMk id="119" creationId="{2E683FBF-1262-4B4A-9EC6-A8C4E9A0A91D}"/>
          </ac:inkMkLst>
        </pc:inkChg>
        <pc:inkChg chg="add del">
          <ac:chgData name="Viet Anh Nguyen" userId="b95f61ff061388d5" providerId="LiveId" clId="{3E39147E-158E-4099-BECE-8D8C54C07C10}" dt="2022-01-08T06:20:42.394" v="393"/>
          <ac:inkMkLst>
            <pc:docMk/>
            <pc:sldMk cId="2494032998" sldId="301"/>
            <ac:inkMk id="120" creationId="{52027A23-D181-4FE9-86AC-1F3D1C61AD5B}"/>
          </ac:inkMkLst>
        </pc:inkChg>
        <pc:inkChg chg="add del">
          <ac:chgData name="Viet Anh Nguyen" userId="b95f61ff061388d5" providerId="LiveId" clId="{3E39147E-158E-4099-BECE-8D8C54C07C10}" dt="2022-01-08T06:20:42.394" v="393"/>
          <ac:inkMkLst>
            <pc:docMk/>
            <pc:sldMk cId="2494032998" sldId="301"/>
            <ac:inkMk id="121" creationId="{4250FD22-A832-4156-A634-6D053BA75F5B}"/>
          </ac:inkMkLst>
        </pc:inkChg>
        <pc:inkChg chg="add del">
          <ac:chgData name="Viet Anh Nguyen" userId="b95f61ff061388d5" providerId="LiveId" clId="{3E39147E-158E-4099-BECE-8D8C54C07C10}" dt="2022-01-08T06:20:42.394" v="393"/>
          <ac:inkMkLst>
            <pc:docMk/>
            <pc:sldMk cId="2494032998" sldId="301"/>
            <ac:inkMk id="122" creationId="{37A914E2-C602-4DC8-8928-EFE46E183349}"/>
          </ac:inkMkLst>
        </pc:inkChg>
        <pc:inkChg chg="add del">
          <ac:chgData name="Viet Anh Nguyen" userId="b95f61ff061388d5" providerId="LiveId" clId="{3E39147E-158E-4099-BECE-8D8C54C07C10}" dt="2022-01-08T06:20:42.394" v="393"/>
          <ac:inkMkLst>
            <pc:docMk/>
            <pc:sldMk cId="2494032998" sldId="301"/>
            <ac:inkMk id="123" creationId="{F2E1B145-4378-4F78-AA58-D38318E53D83}"/>
          </ac:inkMkLst>
        </pc:inkChg>
        <pc:inkChg chg="add">
          <ac:chgData name="Viet Anh Nguyen" userId="b95f61ff061388d5" providerId="LiveId" clId="{3E39147E-158E-4099-BECE-8D8C54C07C10}" dt="2022-01-08T06:20:42.394" v="393"/>
          <ac:inkMkLst>
            <pc:docMk/>
            <pc:sldMk cId="2494032998" sldId="301"/>
            <ac:inkMk id="124" creationId="{91767BAE-0DAB-40CF-A062-071D24BFEC67}"/>
          </ac:inkMkLst>
        </pc:inkChg>
        <pc:inkChg chg="add del">
          <ac:chgData name="Viet Anh Nguyen" userId="b95f61ff061388d5" providerId="LiveId" clId="{3E39147E-158E-4099-BECE-8D8C54C07C10}" dt="2022-01-08T06:20:47.056" v="403"/>
          <ac:inkMkLst>
            <pc:docMk/>
            <pc:sldMk cId="2494032998" sldId="301"/>
            <ac:inkMk id="125" creationId="{1E69C600-944D-4F33-B144-2A763D8F358B}"/>
          </ac:inkMkLst>
        </pc:inkChg>
        <pc:inkChg chg="add del">
          <ac:chgData name="Viet Anh Nguyen" userId="b95f61ff061388d5" providerId="LiveId" clId="{3E39147E-158E-4099-BECE-8D8C54C07C10}" dt="2022-01-08T06:20:47.056" v="403"/>
          <ac:inkMkLst>
            <pc:docMk/>
            <pc:sldMk cId="2494032998" sldId="301"/>
            <ac:inkMk id="126" creationId="{692DB3B5-570A-4541-BBC1-B25F445654DF}"/>
          </ac:inkMkLst>
        </pc:inkChg>
        <pc:inkChg chg="add del">
          <ac:chgData name="Viet Anh Nguyen" userId="b95f61ff061388d5" providerId="LiveId" clId="{3E39147E-158E-4099-BECE-8D8C54C07C10}" dt="2022-01-08T06:20:47.056" v="403"/>
          <ac:inkMkLst>
            <pc:docMk/>
            <pc:sldMk cId="2494032998" sldId="301"/>
            <ac:inkMk id="127" creationId="{76422304-FA8A-44A7-A43A-4850B3D79EDE}"/>
          </ac:inkMkLst>
        </pc:inkChg>
        <pc:inkChg chg="add del">
          <ac:chgData name="Viet Anh Nguyen" userId="b95f61ff061388d5" providerId="LiveId" clId="{3E39147E-158E-4099-BECE-8D8C54C07C10}" dt="2022-01-08T06:20:47.056" v="403"/>
          <ac:inkMkLst>
            <pc:docMk/>
            <pc:sldMk cId="2494032998" sldId="301"/>
            <ac:inkMk id="128" creationId="{5F15463A-9EF5-4DB4-B7A5-ABB3D72CB8B4}"/>
          </ac:inkMkLst>
        </pc:inkChg>
        <pc:inkChg chg="add del">
          <ac:chgData name="Viet Anh Nguyen" userId="b95f61ff061388d5" providerId="LiveId" clId="{3E39147E-158E-4099-BECE-8D8C54C07C10}" dt="2022-01-08T06:20:47.056" v="403"/>
          <ac:inkMkLst>
            <pc:docMk/>
            <pc:sldMk cId="2494032998" sldId="301"/>
            <ac:inkMk id="129" creationId="{DB7611CC-5CD9-47EE-81A6-2F65FC6B4156}"/>
          </ac:inkMkLst>
        </pc:inkChg>
        <pc:inkChg chg="add del">
          <ac:chgData name="Viet Anh Nguyen" userId="b95f61ff061388d5" providerId="LiveId" clId="{3E39147E-158E-4099-BECE-8D8C54C07C10}" dt="2022-01-08T06:20:47.056" v="403"/>
          <ac:inkMkLst>
            <pc:docMk/>
            <pc:sldMk cId="2494032998" sldId="301"/>
            <ac:inkMk id="130" creationId="{F5307AF2-55F2-4944-8527-FE9FEE5BCD00}"/>
          </ac:inkMkLst>
        </pc:inkChg>
        <pc:inkChg chg="add del">
          <ac:chgData name="Viet Anh Nguyen" userId="b95f61ff061388d5" providerId="LiveId" clId="{3E39147E-158E-4099-BECE-8D8C54C07C10}" dt="2022-01-08T06:20:47.056" v="403"/>
          <ac:inkMkLst>
            <pc:docMk/>
            <pc:sldMk cId="2494032998" sldId="301"/>
            <ac:inkMk id="131" creationId="{1957FFD7-B885-4E3B-8EE8-012DDBA5597F}"/>
          </ac:inkMkLst>
        </pc:inkChg>
        <pc:inkChg chg="add">
          <ac:chgData name="Viet Anh Nguyen" userId="b95f61ff061388d5" providerId="LiveId" clId="{3E39147E-158E-4099-BECE-8D8C54C07C10}" dt="2022-01-08T06:20:45.954" v="401" actId="9405"/>
          <ac:inkMkLst>
            <pc:docMk/>
            <pc:sldMk cId="2494032998" sldId="301"/>
            <ac:inkMk id="132" creationId="{20B1A8D2-7611-4D67-9292-E359A8C34A02}"/>
          </ac:inkMkLst>
        </pc:inkChg>
        <pc:inkChg chg="add">
          <ac:chgData name="Viet Anh Nguyen" userId="b95f61ff061388d5" providerId="LiveId" clId="{3E39147E-158E-4099-BECE-8D8C54C07C10}" dt="2022-01-08T06:20:46.137" v="402" actId="9405"/>
          <ac:inkMkLst>
            <pc:docMk/>
            <pc:sldMk cId="2494032998" sldId="301"/>
            <ac:inkMk id="133" creationId="{D3228295-DF25-4A46-9F3A-5368B54A4957}"/>
          </ac:inkMkLst>
        </pc:inkChg>
        <pc:inkChg chg="add">
          <ac:chgData name="Viet Anh Nguyen" userId="b95f61ff061388d5" providerId="LiveId" clId="{3E39147E-158E-4099-BECE-8D8C54C07C10}" dt="2022-01-08T06:20:47.056" v="403"/>
          <ac:inkMkLst>
            <pc:docMk/>
            <pc:sldMk cId="2494032998" sldId="301"/>
            <ac:inkMk id="134" creationId="{9EDC9C92-9484-4B36-ACAE-CEDE3B3486A8}"/>
          </ac:inkMkLst>
        </pc:inkChg>
        <pc:inkChg chg="add del">
          <ac:chgData name="Viet Anh Nguyen" userId="b95f61ff061388d5" providerId="LiveId" clId="{3E39147E-158E-4099-BECE-8D8C54C07C10}" dt="2022-01-08T06:21:12.759" v="406"/>
          <ac:inkMkLst>
            <pc:docMk/>
            <pc:sldMk cId="2494032998" sldId="301"/>
            <ac:inkMk id="135" creationId="{4631849F-75C2-4DFA-9995-0F7560C7B44D}"/>
          </ac:inkMkLst>
        </pc:inkChg>
        <pc:inkChg chg="add del">
          <ac:chgData name="Viet Anh Nguyen" userId="b95f61ff061388d5" providerId="LiveId" clId="{3E39147E-158E-4099-BECE-8D8C54C07C10}" dt="2022-01-08T06:21:12.759" v="406"/>
          <ac:inkMkLst>
            <pc:docMk/>
            <pc:sldMk cId="2494032998" sldId="301"/>
            <ac:inkMk id="136" creationId="{44C65DDB-5591-4F0A-96CF-3609E072480E}"/>
          </ac:inkMkLst>
        </pc:inkChg>
        <pc:inkChg chg="add del">
          <ac:chgData name="Viet Anh Nguyen" userId="b95f61ff061388d5" providerId="LiveId" clId="{3E39147E-158E-4099-BECE-8D8C54C07C10}" dt="2022-01-08T06:21:16.166" v="411"/>
          <ac:inkMkLst>
            <pc:docMk/>
            <pc:sldMk cId="2494032998" sldId="301"/>
            <ac:inkMk id="137" creationId="{553F90FD-8199-4726-99B8-DC89C6BBB197}"/>
          </ac:inkMkLst>
        </pc:inkChg>
        <pc:inkChg chg="add del">
          <ac:chgData name="Viet Anh Nguyen" userId="b95f61ff061388d5" providerId="LiveId" clId="{3E39147E-158E-4099-BECE-8D8C54C07C10}" dt="2022-01-08T06:21:16.166" v="411"/>
          <ac:inkMkLst>
            <pc:docMk/>
            <pc:sldMk cId="2494032998" sldId="301"/>
            <ac:inkMk id="138" creationId="{15176721-0560-4759-94A7-A9C76D61F3CA}"/>
          </ac:inkMkLst>
        </pc:inkChg>
        <pc:inkChg chg="add del">
          <ac:chgData name="Viet Anh Nguyen" userId="b95f61ff061388d5" providerId="LiveId" clId="{3E39147E-158E-4099-BECE-8D8C54C07C10}" dt="2022-01-08T06:21:16.166" v="411"/>
          <ac:inkMkLst>
            <pc:docMk/>
            <pc:sldMk cId="2494032998" sldId="301"/>
            <ac:inkMk id="139" creationId="{4E347E83-C71E-4C13-98BB-5A59B9A91C5D}"/>
          </ac:inkMkLst>
        </pc:inkChg>
        <pc:inkChg chg="add del">
          <ac:chgData name="Viet Anh Nguyen" userId="b95f61ff061388d5" providerId="LiveId" clId="{3E39147E-158E-4099-BECE-8D8C54C07C10}" dt="2022-01-08T06:21:16.166" v="411"/>
          <ac:inkMkLst>
            <pc:docMk/>
            <pc:sldMk cId="2494032998" sldId="301"/>
            <ac:inkMk id="140" creationId="{B337B713-6827-492F-9272-5C8C0E8EEEA3}"/>
          </ac:inkMkLst>
        </pc:inkChg>
        <pc:inkChg chg="add del">
          <ac:chgData name="Viet Anh Nguyen" userId="b95f61ff061388d5" providerId="LiveId" clId="{3E39147E-158E-4099-BECE-8D8C54C07C10}" dt="2022-01-08T06:21:16.166" v="411"/>
          <ac:inkMkLst>
            <pc:docMk/>
            <pc:sldMk cId="2494032998" sldId="301"/>
            <ac:inkMk id="141" creationId="{932DE83C-8055-42C3-AEFD-69CB070B02D3}"/>
          </ac:inkMkLst>
        </pc:inkChg>
        <pc:inkChg chg="add del">
          <ac:chgData name="Viet Anh Nguyen" userId="b95f61ff061388d5" providerId="LiveId" clId="{3E39147E-158E-4099-BECE-8D8C54C07C10}" dt="2022-01-08T06:21:23.986" v="429"/>
          <ac:inkMkLst>
            <pc:docMk/>
            <pc:sldMk cId="2494032998" sldId="301"/>
            <ac:inkMk id="142" creationId="{7E6DB1B1-6D5F-4C6D-9E4F-0F20F49233A5}"/>
          </ac:inkMkLst>
        </pc:inkChg>
        <pc:inkChg chg="add del">
          <ac:chgData name="Viet Anh Nguyen" userId="b95f61ff061388d5" providerId="LiveId" clId="{3E39147E-158E-4099-BECE-8D8C54C07C10}" dt="2022-01-08T06:21:23.986" v="429"/>
          <ac:inkMkLst>
            <pc:docMk/>
            <pc:sldMk cId="2494032998" sldId="301"/>
            <ac:inkMk id="143" creationId="{C860696E-B730-43DF-9E66-E006F88D6D8B}"/>
          </ac:inkMkLst>
        </pc:inkChg>
        <pc:inkChg chg="add del">
          <ac:chgData name="Viet Anh Nguyen" userId="b95f61ff061388d5" providerId="LiveId" clId="{3E39147E-158E-4099-BECE-8D8C54C07C10}" dt="2022-01-08T06:21:23.986" v="429"/>
          <ac:inkMkLst>
            <pc:docMk/>
            <pc:sldMk cId="2494032998" sldId="301"/>
            <ac:inkMk id="144" creationId="{5194E4B2-830E-46F1-8A68-8DEABF1DF38F}"/>
          </ac:inkMkLst>
        </pc:inkChg>
        <pc:inkChg chg="add del">
          <ac:chgData name="Viet Anh Nguyen" userId="b95f61ff061388d5" providerId="LiveId" clId="{3E39147E-158E-4099-BECE-8D8C54C07C10}" dt="2022-01-08T06:21:23.986" v="429"/>
          <ac:inkMkLst>
            <pc:docMk/>
            <pc:sldMk cId="2494032998" sldId="301"/>
            <ac:inkMk id="145" creationId="{143F754B-2408-45D4-B3B3-E122B7E7032D}"/>
          </ac:inkMkLst>
        </pc:inkChg>
        <pc:inkChg chg="add del">
          <ac:chgData name="Viet Anh Nguyen" userId="b95f61ff061388d5" providerId="LiveId" clId="{3E39147E-158E-4099-BECE-8D8C54C07C10}" dt="2022-01-08T06:21:23.986" v="429"/>
          <ac:inkMkLst>
            <pc:docMk/>
            <pc:sldMk cId="2494032998" sldId="301"/>
            <ac:inkMk id="146" creationId="{66E6CD8C-D3E3-433A-AF92-23667CF1CFAC}"/>
          </ac:inkMkLst>
        </pc:inkChg>
        <pc:inkChg chg="add del">
          <ac:chgData name="Viet Anh Nguyen" userId="b95f61ff061388d5" providerId="LiveId" clId="{3E39147E-158E-4099-BECE-8D8C54C07C10}" dt="2022-01-08T06:21:23.986" v="429"/>
          <ac:inkMkLst>
            <pc:docMk/>
            <pc:sldMk cId="2494032998" sldId="301"/>
            <ac:inkMk id="147" creationId="{DA038400-3D77-4E16-A12B-2C30DB14339F}"/>
          </ac:inkMkLst>
        </pc:inkChg>
        <pc:inkChg chg="add del">
          <ac:chgData name="Viet Anh Nguyen" userId="b95f61ff061388d5" providerId="LiveId" clId="{3E39147E-158E-4099-BECE-8D8C54C07C10}" dt="2022-01-08T06:21:23.986" v="429"/>
          <ac:inkMkLst>
            <pc:docMk/>
            <pc:sldMk cId="2494032998" sldId="301"/>
            <ac:inkMk id="148" creationId="{C1A25DBE-D4BF-435E-A861-79B5703B9D43}"/>
          </ac:inkMkLst>
        </pc:inkChg>
        <pc:inkChg chg="add del">
          <ac:chgData name="Viet Anh Nguyen" userId="b95f61ff061388d5" providerId="LiveId" clId="{3E39147E-158E-4099-BECE-8D8C54C07C10}" dt="2022-01-08T06:21:23.986" v="429"/>
          <ac:inkMkLst>
            <pc:docMk/>
            <pc:sldMk cId="2494032998" sldId="301"/>
            <ac:inkMk id="149" creationId="{189D5A90-5FB6-44C1-AD1A-8AC26E5ADE67}"/>
          </ac:inkMkLst>
        </pc:inkChg>
        <pc:inkChg chg="add del">
          <ac:chgData name="Viet Anh Nguyen" userId="b95f61ff061388d5" providerId="LiveId" clId="{3E39147E-158E-4099-BECE-8D8C54C07C10}" dt="2022-01-08T06:21:23.986" v="429"/>
          <ac:inkMkLst>
            <pc:docMk/>
            <pc:sldMk cId="2494032998" sldId="301"/>
            <ac:inkMk id="150" creationId="{DCD3B033-2EA8-43E4-ACFA-A255C270F831}"/>
          </ac:inkMkLst>
        </pc:inkChg>
        <pc:inkChg chg="add del">
          <ac:chgData name="Viet Anh Nguyen" userId="b95f61ff061388d5" providerId="LiveId" clId="{3E39147E-158E-4099-BECE-8D8C54C07C10}" dt="2022-01-08T06:21:23.986" v="429"/>
          <ac:inkMkLst>
            <pc:docMk/>
            <pc:sldMk cId="2494032998" sldId="301"/>
            <ac:inkMk id="151" creationId="{CC95F722-04A0-4FB8-92D8-C83AB80F6708}"/>
          </ac:inkMkLst>
        </pc:inkChg>
        <pc:inkChg chg="add del">
          <ac:chgData name="Viet Anh Nguyen" userId="b95f61ff061388d5" providerId="LiveId" clId="{3E39147E-158E-4099-BECE-8D8C54C07C10}" dt="2022-01-08T06:21:23.986" v="429"/>
          <ac:inkMkLst>
            <pc:docMk/>
            <pc:sldMk cId="2494032998" sldId="301"/>
            <ac:inkMk id="152" creationId="{8F1FDC6F-14EA-4213-884C-5B5C644DD050}"/>
          </ac:inkMkLst>
        </pc:inkChg>
        <pc:inkChg chg="add del">
          <ac:chgData name="Viet Anh Nguyen" userId="b95f61ff061388d5" providerId="LiveId" clId="{3E39147E-158E-4099-BECE-8D8C54C07C10}" dt="2022-01-08T06:21:23.986" v="429"/>
          <ac:inkMkLst>
            <pc:docMk/>
            <pc:sldMk cId="2494032998" sldId="301"/>
            <ac:inkMk id="153" creationId="{047B8466-D8E8-44C8-BBF5-473B2C3099CE}"/>
          </ac:inkMkLst>
        </pc:inkChg>
        <pc:inkChg chg="add del">
          <ac:chgData name="Viet Anh Nguyen" userId="b95f61ff061388d5" providerId="LiveId" clId="{3E39147E-158E-4099-BECE-8D8C54C07C10}" dt="2022-01-08T06:21:23.986" v="429"/>
          <ac:inkMkLst>
            <pc:docMk/>
            <pc:sldMk cId="2494032998" sldId="301"/>
            <ac:inkMk id="154" creationId="{2E05B598-958B-4A5E-82D6-D8685F2654D2}"/>
          </ac:inkMkLst>
        </pc:inkChg>
        <pc:inkChg chg="add del">
          <ac:chgData name="Viet Anh Nguyen" userId="b95f61ff061388d5" providerId="LiveId" clId="{3E39147E-158E-4099-BECE-8D8C54C07C10}" dt="2022-01-08T06:21:23.986" v="429"/>
          <ac:inkMkLst>
            <pc:docMk/>
            <pc:sldMk cId="2494032998" sldId="301"/>
            <ac:inkMk id="155" creationId="{830ED545-A44E-4865-B2F9-956BAD361001}"/>
          </ac:inkMkLst>
        </pc:inkChg>
        <pc:inkChg chg="add del">
          <ac:chgData name="Viet Anh Nguyen" userId="b95f61ff061388d5" providerId="LiveId" clId="{3E39147E-158E-4099-BECE-8D8C54C07C10}" dt="2022-01-08T06:21:23.986" v="429"/>
          <ac:inkMkLst>
            <pc:docMk/>
            <pc:sldMk cId="2494032998" sldId="301"/>
            <ac:inkMk id="156" creationId="{933EC9A9-CEB6-4625-8D51-6BF07C39A976}"/>
          </ac:inkMkLst>
        </pc:inkChg>
        <pc:inkChg chg="add del">
          <ac:chgData name="Viet Anh Nguyen" userId="b95f61ff061388d5" providerId="LiveId" clId="{3E39147E-158E-4099-BECE-8D8C54C07C10}" dt="2022-01-08T06:21:23.986" v="429"/>
          <ac:inkMkLst>
            <pc:docMk/>
            <pc:sldMk cId="2494032998" sldId="301"/>
            <ac:inkMk id="157" creationId="{C09D8ADF-E34C-4F89-825D-D6CD746A8B14}"/>
          </ac:inkMkLst>
        </pc:inkChg>
        <pc:inkChg chg="add del">
          <ac:chgData name="Viet Anh Nguyen" userId="b95f61ff061388d5" providerId="LiveId" clId="{3E39147E-158E-4099-BECE-8D8C54C07C10}" dt="2022-01-08T06:21:23.986" v="429"/>
          <ac:inkMkLst>
            <pc:docMk/>
            <pc:sldMk cId="2494032998" sldId="301"/>
            <ac:inkMk id="158" creationId="{099FED41-8688-4F65-A5AC-1D0026591824}"/>
          </ac:inkMkLst>
        </pc:inkChg>
        <pc:inkChg chg="add del">
          <ac:chgData name="Viet Anh Nguyen" userId="b95f61ff061388d5" providerId="LiveId" clId="{3E39147E-158E-4099-BECE-8D8C54C07C10}" dt="2022-01-08T06:21:23.986" v="429"/>
          <ac:inkMkLst>
            <pc:docMk/>
            <pc:sldMk cId="2494032998" sldId="301"/>
            <ac:inkMk id="159" creationId="{269C2CAC-772E-42AF-BFBD-ABC1816B893E}"/>
          </ac:inkMkLst>
        </pc:inkChg>
        <pc:inkChg chg="add del">
          <ac:chgData name="Viet Anh Nguyen" userId="b95f61ff061388d5" providerId="LiveId" clId="{3E39147E-158E-4099-BECE-8D8C54C07C10}" dt="2022-01-08T06:21:29.841" v="446"/>
          <ac:inkMkLst>
            <pc:docMk/>
            <pc:sldMk cId="2494032998" sldId="301"/>
            <ac:inkMk id="160" creationId="{B6FC2F5F-0987-4828-9EB3-10CBDE46B873}"/>
          </ac:inkMkLst>
        </pc:inkChg>
        <pc:inkChg chg="add del">
          <ac:chgData name="Viet Anh Nguyen" userId="b95f61ff061388d5" providerId="LiveId" clId="{3E39147E-158E-4099-BECE-8D8C54C07C10}" dt="2022-01-08T06:21:29.841" v="446"/>
          <ac:inkMkLst>
            <pc:docMk/>
            <pc:sldMk cId="2494032998" sldId="301"/>
            <ac:inkMk id="161" creationId="{CF696B7A-0828-490B-A189-7C069BF28ED0}"/>
          </ac:inkMkLst>
        </pc:inkChg>
        <pc:inkChg chg="add del">
          <ac:chgData name="Viet Anh Nguyen" userId="b95f61ff061388d5" providerId="LiveId" clId="{3E39147E-158E-4099-BECE-8D8C54C07C10}" dt="2022-01-08T06:21:29.841" v="446"/>
          <ac:inkMkLst>
            <pc:docMk/>
            <pc:sldMk cId="2494032998" sldId="301"/>
            <ac:inkMk id="162" creationId="{066EEF92-2556-4CDA-B0F0-2B608074CAE5}"/>
          </ac:inkMkLst>
        </pc:inkChg>
        <pc:inkChg chg="add del">
          <ac:chgData name="Viet Anh Nguyen" userId="b95f61ff061388d5" providerId="LiveId" clId="{3E39147E-158E-4099-BECE-8D8C54C07C10}" dt="2022-01-08T06:21:29.841" v="446"/>
          <ac:inkMkLst>
            <pc:docMk/>
            <pc:sldMk cId="2494032998" sldId="301"/>
            <ac:inkMk id="163" creationId="{3861D411-58EF-4842-A701-D872D5538E4E}"/>
          </ac:inkMkLst>
        </pc:inkChg>
        <pc:inkChg chg="add del">
          <ac:chgData name="Viet Anh Nguyen" userId="b95f61ff061388d5" providerId="LiveId" clId="{3E39147E-158E-4099-BECE-8D8C54C07C10}" dt="2022-01-08T06:21:29.841" v="446"/>
          <ac:inkMkLst>
            <pc:docMk/>
            <pc:sldMk cId="2494032998" sldId="301"/>
            <ac:inkMk id="164" creationId="{53EEC789-31D1-442F-935A-F1F5462D9244}"/>
          </ac:inkMkLst>
        </pc:inkChg>
        <pc:inkChg chg="add del">
          <ac:chgData name="Viet Anh Nguyen" userId="b95f61ff061388d5" providerId="LiveId" clId="{3E39147E-158E-4099-BECE-8D8C54C07C10}" dt="2022-01-08T06:21:29.841" v="446"/>
          <ac:inkMkLst>
            <pc:docMk/>
            <pc:sldMk cId="2494032998" sldId="301"/>
            <ac:inkMk id="165" creationId="{A2F11A52-76B0-4D32-BAAD-B550E32BFF2A}"/>
          </ac:inkMkLst>
        </pc:inkChg>
        <pc:inkChg chg="add del">
          <ac:chgData name="Viet Anh Nguyen" userId="b95f61ff061388d5" providerId="LiveId" clId="{3E39147E-158E-4099-BECE-8D8C54C07C10}" dt="2022-01-08T06:21:29.841" v="446"/>
          <ac:inkMkLst>
            <pc:docMk/>
            <pc:sldMk cId="2494032998" sldId="301"/>
            <ac:inkMk id="166" creationId="{4F26B88F-1D7E-4841-9022-7F3A978BA909}"/>
          </ac:inkMkLst>
        </pc:inkChg>
        <pc:inkChg chg="add del">
          <ac:chgData name="Viet Anh Nguyen" userId="b95f61ff061388d5" providerId="LiveId" clId="{3E39147E-158E-4099-BECE-8D8C54C07C10}" dt="2022-01-08T06:21:29.841" v="446"/>
          <ac:inkMkLst>
            <pc:docMk/>
            <pc:sldMk cId="2494032998" sldId="301"/>
            <ac:inkMk id="167" creationId="{A1B1FC11-025D-4C9E-99E7-B757BCA86AD8}"/>
          </ac:inkMkLst>
        </pc:inkChg>
        <pc:inkChg chg="add del">
          <ac:chgData name="Viet Anh Nguyen" userId="b95f61ff061388d5" providerId="LiveId" clId="{3E39147E-158E-4099-BECE-8D8C54C07C10}" dt="2022-01-08T06:21:29.841" v="446"/>
          <ac:inkMkLst>
            <pc:docMk/>
            <pc:sldMk cId="2494032998" sldId="301"/>
            <ac:inkMk id="168" creationId="{94A9E4E9-101C-4964-B747-10A80B06399F}"/>
          </ac:inkMkLst>
        </pc:inkChg>
        <pc:inkChg chg="add del">
          <ac:chgData name="Viet Anh Nguyen" userId="b95f61ff061388d5" providerId="LiveId" clId="{3E39147E-158E-4099-BECE-8D8C54C07C10}" dt="2022-01-08T06:21:29.841" v="446"/>
          <ac:inkMkLst>
            <pc:docMk/>
            <pc:sldMk cId="2494032998" sldId="301"/>
            <ac:inkMk id="169" creationId="{69104314-5C3D-4894-B84E-2DC622B5C88B}"/>
          </ac:inkMkLst>
        </pc:inkChg>
        <pc:inkChg chg="add del">
          <ac:chgData name="Viet Anh Nguyen" userId="b95f61ff061388d5" providerId="LiveId" clId="{3E39147E-158E-4099-BECE-8D8C54C07C10}" dt="2022-01-08T06:21:29.841" v="446"/>
          <ac:inkMkLst>
            <pc:docMk/>
            <pc:sldMk cId="2494032998" sldId="301"/>
            <ac:inkMk id="170" creationId="{46C6C831-EA9A-49F8-8DA5-E77F0AFA44F1}"/>
          </ac:inkMkLst>
        </pc:inkChg>
        <pc:inkChg chg="add del">
          <ac:chgData name="Viet Anh Nguyen" userId="b95f61ff061388d5" providerId="LiveId" clId="{3E39147E-158E-4099-BECE-8D8C54C07C10}" dt="2022-01-08T06:21:29.841" v="446"/>
          <ac:inkMkLst>
            <pc:docMk/>
            <pc:sldMk cId="2494032998" sldId="301"/>
            <ac:inkMk id="171" creationId="{0BDB0E5B-E300-4D1A-BBBB-78981C182D90}"/>
          </ac:inkMkLst>
        </pc:inkChg>
        <pc:inkChg chg="add del">
          <ac:chgData name="Viet Anh Nguyen" userId="b95f61ff061388d5" providerId="LiveId" clId="{3E39147E-158E-4099-BECE-8D8C54C07C10}" dt="2022-01-08T06:21:29.841" v="446"/>
          <ac:inkMkLst>
            <pc:docMk/>
            <pc:sldMk cId="2494032998" sldId="301"/>
            <ac:inkMk id="172" creationId="{4A2F311A-71B9-4EF7-9D90-44F2FA8ED825}"/>
          </ac:inkMkLst>
        </pc:inkChg>
        <pc:inkChg chg="add del">
          <ac:chgData name="Viet Anh Nguyen" userId="b95f61ff061388d5" providerId="LiveId" clId="{3E39147E-158E-4099-BECE-8D8C54C07C10}" dt="2022-01-08T06:21:29.841" v="446"/>
          <ac:inkMkLst>
            <pc:docMk/>
            <pc:sldMk cId="2494032998" sldId="301"/>
            <ac:inkMk id="173" creationId="{828FC83A-EB9F-46FA-B25F-BCD4DD7D2253}"/>
          </ac:inkMkLst>
        </pc:inkChg>
        <pc:inkChg chg="add del">
          <ac:chgData name="Viet Anh Nguyen" userId="b95f61ff061388d5" providerId="LiveId" clId="{3E39147E-158E-4099-BECE-8D8C54C07C10}" dt="2022-01-08T06:21:29.841" v="446"/>
          <ac:inkMkLst>
            <pc:docMk/>
            <pc:sldMk cId="2494032998" sldId="301"/>
            <ac:inkMk id="174" creationId="{7C4BB64A-E1F9-4DBE-BF12-093E40B8DCE2}"/>
          </ac:inkMkLst>
        </pc:inkChg>
        <pc:inkChg chg="add del">
          <ac:chgData name="Viet Anh Nguyen" userId="b95f61ff061388d5" providerId="LiveId" clId="{3E39147E-158E-4099-BECE-8D8C54C07C10}" dt="2022-01-08T06:21:29.841" v="446"/>
          <ac:inkMkLst>
            <pc:docMk/>
            <pc:sldMk cId="2494032998" sldId="301"/>
            <ac:inkMk id="175" creationId="{9D322E98-8D82-4F66-B873-CD1E5D704AC4}"/>
          </ac:inkMkLst>
        </pc:inkChg>
        <pc:inkChg chg="add del">
          <ac:chgData name="Viet Anh Nguyen" userId="b95f61ff061388d5" providerId="LiveId" clId="{3E39147E-158E-4099-BECE-8D8C54C07C10}" dt="2022-01-08T06:21:29.841" v="446"/>
          <ac:inkMkLst>
            <pc:docMk/>
            <pc:sldMk cId="2494032998" sldId="301"/>
            <ac:inkMk id="176" creationId="{74915F41-1CFA-488A-A6C2-18B94E40BC52}"/>
          </ac:inkMkLst>
        </pc:inkChg>
        <pc:inkChg chg="add">
          <ac:chgData name="Viet Anh Nguyen" userId="b95f61ff061388d5" providerId="LiveId" clId="{3E39147E-158E-4099-BECE-8D8C54C07C10}" dt="2022-01-08T06:21:29.841" v="446"/>
          <ac:inkMkLst>
            <pc:docMk/>
            <pc:sldMk cId="2494032998" sldId="301"/>
            <ac:inkMk id="177" creationId="{E0C1B21F-AC9D-4E98-9F69-0121157CA04D}"/>
          </ac:inkMkLst>
        </pc:inkChg>
        <pc:inkChg chg="add">
          <ac:chgData name="Viet Anh Nguyen" userId="b95f61ff061388d5" providerId="LiveId" clId="{3E39147E-158E-4099-BECE-8D8C54C07C10}" dt="2022-01-08T06:21:29.841" v="446"/>
          <ac:inkMkLst>
            <pc:docMk/>
            <pc:sldMk cId="2494032998" sldId="301"/>
            <ac:inkMk id="178" creationId="{8507481A-2ECB-4049-99F8-966269C43F7E}"/>
          </ac:inkMkLst>
        </pc:inkChg>
        <pc:inkChg chg="add del">
          <ac:chgData name="Viet Anh Nguyen" userId="b95f61ff061388d5" providerId="LiveId" clId="{3E39147E-158E-4099-BECE-8D8C54C07C10}" dt="2022-01-08T06:22:05.670" v="450"/>
          <ac:inkMkLst>
            <pc:docMk/>
            <pc:sldMk cId="2494032998" sldId="301"/>
            <ac:inkMk id="179" creationId="{84C3607D-260A-4448-8642-545445E22040}"/>
          </ac:inkMkLst>
        </pc:inkChg>
        <pc:inkChg chg="add del">
          <ac:chgData name="Viet Anh Nguyen" userId="b95f61ff061388d5" providerId="LiveId" clId="{3E39147E-158E-4099-BECE-8D8C54C07C10}" dt="2022-01-08T06:22:05.670" v="450"/>
          <ac:inkMkLst>
            <pc:docMk/>
            <pc:sldMk cId="2494032998" sldId="301"/>
            <ac:inkMk id="180" creationId="{768C033A-55C3-4F0A-83DA-12CBA2277A99}"/>
          </ac:inkMkLst>
        </pc:inkChg>
        <pc:inkChg chg="add del">
          <ac:chgData name="Viet Anh Nguyen" userId="b95f61ff061388d5" providerId="LiveId" clId="{3E39147E-158E-4099-BECE-8D8C54C07C10}" dt="2022-01-08T06:22:10.348" v="460"/>
          <ac:inkMkLst>
            <pc:docMk/>
            <pc:sldMk cId="2494032998" sldId="301"/>
            <ac:inkMk id="181" creationId="{A858E473-8663-4575-BB1E-999C28AAAF02}"/>
          </ac:inkMkLst>
        </pc:inkChg>
        <pc:inkChg chg="add">
          <ac:chgData name="Viet Anh Nguyen" userId="b95f61ff061388d5" providerId="LiveId" clId="{3E39147E-158E-4099-BECE-8D8C54C07C10}" dt="2022-01-08T06:22:05.670" v="450"/>
          <ac:inkMkLst>
            <pc:docMk/>
            <pc:sldMk cId="2494032998" sldId="301"/>
            <ac:inkMk id="182" creationId="{795223F9-5749-4287-974E-6A97944940DA}"/>
          </ac:inkMkLst>
        </pc:inkChg>
        <pc:inkChg chg="add del">
          <ac:chgData name="Viet Anh Nguyen" userId="b95f61ff061388d5" providerId="LiveId" clId="{3E39147E-158E-4099-BECE-8D8C54C07C10}" dt="2022-01-08T06:22:10.348" v="460"/>
          <ac:inkMkLst>
            <pc:docMk/>
            <pc:sldMk cId="2494032998" sldId="301"/>
            <ac:inkMk id="183" creationId="{EC093F85-5664-4D4D-9EE0-907DE005D9EC}"/>
          </ac:inkMkLst>
        </pc:inkChg>
        <pc:inkChg chg="add del">
          <ac:chgData name="Viet Anh Nguyen" userId="b95f61ff061388d5" providerId="LiveId" clId="{3E39147E-158E-4099-BECE-8D8C54C07C10}" dt="2022-01-08T06:22:10.348" v="460"/>
          <ac:inkMkLst>
            <pc:docMk/>
            <pc:sldMk cId="2494032998" sldId="301"/>
            <ac:inkMk id="184" creationId="{DFCD3BE3-F8FD-419E-A090-D7269854E1BB}"/>
          </ac:inkMkLst>
        </pc:inkChg>
        <pc:inkChg chg="add del">
          <ac:chgData name="Viet Anh Nguyen" userId="b95f61ff061388d5" providerId="LiveId" clId="{3E39147E-158E-4099-BECE-8D8C54C07C10}" dt="2022-01-08T06:22:10.348" v="460"/>
          <ac:inkMkLst>
            <pc:docMk/>
            <pc:sldMk cId="2494032998" sldId="301"/>
            <ac:inkMk id="185" creationId="{ADEDD572-092C-4A77-BAB5-A1D5F800C0F0}"/>
          </ac:inkMkLst>
        </pc:inkChg>
        <pc:inkChg chg="add del">
          <ac:chgData name="Viet Anh Nguyen" userId="b95f61ff061388d5" providerId="LiveId" clId="{3E39147E-158E-4099-BECE-8D8C54C07C10}" dt="2022-01-08T06:22:10.348" v="460"/>
          <ac:inkMkLst>
            <pc:docMk/>
            <pc:sldMk cId="2494032998" sldId="301"/>
            <ac:inkMk id="186" creationId="{E63475C3-AC49-4D63-8F06-290AADCEE884}"/>
          </ac:inkMkLst>
        </pc:inkChg>
        <pc:inkChg chg="add del">
          <ac:chgData name="Viet Anh Nguyen" userId="b95f61ff061388d5" providerId="LiveId" clId="{3E39147E-158E-4099-BECE-8D8C54C07C10}" dt="2022-01-08T06:22:10.348" v="460"/>
          <ac:inkMkLst>
            <pc:docMk/>
            <pc:sldMk cId="2494032998" sldId="301"/>
            <ac:inkMk id="187" creationId="{6ED1A4D5-3E61-462D-9E16-90C463003B80}"/>
          </ac:inkMkLst>
        </pc:inkChg>
        <pc:inkChg chg="add del">
          <ac:chgData name="Viet Anh Nguyen" userId="b95f61ff061388d5" providerId="LiveId" clId="{3E39147E-158E-4099-BECE-8D8C54C07C10}" dt="2022-01-08T06:22:10.348" v="460"/>
          <ac:inkMkLst>
            <pc:docMk/>
            <pc:sldMk cId="2494032998" sldId="301"/>
            <ac:inkMk id="188" creationId="{0318496E-DBB8-42BF-884A-3C39949BB45E}"/>
          </ac:inkMkLst>
        </pc:inkChg>
        <pc:inkChg chg="add del">
          <ac:chgData name="Viet Anh Nguyen" userId="b95f61ff061388d5" providerId="LiveId" clId="{3E39147E-158E-4099-BECE-8D8C54C07C10}" dt="2022-01-08T06:22:10.348" v="460"/>
          <ac:inkMkLst>
            <pc:docMk/>
            <pc:sldMk cId="2494032998" sldId="301"/>
            <ac:inkMk id="189" creationId="{02917E6C-5D34-46E3-9A1F-034BF55CDAE8}"/>
          </ac:inkMkLst>
        </pc:inkChg>
        <pc:inkChg chg="add del">
          <ac:chgData name="Viet Anh Nguyen" userId="b95f61ff061388d5" providerId="LiveId" clId="{3E39147E-158E-4099-BECE-8D8C54C07C10}" dt="2022-01-08T06:22:10.348" v="460"/>
          <ac:inkMkLst>
            <pc:docMk/>
            <pc:sldMk cId="2494032998" sldId="301"/>
            <ac:inkMk id="190" creationId="{1EAE4112-8011-41D6-8335-F600F49C75B7}"/>
          </ac:inkMkLst>
        </pc:inkChg>
        <pc:inkChg chg="add del">
          <ac:chgData name="Viet Anh Nguyen" userId="b95f61ff061388d5" providerId="LiveId" clId="{3E39147E-158E-4099-BECE-8D8C54C07C10}" dt="2022-01-08T06:22:10.348" v="460"/>
          <ac:inkMkLst>
            <pc:docMk/>
            <pc:sldMk cId="2494032998" sldId="301"/>
            <ac:inkMk id="191" creationId="{57874544-8DBC-45B8-826F-1CA33247751C}"/>
          </ac:inkMkLst>
        </pc:inkChg>
        <pc:inkChg chg="add del">
          <ac:chgData name="Viet Anh Nguyen" userId="b95f61ff061388d5" providerId="LiveId" clId="{3E39147E-158E-4099-BECE-8D8C54C07C10}" dt="2022-01-08T06:22:15.602" v="470"/>
          <ac:inkMkLst>
            <pc:docMk/>
            <pc:sldMk cId="2494032998" sldId="301"/>
            <ac:inkMk id="192" creationId="{121BE445-6E3E-49AC-B8ED-8E48BB46FE1D}"/>
          </ac:inkMkLst>
        </pc:inkChg>
        <pc:inkChg chg="add del">
          <ac:chgData name="Viet Anh Nguyen" userId="b95f61ff061388d5" providerId="LiveId" clId="{3E39147E-158E-4099-BECE-8D8C54C07C10}" dt="2022-01-08T06:22:15.602" v="470"/>
          <ac:inkMkLst>
            <pc:docMk/>
            <pc:sldMk cId="2494032998" sldId="301"/>
            <ac:inkMk id="193" creationId="{FFF097F2-F1E3-4D92-9EB9-A3217B2BA36D}"/>
          </ac:inkMkLst>
        </pc:inkChg>
        <pc:inkChg chg="add del">
          <ac:chgData name="Viet Anh Nguyen" userId="b95f61ff061388d5" providerId="LiveId" clId="{3E39147E-158E-4099-BECE-8D8C54C07C10}" dt="2022-01-08T06:22:15.602" v="470"/>
          <ac:inkMkLst>
            <pc:docMk/>
            <pc:sldMk cId="2494032998" sldId="301"/>
            <ac:inkMk id="194" creationId="{94AC0E1F-7ADB-402D-9DF6-F44B605445D3}"/>
          </ac:inkMkLst>
        </pc:inkChg>
        <pc:inkChg chg="add del">
          <ac:chgData name="Viet Anh Nguyen" userId="b95f61ff061388d5" providerId="LiveId" clId="{3E39147E-158E-4099-BECE-8D8C54C07C10}" dt="2022-01-08T06:22:15.602" v="470"/>
          <ac:inkMkLst>
            <pc:docMk/>
            <pc:sldMk cId="2494032998" sldId="301"/>
            <ac:inkMk id="195" creationId="{76A7E4A9-E9FA-4268-85AC-717874803252}"/>
          </ac:inkMkLst>
        </pc:inkChg>
        <pc:inkChg chg="add del">
          <ac:chgData name="Viet Anh Nguyen" userId="b95f61ff061388d5" providerId="LiveId" clId="{3E39147E-158E-4099-BECE-8D8C54C07C10}" dt="2022-01-08T06:22:15.602" v="470"/>
          <ac:inkMkLst>
            <pc:docMk/>
            <pc:sldMk cId="2494032998" sldId="301"/>
            <ac:inkMk id="196" creationId="{E6872648-28C1-45BF-9EA8-5932D24CFC04}"/>
          </ac:inkMkLst>
        </pc:inkChg>
        <pc:inkChg chg="add del">
          <ac:chgData name="Viet Anh Nguyen" userId="b95f61ff061388d5" providerId="LiveId" clId="{3E39147E-158E-4099-BECE-8D8C54C07C10}" dt="2022-01-08T06:22:15.602" v="470"/>
          <ac:inkMkLst>
            <pc:docMk/>
            <pc:sldMk cId="2494032998" sldId="301"/>
            <ac:inkMk id="197" creationId="{73CF9774-5038-4962-A015-493DE5A8F9F8}"/>
          </ac:inkMkLst>
        </pc:inkChg>
        <pc:inkChg chg="add del">
          <ac:chgData name="Viet Anh Nguyen" userId="b95f61ff061388d5" providerId="LiveId" clId="{3E39147E-158E-4099-BECE-8D8C54C07C10}" dt="2022-01-08T06:22:15.602" v="470"/>
          <ac:inkMkLst>
            <pc:docMk/>
            <pc:sldMk cId="2494032998" sldId="301"/>
            <ac:inkMk id="198" creationId="{C8E98199-C9BF-4BDF-9F53-CA2DCE6309BA}"/>
          </ac:inkMkLst>
        </pc:inkChg>
        <pc:inkChg chg="add del">
          <ac:chgData name="Viet Anh Nguyen" userId="b95f61ff061388d5" providerId="LiveId" clId="{3E39147E-158E-4099-BECE-8D8C54C07C10}" dt="2022-01-08T06:22:15.602" v="470"/>
          <ac:inkMkLst>
            <pc:docMk/>
            <pc:sldMk cId="2494032998" sldId="301"/>
            <ac:inkMk id="199" creationId="{4164F622-6654-40A7-8D8D-523A9C61E343}"/>
          </ac:inkMkLst>
        </pc:inkChg>
        <pc:inkChg chg="add del">
          <ac:chgData name="Viet Anh Nguyen" userId="b95f61ff061388d5" providerId="LiveId" clId="{3E39147E-158E-4099-BECE-8D8C54C07C10}" dt="2022-01-08T06:22:15.602" v="470"/>
          <ac:inkMkLst>
            <pc:docMk/>
            <pc:sldMk cId="2494032998" sldId="301"/>
            <ac:inkMk id="200" creationId="{3C29D727-6406-402F-BE1F-64DF16E61107}"/>
          </ac:inkMkLst>
        </pc:inkChg>
        <pc:inkChg chg="add del">
          <ac:chgData name="Viet Anh Nguyen" userId="b95f61ff061388d5" providerId="LiveId" clId="{3E39147E-158E-4099-BECE-8D8C54C07C10}" dt="2022-01-08T06:22:15.602" v="470"/>
          <ac:inkMkLst>
            <pc:docMk/>
            <pc:sldMk cId="2494032998" sldId="301"/>
            <ac:inkMk id="201" creationId="{694F3A11-C334-4A2A-9ACB-D0B860FC6A5A}"/>
          </ac:inkMkLst>
        </pc:inkChg>
        <pc:inkChg chg="add">
          <ac:chgData name="Viet Anh Nguyen" userId="b95f61ff061388d5" providerId="LiveId" clId="{3E39147E-158E-4099-BECE-8D8C54C07C10}" dt="2022-01-08T06:22:15.602" v="470"/>
          <ac:inkMkLst>
            <pc:docMk/>
            <pc:sldMk cId="2494032998" sldId="301"/>
            <ac:inkMk id="202" creationId="{4B2B6ED3-CA0F-41F7-9DF2-85103CDEB5AF}"/>
          </ac:inkMkLst>
        </pc:inkChg>
        <pc:inkChg chg="add del">
          <ac:chgData name="Viet Anh Nguyen" userId="b95f61ff061388d5" providerId="LiveId" clId="{3E39147E-158E-4099-BECE-8D8C54C07C10}" dt="2022-01-08T06:22:17.776" v="477"/>
          <ac:inkMkLst>
            <pc:docMk/>
            <pc:sldMk cId="2494032998" sldId="301"/>
            <ac:inkMk id="203" creationId="{900B1071-54C2-4059-ACC3-5FE65D9CEB75}"/>
          </ac:inkMkLst>
        </pc:inkChg>
        <pc:inkChg chg="add del">
          <ac:chgData name="Viet Anh Nguyen" userId="b95f61ff061388d5" providerId="LiveId" clId="{3E39147E-158E-4099-BECE-8D8C54C07C10}" dt="2022-01-08T06:22:17.776" v="477"/>
          <ac:inkMkLst>
            <pc:docMk/>
            <pc:sldMk cId="2494032998" sldId="301"/>
            <ac:inkMk id="204" creationId="{F8D2FA15-C137-4C6A-8617-E4CDC7FCC99B}"/>
          </ac:inkMkLst>
        </pc:inkChg>
        <pc:inkChg chg="add del">
          <ac:chgData name="Viet Anh Nguyen" userId="b95f61ff061388d5" providerId="LiveId" clId="{3E39147E-158E-4099-BECE-8D8C54C07C10}" dt="2022-01-08T06:22:17.776" v="477"/>
          <ac:inkMkLst>
            <pc:docMk/>
            <pc:sldMk cId="2494032998" sldId="301"/>
            <ac:inkMk id="205" creationId="{654CD4CB-41A1-4776-9F09-0A14966A3A83}"/>
          </ac:inkMkLst>
        </pc:inkChg>
        <pc:inkChg chg="add del">
          <ac:chgData name="Viet Anh Nguyen" userId="b95f61ff061388d5" providerId="LiveId" clId="{3E39147E-158E-4099-BECE-8D8C54C07C10}" dt="2022-01-08T06:22:17.776" v="477"/>
          <ac:inkMkLst>
            <pc:docMk/>
            <pc:sldMk cId="2494032998" sldId="301"/>
            <ac:inkMk id="206" creationId="{FB1C0A60-764C-4010-AEE5-F60AA8A5704A}"/>
          </ac:inkMkLst>
        </pc:inkChg>
        <pc:inkChg chg="add del">
          <ac:chgData name="Viet Anh Nguyen" userId="b95f61ff061388d5" providerId="LiveId" clId="{3E39147E-158E-4099-BECE-8D8C54C07C10}" dt="2022-01-08T06:22:17.776" v="477"/>
          <ac:inkMkLst>
            <pc:docMk/>
            <pc:sldMk cId="2494032998" sldId="301"/>
            <ac:inkMk id="207" creationId="{42DC0D82-A0ED-4A14-A004-0683D17990AC}"/>
          </ac:inkMkLst>
        </pc:inkChg>
        <pc:inkChg chg="add del">
          <ac:chgData name="Viet Anh Nguyen" userId="b95f61ff061388d5" providerId="LiveId" clId="{3E39147E-158E-4099-BECE-8D8C54C07C10}" dt="2022-01-08T06:22:17.776" v="477"/>
          <ac:inkMkLst>
            <pc:docMk/>
            <pc:sldMk cId="2494032998" sldId="301"/>
            <ac:inkMk id="208" creationId="{763433CE-8208-4D42-A30A-6A33DF7D6CB0}"/>
          </ac:inkMkLst>
        </pc:inkChg>
        <pc:inkChg chg="add del">
          <ac:chgData name="Viet Anh Nguyen" userId="b95f61ff061388d5" providerId="LiveId" clId="{3E39147E-158E-4099-BECE-8D8C54C07C10}" dt="2022-01-08T06:22:19.525" v="482"/>
          <ac:inkMkLst>
            <pc:docMk/>
            <pc:sldMk cId="2494032998" sldId="301"/>
            <ac:inkMk id="209" creationId="{6BE0CE99-3800-4EC3-A991-D2888A61A563}"/>
          </ac:inkMkLst>
        </pc:inkChg>
        <pc:inkChg chg="add del">
          <ac:chgData name="Viet Anh Nguyen" userId="b95f61ff061388d5" providerId="LiveId" clId="{3E39147E-158E-4099-BECE-8D8C54C07C10}" dt="2022-01-08T06:22:19.525" v="482"/>
          <ac:inkMkLst>
            <pc:docMk/>
            <pc:sldMk cId="2494032998" sldId="301"/>
            <ac:inkMk id="210" creationId="{12332555-DC0A-4351-A772-7CCD82F6570F}"/>
          </ac:inkMkLst>
        </pc:inkChg>
        <pc:inkChg chg="add del">
          <ac:chgData name="Viet Anh Nguyen" userId="b95f61ff061388d5" providerId="LiveId" clId="{3E39147E-158E-4099-BECE-8D8C54C07C10}" dt="2022-01-08T06:22:19.525" v="482"/>
          <ac:inkMkLst>
            <pc:docMk/>
            <pc:sldMk cId="2494032998" sldId="301"/>
            <ac:inkMk id="211" creationId="{93360FF5-E501-4F8A-964B-CC5347DC8B73}"/>
          </ac:inkMkLst>
        </pc:inkChg>
        <pc:inkChg chg="add del">
          <ac:chgData name="Viet Anh Nguyen" userId="b95f61ff061388d5" providerId="LiveId" clId="{3E39147E-158E-4099-BECE-8D8C54C07C10}" dt="2022-01-08T06:22:19.525" v="482"/>
          <ac:inkMkLst>
            <pc:docMk/>
            <pc:sldMk cId="2494032998" sldId="301"/>
            <ac:inkMk id="212" creationId="{DB369B70-B3B1-4EB9-91B5-3CD70279F3E0}"/>
          </ac:inkMkLst>
        </pc:inkChg>
        <pc:inkChg chg="add del">
          <ac:chgData name="Viet Anh Nguyen" userId="b95f61ff061388d5" providerId="LiveId" clId="{3E39147E-158E-4099-BECE-8D8C54C07C10}" dt="2022-01-08T06:22:19.525" v="482"/>
          <ac:inkMkLst>
            <pc:docMk/>
            <pc:sldMk cId="2494032998" sldId="301"/>
            <ac:inkMk id="213" creationId="{E74C3093-A968-4674-9EFE-EB97697F3576}"/>
          </ac:inkMkLst>
        </pc:inkChg>
        <pc:inkChg chg="add del">
          <ac:chgData name="Viet Anh Nguyen" userId="b95f61ff061388d5" providerId="LiveId" clId="{3E39147E-158E-4099-BECE-8D8C54C07C10}" dt="2022-01-08T06:22:23.793" v="496"/>
          <ac:inkMkLst>
            <pc:docMk/>
            <pc:sldMk cId="2494032998" sldId="301"/>
            <ac:inkMk id="214" creationId="{6F876BF0-EEDE-405B-99DD-F83646863C31}"/>
          </ac:inkMkLst>
        </pc:inkChg>
        <pc:inkChg chg="add del">
          <ac:chgData name="Viet Anh Nguyen" userId="b95f61ff061388d5" providerId="LiveId" clId="{3E39147E-158E-4099-BECE-8D8C54C07C10}" dt="2022-01-08T06:22:23.793" v="496"/>
          <ac:inkMkLst>
            <pc:docMk/>
            <pc:sldMk cId="2494032998" sldId="301"/>
            <ac:inkMk id="215" creationId="{95AAD290-8CEC-46B3-B75E-B5987119B903}"/>
          </ac:inkMkLst>
        </pc:inkChg>
        <pc:inkChg chg="add del">
          <ac:chgData name="Viet Anh Nguyen" userId="b95f61ff061388d5" providerId="LiveId" clId="{3E39147E-158E-4099-BECE-8D8C54C07C10}" dt="2022-01-08T06:22:23.793" v="496"/>
          <ac:inkMkLst>
            <pc:docMk/>
            <pc:sldMk cId="2494032998" sldId="301"/>
            <ac:inkMk id="216" creationId="{C95B7827-B4DE-40DB-96C7-C826DB804379}"/>
          </ac:inkMkLst>
        </pc:inkChg>
        <pc:inkChg chg="add del">
          <ac:chgData name="Viet Anh Nguyen" userId="b95f61ff061388d5" providerId="LiveId" clId="{3E39147E-158E-4099-BECE-8D8C54C07C10}" dt="2022-01-08T06:22:23.793" v="496"/>
          <ac:inkMkLst>
            <pc:docMk/>
            <pc:sldMk cId="2494032998" sldId="301"/>
            <ac:inkMk id="217" creationId="{13DEF82D-82B0-4A89-AEB6-912266BCBD4A}"/>
          </ac:inkMkLst>
        </pc:inkChg>
        <pc:inkChg chg="add del">
          <ac:chgData name="Viet Anh Nguyen" userId="b95f61ff061388d5" providerId="LiveId" clId="{3E39147E-158E-4099-BECE-8D8C54C07C10}" dt="2022-01-08T06:22:23.793" v="496"/>
          <ac:inkMkLst>
            <pc:docMk/>
            <pc:sldMk cId="2494032998" sldId="301"/>
            <ac:inkMk id="218" creationId="{B1CC0AF6-64E3-4B35-BC5F-471DC50F5763}"/>
          </ac:inkMkLst>
        </pc:inkChg>
        <pc:inkChg chg="add del">
          <ac:chgData name="Viet Anh Nguyen" userId="b95f61ff061388d5" providerId="LiveId" clId="{3E39147E-158E-4099-BECE-8D8C54C07C10}" dt="2022-01-08T06:22:23.793" v="496"/>
          <ac:inkMkLst>
            <pc:docMk/>
            <pc:sldMk cId="2494032998" sldId="301"/>
            <ac:inkMk id="219" creationId="{841D05F8-55AA-4AFA-82FD-5CAF85DD8247}"/>
          </ac:inkMkLst>
        </pc:inkChg>
        <pc:inkChg chg="add del">
          <ac:chgData name="Viet Anh Nguyen" userId="b95f61ff061388d5" providerId="LiveId" clId="{3E39147E-158E-4099-BECE-8D8C54C07C10}" dt="2022-01-08T06:22:23.793" v="496"/>
          <ac:inkMkLst>
            <pc:docMk/>
            <pc:sldMk cId="2494032998" sldId="301"/>
            <ac:inkMk id="220" creationId="{08DB2B88-33BD-4F9A-AC5A-10DE3E69EFBB}"/>
          </ac:inkMkLst>
        </pc:inkChg>
        <pc:inkChg chg="add del">
          <ac:chgData name="Viet Anh Nguyen" userId="b95f61ff061388d5" providerId="LiveId" clId="{3E39147E-158E-4099-BECE-8D8C54C07C10}" dt="2022-01-08T06:22:23.793" v="496"/>
          <ac:inkMkLst>
            <pc:docMk/>
            <pc:sldMk cId="2494032998" sldId="301"/>
            <ac:inkMk id="221" creationId="{69FAB792-C3F1-477F-9D87-07B7B282FC2C}"/>
          </ac:inkMkLst>
        </pc:inkChg>
        <pc:inkChg chg="add del">
          <ac:chgData name="Viet Anh Nguyen" userId="b95f61ff061388d5" providerId="LiveId" clId="{3E39147E-158E-4099-BECE-8D8C54C07C10}" dt="2022-01-08T06:22:23.793" v="496"/>
          <ac:inkMkLst>
            <pc:docMk/>
            <pc:sldMk cId="2494032998" sldId="301"/>
            <ac:inkMk id="222" creationId="{93FADC6B-456F-4144-B7D5-99C9BE6F9E64}"/>
          </ac:inkMkLst>
        </pc:inkChg>
        <pc:inkChg chg="add del">
          <ac:chgData name="Viet Anh Nguyen" userId="b95f61ff061388d5" providerId="LiveId" clId="{3E39147E-158E-4099-BECE-8D8C54C07C10}" dt="2022-01-08T06:22:23.793" v="496"/>
          <ac:inkMkLst>
            <pc:docMk/>
            <pc:sldMk cId="2494032998" sldId="301"/>
            <ac:inkMk id="223" creationId="{72E62607-C54F-4F4C-A105-9A8BD1AB6E5A}"/>
          </ac:inkMkLst>
        </pc:inkChg>
        <pc:inkChg chg="add del">
          <ac:chgData name="Viet Anh Nguyen" userId="b95f61ff061388d5" providerId="LiveId" clId="{3E39147E-158E-4099-BECE-8D8C54C07C10}" dt="2022-01-08T06:22:23.793" v="496"/>
          <ac:inkMkLst>
            <pc:docMk/>
            <pc:sldMk cId="2494032998" sldId="301"/>
            <ac:inkMk id="224" creationId="{56C9D6F2-273B-4FF6-A5BB-1CDEB6BABA54}"/>
          </ac:inkMkLst>
        </pc:inkChg>
        <pc:inkChg chg="add del">
          <ac:chgData name="Viet Anh Nguyen" userId="b95f61ff061388d5" providerId="LiveId" clId="{3E39147E-158E-4099-BECE-8D8C54C07C10}" dt="2022-01-08T06:22:23.793" v="496"/>
          <ac:inkMkLst>
            <pc:docMk/>
            <pc:sldMk cId="2494032998" sldId="301"/>
            <ac:inkMk id="225" creationId="{166E0C8A-B80D-4FE7-8CF2-C655890870D6}"/>
          </ac:inkMkLst>
        </pc:inkChg>
        <pc:inkChg chg="add del">
          <ac:chgData name="Viet Anh Nguyen" userId="b95f61ff061388d5" providerId="LiveId" clId="{3E39147E-158E-4099-BECE-8D8C54C07C10}" dt="2022-01-08T06:22:23.793" v="496"/>
          <ac:inkMkLst>
            <pc:docMk/>
            <pc:sldMk cId="2494032998" sldId="301"/>
            <ac:inkMk id="226" creationId="{C325F997-36E8-47AC-90CE-316C95EB8348}"/>
          </ac:inkMkLst>
        </pc:inkChg>
        <pc:inkChg chg="add del">
          <ac:chgData name="Viet Anh Nguyen" userId="b95f61ff061388d5" providerId="LiveId" clId="{3E39147E-158E-4099-BECE-8D8C54C07C10}" dt="2022-01-08T06:22:23.793" v="496"/>
          <ac:inkMkLst>
            <pc:docMk/>
            <pc:sldMk cId="2494032998" sldId="301"/>
            <ac:inkMk id="227" creationId="{554001BF-83FD-4E5A-95BB-A32A99506ABE}"/>
          </ac:inkMkLst>
        </pc:inkChg>
        <pc:inkChg chg="add">
          <ac:chgData name="Viet Anh Nguyen" userId="b95f61ff061388d5" providerId="LiveId" clId="{3E39147E-158E-4099-BECE-8D8C54C07C10}" dt="2022-01-08T06:22:23.793" v="496"/>
          <ac:inkMkLst>
            <pc:docMk/>
            <pc:sldMk cId="2494032998" sldId="301"/>
            <ac:inkMk id="228" creationId="{2F96072C-8871-42FC-98A3-51CB597A8FA3}"/>
          </ac:inkMkLst>
        </pc:inkChg>
        <pc:inkChg chg="add del">
          <ac:chgData name="Viet Anh Nguyen" userId="b95f61ff061388d5" providerId="LiveId" clId="{3E39147E-158E-4099-BECE-8D8C54C07C10}" dt="2022-01-08T06:22:26.199" v="503"/>
          <ac:inkMkLst>
            <pc:docMk/>
            <pc:sldMk cId="2494032998" sldId="301"/>
            <ac:inkMk id="229" creationId="{ABFD3958-65D2-4D39-85B8-9511C30D24D7}"/>
          </ac:inkMkLst>
        </pc:inkChg>
        <pc:inkChg chg="add del">
          <ac:chgData name="Viet Anh Nguyen" userId="b95f61ff061388d5" providerId="LiveId" clId="{3E39147E-158E-4099-BECE-8D8C54C07C10}" dt="2022-01-08T06:22:26.199" v="503"/>
          <ac:inkMkLst>
            <pc:docMk/>
            <pc:sldMk cId="2494032998" sldId="301"/>
            <ac:inkMk id="230" creationId="{0CA78723-1F5D-4781-8C7B-AC6381BCA654}"/>
          </ac:inkMkLst>
        </pc:inkChg>
        <pc:inkChg chg="add del">
          <ac:chgData name="Viet Anh Nguyen" userId="b95f61ff061388d5" providerId="LiveId" clId="{3E39147E-158E-4099-BECE-8D8C54C07C10}" dt="2022-01-08T06:22:26.199" v="503"/>
          <ac:inkMkLst>
            <pc:docMk/>
            <pc:sldMk cId="2494032998" sldId="301"/>
            <ac:inkMk id="231" creationId="{FDE15D42-4EF4-47F3-9A7C-4C372F25B619}"/>
          </ac:inkMkLst>
        </pc:inkChg>
        <pc:inkChg chg="add del">
          <ac:chgData name="Viet Anh Nguyen" userId="b95f61ff061388d5" providerId="LiveId" clId="{3E39147E-158E-4099-BECE-8D8C54C07C10}" dt="2022-01-08T06:22:26.199" v="503"/>
          <ac:inkMkLst>
            <pc:docMk/>
            <pc:sldMk cId="2494032998" sldId="301"/>
            <ac:inkMk id="232" creationId="{C1652334-EF25-46B4-9811-C098C0F9E223}"/>
          </ac:inkMkLst>
        </pc:inkChg>
        <pc:inkChg chg="add del">
          <ac:chgData name="Viet Anh Nguyen" userId="b95f61ff061388d5" providerId="LiveId" clId="{3E39147E-158E-4099-BECE-8D8C54C07C10}" dt="2022-01-08T06:22:26.199" v="503"/>
          <ac:inkMkLst>
            <pc:docMk/>
            <pc:sldMk cId="2494032998" sldId="301"/>
            <ac:inkMk id="233" creationId="{1E5D56C5-6CF7-44FC-83AF-F2F91E0649A7}"/>
          </ac:inkMkLst>
        </pc:inkChg>
        <pc:inkChg chg="add del">
          <ac:chgData name="Viet Anh Nguyen" userId="b95f61ff061388d5" providerId="LiveId" clId="{3E39147E-158E-4099-BECE-8D8C54C07C10}" dt="2022-01-08T06:22:26.199" v="503"/>
          <ac:inkMkLst>
            <pc:docMk/>
            <pc:sldMk cId="2494032998" sldId="301"/>
            <ac:inkMk id="234" creationId="{EE73CCED-2E66-4E00-9611-5ED411F56115}"/>
          </ac:inkMkLst>
        </pc:inkChg>
        <pc:inkChg chg="add del">
          <ac:chgData name="Viet Anh Nguyen" userId="b95f61ff061388d5" providerId="LiveId" clId="{3E39147E-158E-4099-BECE-8D8C54C07C10}" dt="2022-01-08T06:22:27.719" v="508"/>
          <ac:inkMkLst>
            <pc:docMk/>
            <pc:sldMk cId="2494032998" sldId="301"/>
            <ac:inkMk id="235" creationId="{95037039-B349-46E0-8508-75D107B93D49}"/>
          </ac:inkMkLst>
        </pc:inkChg>
        <pc:inkChg chg="add del">
          <ac:chgData name="Viet Anh Nguyen" userId="b95f61ff061388d5" providerId="LiveId" clId="{3E39147E-158E-4099-BECE-8D8C54C07C10}" dt="2022-01-08T06:22:27.719" v="508"/>
          <ac:inkMkLst>
            <pc:docMk/>
            <pc:sldMk cId="2494032998" sldId="301"/>
            <ac:inkMk id="236" creationId="{1F6D13EE-8487-4C34-B7B7-C6664343A7AB}"/>
          </ac:inkMkLst>
        </pc:inkChg>
        <pc:inkChg chg="add del">
          <ac:chgData name="Viet Anh Nguyen" userId="b95f61ff061388d5" providerId="LiveId" clId="{3E39147E-158E-4099-BECE-8D8C54C07C10}" dt="2022-01-08T06:22:27.719" v="508"/>
          <ac:inkMkLst>
            <pc:docMk/>
            <pc:sldMk cId="2494032998" sldId="301"/>
            <ac:inkMk id="237" creationId="{CB023C65-7259-4C37-8156-4C579E24FAF6}"/>
          </ac:inkMkLst>
        </pc:inkChg>
        <pc:inkChg chg="add del">
          <ac:chgData name="Viet Anh Nguyen" userId="b95f61ff061388d5" providerId="LiveId" clId="{3E39147E-158E-4099-BECE-8D8C54C07C10}" dt="2022-01-08T06:22:27.719" v="508"/>
          <ac:inkMkLst>
            <pc:docMk/>
            <pc:sldMk cId="2494032998" sldId="301"/>
            <ac:inkMk id="238" creationId="{A56FDDAF-006C-4F1F-B597-52DDE97A14BE}"/>
          </ac:inkMkLst>
        </pc:inkChg>
        <pc:inkChg chg="add del">
          <ac:chgData name="Viet Anh Nguyen" userId="b95f61ff061388d5" providerId="LiveId" clId="{3E39147E-158E-4099-BECE-8D8C54C07C10}" dt="2022-01-08T06:22:27.719" v="508"/>
          <ac:inkMkLst>
            <pc:docMk/>
            <pc:sldMk cId="2494032998" sldId="301"/>
            <ac:inkMk id="239" creationId="{B01EB5ED-84AE-48BC-9992-81DFC2D5F77D}"/>
          </ac:inkMkLst>
        </pc:inkChg>
        <pc:inkChg chg="add del">
          <ac:chgData name="Viet Anh Nguyen" userId="b95f61ff061388d5" providerId="LiveId" clId="{3E39147E-158E-4099-BECE-8D8C54C07C10}" dt="2022-01-08T06:22:30.534" v="515"/>
          <ac:inkMkLst>
            <pc:docMk/>
            <pc:sldMk cId="2494032998" sldId="301"/>
            <ac:inkMk id="240" creationId="{036720B5-7D8B-4CC9-BFA2-6D079662CD56}"/>
          </ac:inkMkLst>
        </pc:inkChg>
        <pc:inkChg chg="add del">
          <ac:chgData name="Viet Anh Nguyen" userId="b95f61ff061388d5" providerId="LiveId" clId="{3E39147E-158E-4099-BECE-8D8C54C07C10}" dt="2022-01-08T06:22:30.534" v="515"/>
          <ac:inkMkLst>
            <pc:docMk/>
            <pc:sldMk cId="2494032998" sldId="301"/>
            <ac:inkMk id="241" creationId="{080F61D7-F034-4E25-9B35-9E4B2C151E4F}"/>
          </ac:inkMkLst>
        </pc:inkChg>
        <pc:inkChg chg="add del">
          <ac:chgData name="Viet Anh Nguyen" userId="b95f61ff061388d5" providerId="LiveId" clId="{3E39147E-158E-4099-BECE-8D8C54C07C10}" dt="2022-01-08T06:22:30.534" v="515"/>
          <ac:inkMkLst>
            <pc:docMk/>
            <pc:sldMk cId="2494032998" sldId="301"/>
            <ac:inkMk id="242" creationId="{9AE9830B-5254-4802-95F0-9AFD64FC092D}"/>
          </ac:inkMkLst>
        </pc:inkChg>
        <pc:inkChg chg="add del">
          <ac:chgData name="Viet Anh Nguyen" userId="b95f61ff061388d5" providerId="LiveId" clId="{3E39147E-158E-4099-BECE-8D8C54C07C10}" dt="2022-01-08T06:22:30.534" v="515"/>
          <ac:inkMkLst>
            <pc:docMk/>
            <pc:sldMk cId="2494032998" sldId="301"/>
            <ac:inkMk id="243" creationId="{2885575F-525A-4217-9C86-640A0373FA83}"/>
          </ac:inkMkLst>
        </pc:inkChg>
        <pc:inkChg chg="add del">
          <ac:chgData name="Viet Anh Nguyen" userId="b95f61ff061388d5" providerId="LiveId" clId="{3E39147E-158E-4099-BECE-8D8C54C07C10}" dt="2022-01-08T06:22:30.534" v="515"/>
          <ac:inkMkLst>
            <pc:docMk/>
            <pc:sldMk cId="2494032998" sldId="301"/>
            <ac:inkMk id="244" creationId="{04D1F280-613C-49AE-8EF7-42F6AF1991A4}"/>
          </ac:inkMkLst>
        </pc:inkChg>
        <pc:inkChg chg="add del">
          <ac:chgData name="Viet Anh Nguyen" userId="b95f61ff061388d5" providerId="LiveId" clId="{3E39147E-158E-4099-BECE-8D8C54C07C10}" dt="2022-01-08T06:22:30.534" v="515"/>
          <ac:inkMkLst>
            <pc:docMk/>
            <pc:sldMk cId="2494032998" sldId="301"/>
            <ac:inkMk id="245" creationId="{93D47DE0-77F6-4FDE-BDF2-95CF7414A960}"/>
          </ac:inkMkLst>
        </pc:inkChg>
        <pc:inkChg chg="add del">
          <ac:chgData name="Viet Anh Nguyen" userId="b95f61ff061388d5" providerId="LiveId" clId="{3E39147E-158E-4099-BECE-8D8C54C07C10}" dt="2022-01-08T06:22:30.534" v="515"/>
          <ac:inkMkLst>
            <pc:docMk/>
            <pc:sldMk cId="2494032998" sldId="301"/>
            <ac:inkMk id="246" creationId="{297F0E3C-5F94-47B3-A685-9517893BF95E}"/>
          </ac:inkMkLst>
        </pc:inkChg>
        <pc:inkChg chg="add">
          <ac:chgData name="Viet Anh Nguyen" userId="b95f61ff061388d5" providerId="LiveId" clId="{3E39147E-158E-4099-BECE-8D8C54C07C10}" dt="2022-01-08T06:22:30.534" v="515"/>
          <ac:inkMkLst>
            <pc:docMk/>
            <pc:sldMk cId="2494032998" sldId="301"/>
            <ac:inkMk id="247" creationId="{57BF7E34-EE66-49DF-921E-AE8B668D22C1}"/>
          </ac:inkMkLst>
        </pc:inkChg>
        <pc:inkChg chg="add">
          <ac:chgData name="Viet Anh Nguyen" userId="b95f61ff061388d5" providerId="LiveId" clId="{3E39147E-158E-4099-BECE-8D8C54C07C10}" dt="2022-01-08T06:23:44.672" v="527" actId="9405"/>
          <ac:inkMkLst>
            <pc:docMk/>
            <pc:sldMk cId="2494032998" sldId="301"/>
            <ac:inkMk id="248" creationId="{E2311297-A680-4800-81D8-68BFE54D5716}"/>
          </ac:inkMkLst>
        </pc:inkChg>
      </pc:sldChg>
      <pc:sldChg chg="addSp delSp modSp new mod modClrScheme chgLayout">
        <pc:chgData name="Viet Anh Nguyen" userId="b95f61ff061388d5" providerId="LiveId" clId="{3E39147E-158E-4099-BECE-8D8C54C07C10}" dt="2022-01-08T09:40:38.808" v="3613" actId="1076"/>
        <pc:sldMkLst>
          <pc:docMk/>
          <pc:sldMk cId="1099609473" sldId="302"/>
        </pc:sldMkLst>
        <pc:spChg chg="del">
          <ac:chgData name="Viet Anh Nguyen" userId="b95f61ff061388d5" providerId="LiveId" clId="{3E39147E-158E-4099-BECE-8D8C54C07C10}" dt="2022-01-08T06:22:42.714" v="517" actId="700"/>
          <ac:spMkLst>
            <pc:docMk/>
            <pc:sldMk cId="1099609473" sldId="302"/>
            <ac:spMk id="2" creationId="{A7B60E68-9828-4E44-A3BC-7750B6FDF6F5}"/>
          </ac:spMkLst>
        </pc:spChg>
        <pc:spChg chg="del">
          <ac:chgData name="Viet Anh Nguyen" userId="b95f61ff061388d5" providerId="LiveId" clId="{3E39147E-158E-4099-BECE-8D8C54C07C10}" dt="2022-01-08T06:22:42.714" v="517" actId="700"/>
          <ac:spMkLst>
            <pc:docMk/>
            <pc:sldMk cId="1099609473" sldId="302"/>
            <ac:spMk id="3" creationId="{9B50C4F3-A4CF-4479-BF80-1EB38C18DB68}"/>
          </ac:spMkLst>
        </pc:spChg>
        <pc:inkChg chg="add">
          <ac:chgData name="Viet Anh Nguyen" userId="b95f61ff061388d5" providerId="LiveId" clId="{3E39147E-158E-4099-BECE-8D8C54C07C10}" dt="2022-01-08T06:22:57.270" v="518" actId="9405"/>
          <ac:inkMkLst>
            <pc:docMk/>
            <pc:sldMk cId="1099609473" sldId="302"/>
            <ac:inkMk id="4" creationId="{C12EA73E-884F-4FF5-A40F-2130DFA2A559}"/>
          </ac:inkMkLst>
        </pc:inkChg>
        <pc:inkChg chg="add">
          <ac:chgData name="Viet Anh Nguyen" userId="b95f61ff061388d5" providerId="LiveId" clId="{3E39147E-158E-4099-BECE-8D8C54C07C10}" dt="2022-01-08T06:22:57.705" v="519" actId="9405"/>
          <ac:inkMkLst>
            <pc:docMk/>
            <pc:sldMk cId="1099609473" sldId="302"/>
            <ac:inkMk id="5" creationId="{0DBD077B-AAF5-42B9-A6AB-3EE70776F4CC}"/>
          </ac:inkMkLst>
        </pc:inkChg>
        <pc:inkChg chg="add del">
          <ac:chgData name="Viet Anh Nguyen" userId="b95f61ff061388d5" providerId="LiveId" clId="{3E39147E-158E-4099-BECE-8D8C54C07C10}" dt="2022-01-08T06:23:12.842" v="522"/>
          <ac:inkMkLst>
            <pc:docMk/>
            <pc:sldMk cId="1099609473" sldId="302"/>
            <ac:inkMk id="6" creationId="{D2738971-CF32-4D49-B0F5-E13FF7F988F2}"/>
          </ac:inkMkLst>
        </pc:inkChg>
        <pc:inkChg chg="add del">
          <ac:chgData name="Viet Anh Nguyen" userId="b95f61ff061388d5" providerId="LiveId" clId="{3E39147E-158E-4099-BECE-8D8C54C07C10}" dt="2022-01-08T06:23:12.842" v="522"/>
          <ac:inkMkLst>
            <pc:docMk/>
            <pc:sldMk cId="1099609473" sldId="302"/>
            <ac:inkMk id="7" creationId="{EACE22CC-7A1B-4398-9D7F-A32D6715603D}"/>
          </ac:inkMkLst>
        </pc:inkChg>
        <pc:inkChg chg="add del">
          <ac:chgData name="Viet Anh Nguyen" userId="b95f61ff061388d5" providerId="LiveId" clId="{3E39147E-158E-4099-BECE-8D8C54C07C10}" dt="2022-01-08T06:23:14.947" v="526"/>
          <ac:inkMkLst>
            <pc:docMk/>
            <pc:sldMk cId="1099609473" sldId="302"/>
            <ac:inkMk id="8" creationId="{9D2D4915-3C31-4F19-85E8-961221D4E9F0}"/>
          </ac:inkMkLst>
        </pc:inkChg>
        <pc:inkChg chg="add del">
          <ac:chgData name="Viet Anh Nguyen" userId="b95f61ff061388d5" providerId="LiveId" clId="{3E39147E-158E-4099-BECE-8D8C54C07C10}" dt="2022-01-08T06:23:14.947" v="526"/>
          <ac:inkMkLst>
            <pc:docMk/>
            <pc:sldMk cId="1099609473" sldId="302"/>
            <ac:inkMk id="9" creationId="{55FCECF6-7DF6-45D2-9864-604E8FED0245}"/>
          </ac:inkMkLst>
        </pc:inkChg>
        <pc:inkChg chg="add del">
          <ac:chgData name="Viet Anh Nguyen" userId="b95f61ff061388d5" providerId="LiveId" clId="{3E39147E-158E-4099-BECE-8D8C54C07C10}" dt="2022-01-08T06:23:14.947" v="526"/>
          <ac:inkMkLst>
            <pc:docMk/>
            <pc:sldMk cId="1099609473" sldId="302"/>
            <ac:inkMk id="10" creationId="{F3F97D51-14D1-4023-BC83-DB119B3347C4}"/>
          </ac:inkMkLst>
        </pc:inkChg>
        <pc:inkChg chg="add del">
          <ac:chgData name="Viet Anh Nguyen" userId="b95f61ff061388d5" providerId="LiveId" clId="{3E39147E-158E-4099-BECE-8D8C54C07C10}" dt="2022-01-08T06:23:14.947" v="526"/>
          <ac:inkMkLst>
            <pc:docMk/>
            <pc:sldMk cId="1099609473" sldId="302"/>
            <ac:inkMk id="11" creationId="{597DC6CC-5E95-4FDD-9E69-CEE94B479A19}"/>
          </ac:inkMkLst>
        </pc:inkChg>
        <pc:inkChg chg="add">
          <ac:chgData name="Viet Anh Nguyen" userId="b95f61ff061388d5" providerId="LiveId" clId="{3E39147E-158E-4099-BECE-8D8C54C07C10}" dt="2022-01-08T06:23:14.947" v="526"/>
          <ac:inkMkLst>
            <pc:docMk/>
            <pc:sldMk cId="1099609473" sldId="302"/>
            <ac:inkMk id="12" creationId="{344D0DCE-2AB0-426F-85AA-8EF8C5127AF4}"/>
          </ac:inkMkLst>
        </pc:inkChg>
        <pc:inkChg chg="add del">
          <ac:chgData name="Viet Anh Nguyen" userId="b95f61ff061388d5" providerId="LiveId" clId="{3E39147E-158E-4099-BECE-8D8C54C07C10}" dt="2022-01-08T06:24:02.558" v="530"/>
          <ac:inkMkLst>
            <pc:docMk/>
            <pc:sldMk cId="1099609473" sldId="302"/>
            <ac:inkMk id="13" creationId="{AAD6C86F-D97E-4408-A540-859FBA87E2BF}"/>
          </ac:inkMkLst>
        </pc:inkChg>
        <pc:inkChg chg="add del">
          <ac:chgData name="Viet Anh Nguyen" userId="b95f61ff061388d5" providerId="LiveId" clId="{3E39147E-158E-4099-BECE-8D8C54C07C10}" dt="2022-01-08T06:24:02.558" v="530"/>
          <ac:inkMkLst>
            <pc:docMk/>
            <pc:sldMk cId="1099609473" sldId="302"/>
            <ac:inkMk id="14" creationId="{FC62E069-668C-4FC3-A10A-A244ACDF1502}"/>
          </ac:inkMkLst>
        </pc:inkChg>
        <pc:inkChg chg="add del">
          <ac:chgData name="Viet Anh Nguyen" userId="b95f61ff061388d5" providerId="LiveId" clId="{3E39147E-158E-4099-BECE-8D8C54C07C10}" dt="2022-01-08T06:24:03.633" v="532"/>
          <ac:inkMkLst>
            <pc:docMk/>
            <pc:sldMk cId="1099609473" sldId="302"/>
            <ac:inkMk id="15" creationId="{F48A7A8F-67E4-4022-9C42-757F8FC8FCAE}"/>
          </ac:inkMkLst>
        </pc:inkChg>
        <pc:inkChg chg="add del">
          <ac:chgData name="Viet Anh Nguyen" userId="b95f61ff061388d5" providerId="LiveId" clId="{3E39147E-158E-4099-BECE-8D8C54C07C10}" dt="2022-01-08T06:24:03.633" v="532"/>
          <ac:inkMkLst>
            <pc:docMk/>
            <pc:sldMk cId="1099609473" sldId="302"/>
            <ac:inkMk id="16" creationId="{E1F9A652-0224-4189-AC7A-2C8368C5E45C}"/>
          </ac:inkMkLst>
        </pc:inkChg>
        <pc:inkChg chg="add">
          <ac:chgData name="Viet Anh Nguyen" userId="b95f61ff061388d5" providerId="LiveId" clId="{3E39147E-158E-4099-BECE-8D8C54C07C10}" dt="2022-01-08T06:24:03.633" v="532"/>
          <ac:inkMkLst>
            <pc:docMk/>
            <pc:sldMk cId="1099609473" sldId="302"/>
            <ac:inkMk id="17" creationId="{6C1AEA5A-2A2F-4427-B98F-F95AD0B3D217}"/>
          </ac:inkMkLst>
        </pc:inkChg>
        <pc:inkChg chg="add del">
          <ac:chgData name="Viet Anh Nguyen" userId="b95f61ff061388d5" providerId="LiveId" clId="{3E39147E-158E-4099-BECE-8D8C54C07C10}" dt="2022-01-08T06:24:11.692" v="535"/>
          <ac:inkMkLst>
            <pc:docMk/>
            <pc:sldMk cId="1099609473" sldId="302"/>
            <ac:inkMk id="18" creationId="{920BE2F2-8314-416C-8CAD-F0757EE56A34}"/>
          </ac:inkMkLst>
        </pc:inkChg>
        <pc:inkChg chg="add del">
          <ac:chgData name="Viet Anh Nguyen" userId="b95f61ff061388d5" providerId="LiveId" clId="{3E39147E-158E-4099-BECE-8D8C54C07C10}" dt="2022-01-08T06:24:11.692" v="535"/>
          <ac:inkMkLst>
            <pc:docMk/>
            <pc:sldMk cId="1099609473" sldId="302"/>
            <ac:inkMk id="19" creationId="{7D255B10-7983-4391-9800-CF5955DA1AD3}"/>
          </ac:inkMkLst>
        </pc:inkChg>
        <pc:inkChg chg="add">
          <ac:chgData name="Viet Anh Nguyen" userId="b95f61ff061388d5" providerId="LiveId" clId="{3E39147E-158E-4099-BECE-8D8C54C07C10}" dt="2022-01-08T06:24:11.692" v="535"/>
          <ac:inkMkLst>
            <pc:docMk/>
            <pc:sldMk cId="1099609473" sldId="302"/>
            <ac:inkMk id="20" creationId="{5283CEF5-92E7-447F-9DBC-43C547A9A728}"/>
          </ac:inkMkLst>
        </pc:inkChg>
        <pc:inkChg chg="add del">
          <ac:chgData name="Viet Anh Nguyen" userId="b95f61ff061388d5" providerId="LiveId" clId="{3E39147E-158E-4099-BECE-8D8C54C07C10}" dt="2022-01-08T06:24:14.093" v="539"/>
          <ac:inkMkLst>
            <pc:docMk/>
            <pc:sldMk cId="1099609473" sldId="302"/>
            <ac:inkMk id="21" creationId="{5EDBD518-E276-4ADB-8DC8-F5DC34ABCF44}"/>
          </ac:inkMkLst>
        </pc:inkChg>
        <pc:inkChg chg="add del">
          <ac:chgData name="Viet Anh Nguyen" userId="b95f61ff061388d5" providerId="LiveId" clId="{3E39147E-158E-4099-BECE-8D8C54C07C10}" dt="2022-01-08T06:24:14.093" v="539"/>
          <ac:inkMkLst>
            <pc:docMk/>
            <pc:sldMk cId="1099609473" sldId="302"/>
            <ac:inkMk id="22" creationId="{1DF747E7-7AAE-4E85-81A2-8900791B2048}"/>
          </ac:inkMkLst>
        </pc:inkChg>
        <pc:inkChg chg="add del">
          <ac:chgData name="Viet Anh Nguyen" userId="b95f61ff061388d5" providerId="LiveId" clId="{3E39147E-158E-4099-BECE-8D8C54C07C10}" dt="2022-01-08T06:24:14.093" v="539"/>
          <ac:inkMkLst>
            <pc:docMk/>
            <pc:sldMk cId="1099609473" sldId="302"/>
            <ac:inkMk id="23" creationId="{CE4FC356-5D35-4C5E-82AA-4F095BACF445}"/>
          </ac:inkMkLst>
        </pc:inkChg>
        <pc:inkChg chg="add">
          <ac:chgData name="Viet Anh Nguyen" userId="b95f61ff061388d5" providerId="LiveId" clId="{3E39147E-158E-4099-BECE-8D8C54C07C10}" dt="2022-01-08T06:24:14.093" v="539"/>
          <ac:inkMkLst>
            <pc:docMk/>
            <pc:sldMk cId="1099609473" sldId="302"/>
            <ac:inkMk id="24" creationId="{4DFD5C39-DBDF-4F22-AF29-7B6FE85C1EC5}"/>
          </ac:inkMkLst>
        </pc:inkChg>
        <pc:inkChg chg="add del">
          <ac:chgData name="Viet Anh Nguyen" userId="b95f61ff061388d5" providerId="LiveId" clId="{3E39147E-158E-4099-BECE-8D8C54C07C10}" dt="2022-01-08T06:24:23.580" v="544"/>
          <ac:inkMkLst>
            <pc:docMk/>
            <pc:sldMk cId="1099609473" sldId="302"/>
            <ac:inkMk id="25" creationId="{59DA84A7-AE3A-43B9-BFDD-2BE9EEFB5BC3}"/>
          </ac:inkMkLst>
        </pc:inkChg>
        <pc:inkChg chg="add del">
          <ac:chgData name="Viet Anh Nguyen" userId="b95f61ff061388d5" providerId="LiveId" clId="{3E39147E-158E-4099-BECE-8D8C54C07C10}" dt="2022-01-08T06:24:23.580" v="544"/>
          <ac:inkMkLst>
            <pc:docMk/>
            <pc:sldMk cId="1099609473" sldId="302"/>
            <ac:inkMk id="26" creationId="{80688CF0-A551-4B02-AF20-CBF779190574}"/>
          </ac:inkMkLst>
        </pc:inkChg>
        <pc:inkChg chg="add del">
          <ac:chgData name="Viet Anh Nguyen" userId="b95f61ff061388d5" providerId="LiveId" clId="{3E39147E-158E-4099-BECE-8D8C54C07C10}" dt="2022-01-08T06:24:23.580" v="544"/>
          <ac:inkMkLst>
            <pc:docMk/>
            <pc:sldMk cId="1099609473" sldId="302"/>
            <ac:inkMk id="27" creationId="{A4CF45B8-4A3D-4F8D-9B16-1BF94EAB35FB}"/>
          </ac:inkMkLst>
        </pc:inkChg>
        <pc:inkChg chg="add del">
          <ac:chgData name="Viet Anh Nguyen" userId="b95f61ff061388d5" providerId="LiveId" clId="{3E39147E-158E-4099-BECE-8D8C54C07C10}" dt="2022-01-08T06:24:23.580" v="544"/>
          <ac:inkMkLst>
            <pc:docMk/>
            <pc:sldMk cId="1099609473" sldId="302"/>
            <ac:inkMk id="28" creationId="{B58E3B9D-C2A5-4493-8870-A84C8FC65F49}"/>
          </ac:inkMkLst>
        </pc:inkChg>
        <pc:inkChg chg="add del">
          <ac:chgData name="Viet Anh Nguyen" userId="b95f61ff061388d5" providerId="LiveId" clId="{3E39147E-158E-4099-BECE-8D8C54C07C10}" dt="2022-01-08T06:24:28.107" v="560"/>
          <ac:inkMkLst>
            <pc:docMk/>
            <pc:sldMk cId="1099609473" sldId="302"/>
            <ac:inkMk id="29" creationId="{73487D01-B083-4833-8121-260743525CDA}"/>
          </ac:inkMkLst>
        </pc:inkChg>
        <pc:inkChg chg="add del">
          <ac:chgData name="Viet Anh Nguyen" userId="b95f61ff061388d5" providerId="LiveId" clId="{3E39147E-158E-4099-BECE-8D8C54C07C10}" dt="2022-01-08T06:24:28.107" v="560"/>
          <ac:inkMkLst>
            <pc:docMk/>
            <pc:sldMk cId="1099609473" sldId="302"/>
            <ac:inkMk id="30" creationId="{5D40F229-AC71-4D05-9365-11A094096017}"/>
          </ac:inkMkLst>
        </pc:inkChg>
        <pc:inkChg chg="add del">
          <ac:chgData name="Viet Anh Nguyen" userId="b95f61ff061388d5" providerId="LiveId" clId="{3E39147E-158E-4099-BECE-8D8C54C07C10}" dt="2022-01-08T06:24:28.107" v="560"/>
          <ac:inkMkLst>
            <pc:docMk/>
            <pc:sldMk cId="1099609473" sldId="302"/>
            <ac:inkMk id="31" creationId="{93C68EE2-C4EE-4567-BED5-EBA9C509B804}"/>
          </ac:inkMkLst>
        </pc:inkChg>
        <pc:inkChg chg="add del">
          <ac:chgData name="Viet Anh Nguyen" userId="b95f61ff061388d5" providerId="LiveId" clId="{3E39147E-158E-4099-BECE-8D8C54C07C10}" dt="2022-01-08T06:24:28.107" v="560"/>
          <ac:inkMkLst>
            <pc:docMk/>
            <pc:sldMk cId="1099609473" sldId="302"/>
            <ac:inkMk id="32" creationId="{87EF1BB6-917E-4E36-B573-D523AC1C457F}"/>
          </ac:inkMkLst>
        </pc:inkChg>
        <pc:inkChg chg="add del">
          <ac:chgData name="Viet Anh Nguyen" userId="b95f61ff061388d5" providerId="LiveId" clId="{3E39147E-158E-4099-BECE-8D8C54C07C10}" dt="2022-01-08T06:24:28.107" v="560"/>
          <ac:inkMkLst>
            <pc:docMk/>
            <pc:sldMk cId="1099609473" sldId="302"/>
            <ac:inkMk id="33" creationId="{24418514-86DB-4204-B0EA-AE5462FBF752}"/>
          </ac:inkMkLst>
        </pc:inkChg>
        <pc:inkChg chg="add del">
          <ac:chgData name="Viet Anh Nguyen" userId="b95f61ff061388d5" providerId="LiveId" clId="{3E39147E-158E-4099-BECE-8D8C54C07C10}" dt="2022-01-08T06:24:28.107" v="560"/>
          <ac:inkMkLst>
            <pc:docMk/>
            <pc:sldMk cId="1099609473" sldId="302"/>
            <ac:inkMk id="34" creationId="{67D7C0A1-CE19-47AD-B7C7-7783A7A1DA9B}"/>
          </ac:inkMkLst>
        </pc:inkChg>
        <pc:inkChg chg="add del">
          <ac:chgData name="Viet Anh Nguyen" userId="b95f61ff061388d5" providerId="LiveId" clId="{3E39147E-158E-4099-BECE-8D8C54C07C10}" dt="2022-01-08T06:24:28.107" v="560"/>
          <ac:inkMkLst>
            <pc:docMk/>
            <pc:sldMk cId="1099609473" sldId="302"/>
            <ac:inkMk id="35" creationId="{0EAC2CF3-D214-4E64-9B68-83041AB53EDF}"/>
          </ac:inkMkLst>
        </pc:inkChg>
        <pc:inkChg chg="add del">
          <ac:chgData name="Viet Anh Nguyen" userId="b95f61ff061388d5" providerId="LiveId" clId="{3E39147E-158E-4099-BECE-8D8C54C07C10}" dt="2022-01-08T06:24:28.107" v="560"/>
          <ac:inkMkLst>
            <pc:docMk/>
            <pc:sldMk cId="1099609473" sldId="302"/>
            <ac:inkMk id="36" creationId="{D5B09F2E-D35F-45D2-8EB8-1AAF0E74358A}"/>
          </ac:inkMkLst>
        </pc:inkChg>
        <pc:inkChg chg="add del">
          <ac:chgData name="Viet Anh Nguyen" userId="b95f61ff061388d5" providerId="LiveId" clId="{3E39147E-158E-4099-BECE-8D8C54C07C10}" dt="2022-01-08T06:24:28.107" v="560"/>
          <ac:inkMkLst>
            <pc:docMk/>
            <pc:sldMk cId="1099609473" sldId="302"/>
            <ac:inkMk id="37" creationId="{94FF91FC-279A-4E25-9B70-9A7C195DB5F9}"/>
          </ac:inkMkLst>
        </pc:inkChg>
        <pc:inkChg chg="add del">
          <ac:chgData name="Viet Anh Nguyen" userId="b95f61ff061388d5" providerId="LiveId" clId="{3E39147E-158E-4099-BECE-8D8C54C07C10}" dt="2022-01-08T06:24:28.107" v="560"/>
          <ac:inkMkLst>
            <pc:docMk/>
            <pc:sldMk cId="1099609473" sldId="302"/>
            <ac:inkMk id="38" creationId="{618499C6-0C9F-40EE-9D08-B7C44C212535}"/>
          </ac:inkMkLst>
        </pc:inkChg>
        <pc:inkChg chg="add del">
          <ac:chgData name="Viet Anh Nguyen" userId="b95f61ff061388d5" providerId="LiveId" clId="{3E39147E-158E-4099-BECE-8D8C54C07C10}" dt="2022-01-08T06:24:28.107" v="560"/>
          <ac:inkMkLst>
            <pc:docMk/>
            <pc:sldMk cId="1099609473" sldId="302"/>
            <ac:inkMk id="39" creationId="{2C07BAEE-DC04-4836-9006-E78D47801C3E}"/>
          </ac:inkMkLst>
        </pc:inkChg>
        <pc:inkChg chg="add del">
          <ac:chgData name="Viet Anh Nguyen" userId="b95f61ff061388d5" providerId="LiveId" clId="{3E39147E-158E-4099-BECE-8D8C54C07C10}" dt="2022-01-08T06:24:28.107" v="560"/>
          <ac:inkMkLst>
            <pc:docMk/>
            <pc:sldMk cId="1099609473" sldId="302"/>
            <ac:inkMk id="40" creationId="{601512F8-F610-4F21-B762-692A6C4ACA23}"/>
          </ac:inkMkLst>
        </pc:inkChg>
        <pc:inkChg chg="add del">
          <ac:chgData name="Viet Anh Nguyen" userId="b95f61ff061388d5" providerId="LiveId" clId="{3E39147E-158E-4099-BECE-8D8C54C07C10}" dt="2022-01-08T06:24:28.107" v="560"/>
          <ac:inkMkLst>
            <pc:docMk/>
            <pc:sldMk cId="1099609473" sldId="302"/>
            <ac:inkMk id="41" creationId="{C2009C83-5FE2-4AE5-97A7-43360A6194B0}"/>
          </ac:inkMkLst>
        </pc:inkChg>
        <pc:inkChg chg="add del">
          <ac:chgData name="Viet Anh Nguyen" userId="b95f61ff061388d5" providerId="LiveId" clId="{3E39147E-158E-4099-BECE-8D8C54C07C10}" dt="2022-01-08T06:24:28.107" v="560"/>
          <ac:inkMkLst>
            <pc:docMk/>
            <pc:sldMk cId="1099609473" sldId="302"/>
            <ac:inkMk id="42" creationId="{20FDCA9E-3115-4F12-8C76-C0A0783146ED}"/>
          </ac:inkMkLst>
        </pc:inkChg>
        <pc:inkChg chg="add del">
          <ac:chgData name="Viet Anh Nguyen" userId="b95f61ff061388d5" providerId="LiveId" clId="{3E39147E-158E-4099-BECE-8D8C54C07C10}" dt="2022-01-08T06:24:28.107" v="560"/>
          <ac:inkMkLst>
            <pc:docMk/>
            <pc:sldMk cId="1099609473" sldId="302"/>
            <ac:inkMk id="43" creationId="{B8130DA3-F8C7-4020-9713-D76495291B16}"/>
          </ac:inkMkLst>
        </pc:inkChg>
        <pc:inkChg chg="add del">
          <ac:chgData name="Viet Anh Nguyen" userId="b95f61ff061388d5" providerId="LiveId" clId="{3E39147E-158E-4099-BECE-8D8C54C07C10}" dt="2022-01-08T06:24:28.107" v="560"/>
          <ac:inkMkLst>
            <pc:docMk/>
            <pc:sldMk cId="1099609473" sldId="302"/>
            <ac:inkMk id="44" creationId="{480CA46D-E8FC-4B2D-8F48-2F4E81C1C644}"/>
          </ac:inkMkLst>
        </pc:inkChg>
        <pc:inkChg chg="add">
          <ac:chgData name="Viet Anh Nguyen" userId="b95f61ff061388d5" providerId="LiveId" clId="{3E39147E-158E-4099-BECE-8D8C54C07C10}" dt="2022-01-08T06:24:28.107" v="560"/>
          <ac:inkMkLst>
            <pc:docMk/>
            <pc:sldMk cId="1099609473" sldId="302"/>
            <ac:inkMk id="45" creationId="{F3DB3BF7-711C-479A-9909-506E252F1DCB}"/>
          </ac:inkMkLst>
        </pc:inkChg>
        <pc:inkChg chg="add">
          <ac:chgData name="Viet Anh Nguyen" userId="b95f61ff061388d5" providerId="LiveId" clId="{3E39147E-158E-4099-BECE-8D8C54C07C10}" dt="2022-01-08T06:24:28.107" v="560"/>
          <ac:inkMkLst>
            <pc:docMk/>
            <pc:sldMk cId="1099609473" sldId="302"/>
            <ac:inkMk id="46" creationId="{49127E01-E578-4EE9-8F49-57D917AA6D39}"/>
          </ac:inkMkLst>
        </pc:inkChg>
        <pc:inkChg chg="add">
          <ac:chgData name="Viet Anh Nguyen" userId="b95f61ff061388d5" providerId="LiveId" clId="{3E39147E-158E-4099-BECE-8D8C54C07C10}" dt="2022-01-08T06:25:06.128" v="561" actId="9405"/>
          <ac:inkMkLst>
            <pc:docMk/>
            <pc:sldMk cId="1099609473" sldId="302"/>
            <ac:inkMk id="47" creationId="{495BB040-26DA-4170-8BEA-F5B5FBC7E089}"/>
          </ac:inkMkLst>
        </pc:inkChg>
        <pc:inkChg chg="add">
          <ac:chgData name="Viet Anh Nguyen" userId="b95f61ff061388d5" providerId="LiveId" clId="{3E39147E-158E-4099-BECE-8D8C54C07C10}" dt="2022-01-08T06:25:07.534" v="562" actId="9405"/>
          <ac:inkMkLst>
            <pc:docMk/>
            <pc:sldMk cId="1099609473" sldId="302"/>
            <ac:inkMk id="48" creationId="{8BFA6E59-E26E-4413-A212-5AD4BDD15546}"/>
          </ac:inkMkLst>
        </pc:inkChg>
        <pc:inkChg chg="add">
          <ac:chgData name="Viet Anh Nguyen" userId="b95f61ff061388d5" providerId="LiveId" clId="{3E39147E-158E-4099-BECE-8D8C54C07C10}" dt="2022-01-08T06:25:07.826" v="563" actId="9405"/>
          <ac:inkMkLst>
            <pc:docMk/>
            <pc:sldMk cId="1099609473" sldId="302"/>
            <ac:inkMk id="49" creationId="{729FD35F-4D9B-49F2-A6B4-E1EF320F8BB8}"/>
          </ac:inkMkLst>
        </pc:inkChg>
        <pc:inkChg chg="add del">
          <ac:chgData name="Viet Anh Nguyen" userId="b95f61ff061388d5" providerId="LiveId" clId="{3E39147E-158E-4099-BECE-8D8C54C07C10}" dt="2022-01-08T06:25:10.045" v="567"/>
          <ac:inkMkLst>
            <pc:docMk/>
            <pc:sldMk cId="1099609473" sldId="302"/>
            <ac:inkMk id="50" creationId="{19F45533-9A4F-4267-892F-98E2320E3C27}"/>
          </ac:inkMkLst>
        </pc:inkChg>
        <pc:inkChg chg="add del">
          <ac:chgData name="Viet Anh Nguyen" userId="b95f61ff061388d5" providerId="LiveId" clId="{3E39147E-158E-4099-BECE-8D8C54C07C10}" dt="2022-01-08T06:25:10.045" v="567"/>
          <ac:inkMkLst>
            <pc:docMk/>
            <pc:sldMk cId="1099609473" sldId="302"/>
            <ac:inkMk id="51" creationId="{7BC580E0-CFA7-442F-A089-E98F84DDD247}"/>
          </ac:inkMkLst>
        </pc:inkChg>
        <pc:inkChg chg="add del">
          <ac:chgData name="Viet Anh Nguyen" userId="b95f61ff061388d5" providerId="LiveId" clId="{3E39147E-158E-4099-BECE-8D8C54C07C10}" dt="2022-01-08T06:25:10.045" v="567"/>
          <ac:inkMkLst>
            <pc:docMk/>
            <pc:sldMk cId="1099609473" sldId="302"/>
            <ac:inkMk id="52" creationId="{E7C33A36-BDB1-4AB6-95FB-97415A9CB799}"/>
          </ac:inkMkLst>
        </pc:inkChg>
        <pc:inkChg chg="add">
          <ac:chgData name="Viet Anh Nguyen" userId="b95f61ff061388d5" providerId="LiveId" clId="{3E39147E-158E-4099-BECE-8D8C54C07C10}" dt="2022-01-08T06:25:10.045" v="567"/>
          <ac:inkMkLst>
            <pc:docMk/>
            <pc:sldMk cId="1099609473" sldId="302"/>
            <ac:inkMk id="53" creationId="{CB2D1D49-CC6F-46DA-ADCA-F205410E486D}"/>
          </ac:inkMkLst>
        </pc:inkChg>
        <pc:inkChg chg="add del">
          <ac:chgData name="Viet Anh Nguyen" userId="b95f61ff061388d5" providerId="LiveId" clId="{3E39147E-158E-4099-BECE-8D8C54C07C10}" dt="2022-01-08T06:25:16.797" v="572"/>
          <ac:inkMkLst>
            <pc:docMk/>
            <pc:sldMk cId="1099609473" sldId="302"/>
            <ac:inkMk id="54" creationId="{76AFB617-28FD-429C-A57D-05CD317D9783}"/>
          </ac:inkMkLst>
        </pc:inkChg>
        <pc:inkChg chg="add del">
          <ac:chgData name="Viet Anh Nguyen" userId="b95f61ff061388d5" providerId="LiveId" clId="{3E39147E-158E-4099-BECE-8D8C54C07C10}" dt="2022-01-08T06:25:16.797" v="572"/>
          <ac:inkMkLst>
            <pc:docMk/>
            <pc:sldMk cId="1099609473" sldId="302"/>
            <ac:inkMk id="55" creationId="{263BD4D6-E455-4BC0-B177-2D89F99CF8C7}"/>
          </ac:inkMkLst>
        </pc:inkChg>
        <pc:inkChg chg="add del">
          <ac:chgData name="Viet Anh Nguyen" userId="b95f61ff061388d5" providerId="LiveId" clId="{3E39147E-158E-4099-BECE-8D8C54C07C10}" dt="2022-01-08T06:25:16.797" v="572"/>
          <ac:inkMkLst>
            <pc:docMk/>
            <pc:sldMk cId="1099609473" sldId="302"/>
            <ac:inkMk id="56" creationId="{1DE8D30D-4CEC-4EE8-ACCD-720928307986}"/>
          </ac:inkMkLst>
        </pc:inkChg>
        <pc:inkChg chg="add del">
          <ac:chgData name="Viet Anh Nguyen" userId="b95f61ff061388d5" providerId="LiveId" clId="{3E39147E-158E-4099-BECE-8D8C54C07C10}" dt="2022-01-08T06:25:16.797" v="572"/>
          <ac:inkMkLst>
            <pc:docMk/>
            <pc:sldMk cId="1099609473" sldId="302"/>
            <ac:inkMk id="57" creationId="{B1B50373-681F-43DF-A9DF-EED85D005C5D}"/>
          </ac:inkMkLst>
        </pc:inkChg>
        <pc:inkChg chg="add del">
          <ac:chgData name="Viet Anh Nguyen" userId="b95f61ff061388d5" providerId="LiveId" clId="{3E39147E-158E-4099-BECE-8D8C54C07C10}" dt="2022-01-08T06:25:27.157" v="591"/>
          <ac:inkMkLst>
            <pc:docMk/>
            <pc:sldMk cId="1099609473" sldId="302"/>
            <ac:inkMk id="58" creationId="{AA40C97E-F7B3-4CA6-862B-A18DE0C5ED60}"/>
          </ac:inkMkLst>
        </pc:inkChg>
        <pc:inkChg chg="add del">
          <ac:chgData name="Viet Anh Nguyen" userId="b95f61ff061388d5" providerId="LiveId" clId="{3E39147E-158E-4099-BECE-8D8C54C07C10}" dt="2022-01-08T06:25:22.477" v="585"/>
          <ac:inkMkLst>
            <pc:docMk/>
            <pc:sldMk cId="1099609473" sldId="302"/>
            <ac:inkMk id="59" creationId="{94B4ABA7-E4F1-4E8B-A15F-C692CCFB71FF}"/>
          </ac:inkMkLst>
        </pc:inkChg>
        <pc:inkChg chg="add del">
          <ac:chgData name="Viet Anh Nguyen" userId="b95f61ff061388d5" providerId="LiveId" clId="{3E39147E-158E-4099-BECE-8D8C54C07C10}" dt="2022-01-08T06:25:22.477" v="585"/>
          <ac:inkMkLst>
            <pc:docMk/>
            <pc:sldMk cId="1099609473" sldId="302"/>
            <ac:inkMk id="60" creationId="{F7886601-1BD0-480C-911C-1DD9A3BE7853}"/>
          </ac:inkMkLst>
        </pc:inkChg>
        <pc:inkChg chg="add del">
          <ac:chgData name="Viet Anh Nguyen" userId="b95f61ff061388d5" providerId="LiveId" clId="{3E39147E-158E-4099-BECE-8D8C54C07C10}" dt="2022-01-08T06:25:22.477" v="585"/>
          <ac:inkMkLst>
            <pc:docMk/>
            <pc:sldMk cId="1099609473" sldId="302"/>
            <ac:inkMk id="61" creationId="{BFDA1692-F054-45BA-9527-CD5568A18732}"/>
          </ac:inkMkLst>
        </pc:inkChg>
        <pc:inkChg chg="add del">
          <ac:chgData name="Viet Anh Nguyen" userId="b95f61ff061388d5" providerId="LiveId" clId="{3E39147E-158E-4099-BECE-8D8C54C07C10}" dt="2022-01-08T06:25:22.477" v="585"/>
          <ac:inkMkLst>
            <pc:docMk/>
            <pc:sldMk cId="1099609473" sldId="302"/>
            <ac:inkMk id="62" creationId="{043F1284-F5F0-461F-8980-71594702502F}"/>
          </ac:inkMkLst>
        </pc:inkChg>
        <pc:inkChg chg="add del">
          <ac:chgData name="Viet Anh Nguyen" userId="b95f61ff061388d5" providerId="LiveId" clId="{3E39147E-158E-4099-BECE-8D8C54C07C10}" dt="2022-01-08T06:25:22.477" v="585"/>
          <ac:inkMkLst>
            <pc:docMk/>
            <pc:sldMk cId="1099609473" sldId="302"/>
            <ac:inkMk id="63" creationId="{F86347E5-1600-4063-8806-780F6DE3544C}"/>
          </ac:inkMkLst>
        </pc:inkChg>
        <pc:inkChg chg="add del">
          <ac:chgData name="Viet Anh Nguyen" userId="b95f61ff061388d5" providerId="LiveId" clId="{3E39147E-158E-4099-BECE-8D8C54C07C10}" dt="2022-01-08T06:25:22.477" v="585"/>
          <ac:inkMkLst>
            <pc:docMk/>
            <pc:sldMk cId="1099609473" sldId="302"/>
            <ac:inkMk id="64" creationId="{70B89FB6-644B-4877-A5C8-CBE582B93916}"/>
          </ac:inkMkLst>
        </pc:inkChg>
        <pc:inkChg chg="add del">
          <ac:chgData name="Viet Anh Nguyen" userId="b95f61ff061388d5" providerId="LiveId" clId="{3E39147E-158E-4099-BECE-8D8C54C07C10}" dt="2022-01-08T06:25:22.477" v="585"/>
          <ac:inkMkLst>
            <pc:docMk/>
            <pc:sldMk cId="1099609473" sldId="302"/>
            <ac:inkMk id="65" creationId="{5C3F9371-6CB0-4F6C-9CC1-8E0390C64DB5}"/>
          </ac:inkMkLst>
        </pc:inkChg>
        <pc:inkChg chg="add del">
          <ac:chgData name="Viet Anh Nguyen" userId="b95f61ff061388d5" providerId="LiveId" clId="{3E39147E-158E-4099-BECE-8D8C54C07C10}" dt="2022-01-08T06:25:22.477" v="585"/>
          <ac:inkMkLst>
            <pc:docMk/>
            <pc:sldMk cId="1099609473" sldId="302"/>
            <ac:inkMk id="66" creationId="{11BBC7BB-4181-4F7F-8CE0-BB7B58D2F65B}"/>
          </ac:inkMkLst>
        </pc:inkChg>
        <pc:inkChg chg="add del">
          <ac:chgData name="Viet Anh Nguyen" userId="b95f61ff061388d5" providerId="LiveId" clId="{3E39147E-158E-4099-BECE-8D8C54C07C10}" dt="2022-01-08T06:25:22.477" v="585"/>
          <ac:inkMkLst>
            <pc:docMk/>
            <pc:sldMk cId="1099609473" sldId="302"/>
            <ac:inkMk id="67" creationId="{E6F5F791-6801-4BE0-86E3-19968890481A}"/>
          </ac:inkMkLst>
        </pc:inkChg>
        <pc:inkChg chg="add del">
          <ac:chgData name="Viet Anh Nguyen" userId="b95f61ff061388d5" providerId="LiveId" clId="{3E39147E-158E-4099-BECE-8D8C54C07C10}" dt="2022-01-08T06:25:22.477" v="585"/>
          <ac:inkMkLst>
            <pc:docMk/>
            <pc:sldMk cId="1099609473" sldId="302"/>
            <ac:inkMk id="68" creationId="{99F04730-DEF3-4C35-926A-DD3ED4770FFD}"/>
          </ac:inkMkLst>
        </pc:inkChg>
        <pc:inkChg chg="add del">
          <ac:chgData name="Viet Anh Nguyen" userId="b95f61ff061388d5" providerId="LiveId" clId="{3E39147E-158E-4099-BECE-8D8C54C07C10}" dt="2022-01-08T06:25:22.477" v="585"/>
          <ac:inkMkLst>
            <pc:docMk/>
            <pc:sldMk cId="1099609473" sldId="302"/>
            <ac:inkMk id="69" creationId="{86CA71E3-9A68-498D-9504-155A4EF3CCAE}"/>
          </ac:inkMkLst>
        </pc:inkChg>
        <pc:inkChg chg="add del">
          <ac:chgData name="Viet Anh Nguyen" userId="b95f61ff061388d5" providerId="LiveId" clId="{3E39147E-158E-4099-BECE-8D8C54C07C10}" dt="2022-01-08T06:25:22.477" v="585"/>
          <ac:inkMkLst>
            <pc:docMk/>
            <pc:sldMk cId="1099609473" sldId="302"/>
            <ac:inkMk id="70" creationId="{1B99F457-A392-4FF2-89B7-5A16D23DC213}"/>
          </ac:inkMkLst>
        </pc:inkChg>
        <pc:inkChg chg="add">
          <ac:chgData name="Viet Anh Nguyen" userId="b95f61ff061388d5" providerId="LiveId" clId="{3E39147E-158E-4099-BECE-8D8C54C07C10}" dt="2022-01-08T06:25:22.477" v="585"/>
          <ac:inkMkLst>
            <pc:docMk/>
            <pc:sldMk cId="1099609473" sldId="302"/>
            <ac:inkMk id="71" creationId="{C0538036-2D26-4952-BEF0-67EFC38106E9}"/>
          </ac:inkMkLst>
        </pc:inkChg>
        <pc:inkChg chg="add del">
          <ac:chgData name="Viet Anh Nguyen" userId="b95f61ff061388d5" providerId="LiveId" clId="{3E39147E-158E-4099-BECE-8D8C54C07C10}" dt="2022-01-08T06:25:23.691" v="587"/>
          <ac:inkMkLst>
            <pc:docMk/>
            <pc:sldMk cId="1099609473" sldId="302"/>
            <ac:inkMk id="72" creationId="{69D79ADF-14EF-4D82-B097-7D6C48AB2D93}"/>
          </ac:inkMkLst>
        </pc:inkChg>
        <pc:inkChg chg="add del">
          <ac:chgData name="Viet Anh Nguyen" userId="b95f61ff061388d5" providerId="LiveId" clId="{3E39147E-158E-4099-BECE-8D8C54C07C10}" dt="2022-01-08T06:25:27.157" v="591"/>
          <ac:inkMkLst>
            <pc:docMk/>
            <pc:sldMk cId="1099609473" sldId="302"/>
            <ac:inkMk id="73" creationId="{39571B67-4D0F-4AE6-8943-9E0BF2E8C16C}"/>
          </ac:inkMkLst>
        </pc:inkChg>
        <pc:inkChg chg="add del">
          <ac:chgData name="Viet Anh Nguyen" userId="b95f61ff061388d5" providerId="LiveId" clId="{3E39147E-158E-4099-BECE-8D8C54C07C10}" dt="2022-01-08T06:25:23.691" v="587"/>
          <ac:inkMkLst>
            <pc:docMk/>
            <pc:sldMk cId="1099609473" sldId="302"/>
            <ac:inkMk id="74" creationId="{F5EE1AED-5768-4587-811E-92998E7F24E7}"/>
          </ac:inkMkLst>
        </pc:inkChg>
        <pc:inkChg chg="add">
          <ac:chgData name="Viet Anh Nguyen" userId="b95f61ff061388d5" providerId="LiveId" clId="{3E39147E-158E-4099-BECE-8D8C54C07C10}" dt="2022-01-08T06:25:23.691" v="587"/>
          <ac:inkMkLst>
            <pc:docMk/>
            <pc:sldMk cId="1099609473" sldId="302"/>
            <ac:inkMk id="75" creationId="{B745CF9E-8530-4CAA-8948-B759CFB29007}"/>
          </ac:inkMkLst>
        </pc:inkChg>
        <pc:inkChg chg="add">
          <ac:chgData name="Viet Anh Nguyen" userId="b95f61ff061388d5" providerId="LiveId" clId="{3E39147E-158E-4099-BECE-8D8C54C07C10}" dt="2022-01-08T06:25:23.863" v="588" actId="9405"/>
          <ac:inkMkLst>
            <pc:docMk/>
            <pc:sldMk cId="1099609473" sldId="302"/>
            <ac:inkMk id="76" creationId="{43A5B3F0-31A5-4441-81EB-00DA1DFA0706}"/>
          </ac:inkMkLst>
        </pc:inkChg>
        <pc:inkChg chg="add del">
          <ac:chgData name="Viet Anh Nguyen" userId="b95f61ff061388d5" providerId="LiveId" clId="{3E39147E-158E-4099-BECE-8D8C54C07C10}" dt="2022-01-08T06:25:27.157" v="591"/>
          <ac:inkMkLst>
            <pc:docMk/>
            <pc:sldMk cId="1099609473" sldId="302"/>
            <ac:inkMk id="77" creationId="{FC9A3375-0E0A-4F44-8D9E-4F0596EC7287}"/>
          </ac:inkMkLst>
        </pc:inkChg>
        <pc:inkChg chg="add del">
          <ac:chgData name="Viet Anh Nguyen" userId="b95f61ff061388d5" providerId="LiveId" clId="{3E39147E-158E-4099-BECE-8D8C54C07C10}" dt="2022-01-08T06:25:27.157" v="591"/>
          <ac:inkMkLst>
            <pc:docMk/>
            <pc:sldMk cId="1099609473" sldId="302"/>
            <ac:inkMk id="78" creationId="{3FA825DE-FE7B-4D4B-9225-ADC50BF78EB1}"/>
          </ac:inkMkLst>
        </pc:inkChg>
        <pc:inkChg chg="add">
          <ac:chgData name="Viet Anh Nguyen" userId="b95f61ff061388d5" providerId="LiveId" clId="{3E39147E-158E-4099-BECE-8D8C54C07C10}" dt="2022-01-08T06:25:27.157" v="591"/>
          <ac:inkMkLst>
            <pc:docMk/>
            <pc:sldMk cId="1099609473" sldId="302"/>
            <ac:inkMk id="79" creationId="{47FFEFE0-D563-49EE-97A5-43DE7BB420B6}"/>
          </ac:inkMkLst>
        </pc:inkChg>
        <pc:inkChg chg="add del">
          <ac:chgData name="Viet Anh Nguyen" userId="b95f61ff061388d5" providerId="LiveId" clId="{3E39147E-158E-4099-BECE-8D8C54C07C10}" dt="2022-01-08T06:25:28.259" v="594"/>
          <ac:inkMkLst>
            <pc:docMk/>
            <pc:sldMk cId="1099609473" sldId="302"/>
            <ac:inkMk id="80" creationId="{7355E820-FDE0-4636-AE64-6A1EBD76B31E}"/>
          </ac:inkMkLst>
        </pc:inkChg>
        <pc:inkChg chg="add del">
          <ac:chgData name="Viet Anh Nguyen" userId="b95f61ff061388d5" providerId="LiveId" clId="{3E39147E-158E-4099-BECE-8D8C54C07C10}" dt="2022-01-08T06:25:28.259" v="594"/>
          <ac:inkMkLst>
            <pc:docMk/>
            <pc:sldMk cId="1099609473" sldId="302"/>
            <ac:inkMk id="81" creationId="{7839022B-4C1D-450D-87E4-E6BB32D339E4}"/>
          </ac:inkMkLst>
        </pc:inkChg>
        <pc:inkChg chg="add">
          <ac:chgData name="Viet Anh Nguyen" userId="b95f61ff061388d5" providerId="LiveId" clId="{3E39147E-158E-4099-BECE-8D8C54C07C10}" dt="2022-01-08T06:25:28.259" v="594"/>
          <ac:inkMkLst>
            <pc:docMk/>
            <pc:sldMk cId="1099609473" sldId="302"/>
            <ac:inkMk id="82" creationId="{5C65244C-7958-4AFD-A627-627756EC3EEB}"/>
          </ac:inkMkLst>
        </pc:inkChg>
        <pc:inkChg chg="add del">
          <ac:chgData name="Viet Anh Nguyen" userId="b95f61ff061388d5" providerId="LiveId" clId="{3E39147E-158E-4099-BECE-8D8C54C07C10}" dt="2022-01-08T06:25:33.685" v="603"/>
          <ac:inkMkLst>
            <pc:docMk/>
            <pc:sldMk cId="1099609473" sldId="302"/>
            <ac:inkMk id="83" creationId="{A48D6832-D0F6-4CA8-AF98-647528639C8D}"/>
          </ac:inkMkLst>
        </pc:inkChg>
        <pc:inkChg chg="add del">
          <ac:chgData name="Viet Anh Nguyen" userId="b95f61ff061388d5" providerId="LiveId" clId="{3E39147E-158E-4099-BECE-8D8C54C07C10}" dt="2022-01-08T06:25:33.685" v="603"/>
          <ac:inkMkLst>
            <pc:docMk/>
            <pc:sldMk cId="1099609473" sldId="302"/>
            <ac:inkMk id="84" creationId="{C2047AAC-952A-4204-8DF7-71FAC8229989}"/>
          </ac:inkMkLst>
        </pc:inkChg>
        <pc:inkChg chg="add del">
          <ac:chgData name="Viet Anh Nguyen" userId="b95f61ff061388d5" providerId="LiveId" clId="{3E39147E-158E-4099-BECE-8D8C54C07C10}" dt="2022-01-08T06:25:33.685" v="603"/>
          <ac:inkMkLst>
            <pc:docMk/>
            <pc:sldMk cId="1099609473" sldId="302"/>
            <ac:inkMk id="85" creationId="{D9A1C6EB-7251-4220-8FF6-F9F3461BF6D5}"/>
          </ac:inkMkLst>
        </pc:inkChg>
        <pc:inkChg chg="add del">
          <ac:chgData name="Viet Anh Nguyen" userId="b95f61ff061388d5" providerId="LiveId" clId="{3E39147E-158E-4099-BECE-8D8C54C07C10}" dt="2022-01-08T06:25:33.685" v="603"/>
          <ac:inkMkLst>
            <pc:docMk/>
            <pc:sldMk cId="1099609473" sldId="302"/>
            <ac:inkMk id="86" creationId="{9B4D4FFF-E084-4DF1-A084-62C4FC6B032C}"/>
          </ac:inkMkLst>
        </pc:inkChg>
        <pc:inkChg chg="add del">
          <ac:chgData name="Viet Anh Nguyen" userId="b95f61ff061388d5" providerId="LiveId" clId="{3E39147E-158E-4099-BECE-8D8C54C07C10}" dt="2022-01-08T06:25:33.685" v="603"/>
          <ac:inkMkLst>
            <pc:docMk/>
            <pc:sldMk cId="1099609473" sldId="302"/>
            <ac:inkMk id="87" creationId="{DE40B8B2-D4FE-40C5-8530-64B066E1D344}"/>
          </ac:inkMkLst>
        </pc:inkChg>
        <pc:inkChg chg="add del">
          <ac:chgData name="Viet Anh Nguyen" userId="b95f61ff061388d5" providerId="LiveId" clId="{3E39147E-158E-4099-BECE-8D8C54C07C10}" dt="2022-01-08T06:25:33.685" v="603"/>
          <ac:inkMkLst>
            <pc:docMk/>
            <pc:sldMk cId="1099609473" sldId="302"/>
            <ac:inkMk id="88" creationId="{E0EA66FA-C728-4DD3-AA2E-446B6721B749}"/>
          </ac:inkMkLst>
        </pc:inkChg>
        <pc:inkChg chg="add del">
          <ac:chgData name="Viet Anh Nguyen" userId="b95f61ff061388d5" providerId="LiveId" clId="{3E39147E-158E-4099-BECE-8D8C54C07C10}" dt="2022-01-08T06:25:33.685" v="603"/>
          <ac:inkMkLst>
            <pc:docMk/>
            <pc:sldMk cId="1099609473" sldId="302"/>
            <ac:inkMk id="89" creationId="{8EB6BB82-E272-4B38-9FE8-46062FB41112}"/>
          </ac:inkMkLst>
        </pc:inkChg>
        <pc:inkChg chg="add del">
          <ac:chgData name="Viet Anh Nguyen" userId="b95f61ff061388d5" providerId="LiveId" clId="{3E39147E-158E-4099-BECE-8D8C54C07C10}" dt="2022-01-08T06:25:33.685" v="603"/>
          <ac:inkMkLst>
            <pc:docMk/>
            <pc:sldMk cId="1099609473" sldId="302"/>
            <ac:inkMk id="90" creationId="{DBCDE538-40B1-478E-86F7-54FF12D2FDB9}"/>
          </ac:inkMkLst>
        </pc:inkChg>
        <pc:inkChg chg="add">
          <ac:chgData name="Viet Anh Nguyen" userId="b95f61ff061388d5" providerId="LiveId" clId="{3E39147E-158E-4099-BECE-8D8C54C07C10}" dt="2022-01-08T06:25:33.685" v="603"/>
          <ac:inkMkLst>
            <pc:docMk/>
            <pc:sldMk cId="1099609473" sldId="302"/>
            <ac:inkMk id="91" creationId="{FAD5654E-9022-4779-A29D-1D0A06FD05E3}"/>
          </ac:inkMkLst>
        </pc:inkChg>
        <pc:inkChg chg="add del">
          <ac:chgData name="Viet Anh Nguyen" userId="b95f61ff061388d5" providerId="LiveId" clId="{3E39147E-158E-4099-BECE-8D8C54C07C10}" dt="2022-01-08T06:25:35.228" v="606"/>
          <ac:inkMkLst>
            <pc:docMk/>
            <pc:sldMk cId="1099609473" sldId="302"/>
            <ac:inkMk id="92" creationId="{E7CFFA59-D3AF-48E5-8313-BB8958424A1D}"/>
          </ac:inkMkLst>
        </pc:inkChg>
        <pc:inkChg chg="add del">
          <ac:chgData name="Viet Anh Nguyen" userId="b95f61ff061388d5" providerId="LiveId" clId="{3E39147E-158E-4099-BECE-8D8C54C07C10}" dt="2022-01-08T06:25:35.228" v="606"/>
          <ac:inkMkLst>
            <pc:docMk/>
            <pc:sldMk cId="1099609473" sldId="302"/>
            <ac:inkMk id="93" creationId="{1EB57A97-839C-461B-97C2-49FC87F4A129}"/>
          </ac:inkMkLst>
        </pc:inkChg>
        <pc:inkChg chg="add del">
          <ac:chgData name="Viet Anh Nguyen" userId="b95f61ff061388d5" providerId="LiveId" clId="{3E39147E-158E-4099-BECE-8D8C54C07C10}" dt="2022-01-08T06:25:37.474" v="612"/>
          <ac:inkMkLst>
            <pc:docMk/>
            <pc:sldMk cId="1099609473" sldId="302"/>
            <ac:inkMk id="94" creationId="{A01ED40F-D5F1-4FD2-B766-9B5495AA9535}"/>
          </ac:inkMkLst>
        </pc:inkChg>
        <pc:inkChg chg="add del">
          <ac:chgData name="Viet Anh Nguyen" userId="b95f61ff061388d5" providerId="LiveId" clId="{3E39147E-158E-4099-BECE-8D8C54C07C10}" dt="2022-01-08T06:25:37.474" v="612"/>
          <ac:inkMkLst>
            <pc:docMk/>
            <pc:sldMk cId="1099609473" sldId="302"/>
            <ac:inkMk id="95" creationId="{E340B57F-0950-4831-91C0-82493F0C1F2D}"/>
          </ac:inkMkLst>
        </pc:inkChg>
        <pc:inkChg chg="add del">
          <ac:chgData name="Viet Anh Nguyen" userId="b95f61ff061388d5" providerId="LiveId" clId="{3E39147E-158E-4099-BECE-8D8C54C07C10}" dt="2022-01-08T06:25:37.474" v="612"/>
          <ac:inkMkLst>
            <pc:docMk/>
            <pc:sldMk cId="1099609473" sldId="302"/>
            <ac:inkMk id="96" creationId="{313A3377-F7F0-4D2C-B965-23714ED066FC}"/>
          </ac:inkMkLst>
        </pc:inkChg>
        <pc:inkChg chg="add del">
          <ac:chgData name="Viet Anh Nguyen" userId="b95f61ff061388d5" providerId="LiveId" clId="{3E39147E-158E-4099-BECE-8D8C54C07C10}" dt="2022-01-08T06:25:37.474" v="612"/>
          <ac:inkMkLst>
            <pc:docMk/>
            <pc:sldMk cId="1099609473" sldId="302"/>
            <ac:inkMk id="97" creationId="{9B7789D2-4629-446B-A0E2-5F91B02634D0}"/>
          </ac:inkMkLst>
        </pc:inkChg>
        <pc:inkChg chg="add del">
          <ac:chgData name="Viet Anh Nguyen" userId="b95f61ff061388d5" providerId="LiveId" clId="{3E39147E-158E-4099-BECE-8D8C54C07C10}" dt="2022-01-08T06:25:37.474" v="612"/>
          <ac:inkMkLst>
            <pc:docMk/>
            <pc:sldMk cId="1099609473" sldId="302"/>
            <ac:inkMk id="98" creationId="{F51BCF2A-E0F5-4324-B8F4-200B1F92D4C6}"/>
          </ac:inkMkLst>
        </pc:inkChg>
        <pc:inkChg chg="add del">
          <ac:chgData name="Viet Anh Nguyen" userId="b95f61ff061388d5" providerId="LiveId" clId="{3E39147E-158E-4099-BECE-8D8C54C07C10}" dt="2022-01-08T06:25:37.474" v="612"/>
          <ac:inkMkLst>
            <pc:docMk/>
            <pc:sldMk cId="1099609473" sldId="302"/>
            <ac:inkMk id="99" creationId="{E586AFC1-1DA1-4F95-9135-8E8E99A30AFC}"/>
          </ac:inkMkLst>
        </pc:inkChg>
        <pc:inkChg chg="add del">
          <ac:chgData name="Viet Anh Nguyen" userId="b95f61ff061388d5" providerId="LiveId" clId="{3E39147E-158E-4099-BECE-8D8C54C07C10}" dt="2022-01-08T06:25:38.737" v="615"/>
          <ac:inkMkLst>
            <pc:docMk/>
            <pc:sldMk cId="1099609473" sldId="302"/>
            <ac:inkMk id="100" creationId="{DD767193-2CC1-43E2-940D-97343DDA8E17}"/>
          </ac:inkMkLst>
        </pc:inkChg>
        <pc:inkChg chg="add del">
          <ac:chgData name="Viet Anh Nguyen" userId="b95f61ff061388d5" providerId="LiveId" clId="{3E39147E-158E-4099-BECE-8D8C54C07C10}" dt="2022-01-08T06:25:38.737" v="615"/>
          <ac:inkMkLst>
            <pc:docMk/>
            <pc:sldMk cId="1099609473" sldId="302"/>
            <ac:inkMk id="101" creationId="{BE77B255-FC3F-4923-B0E1-F96BB892CA95}"/>
          </ac:inkMkLst>
        </pc:inkChg>
        <pc:inkChg chg="add del">
          <ac:chgData name="Viet Anh Nguyen" userId="b95f61ff061388d5" providerId="LiveId" clId="{3E39147E-158E-4099-BECE-8D8C54C07C10}" dt="2022-01-08T06:25:38.737" v="615"/>
          <ac:inkMkLst>
            <pc:docMk/>
            <pc:sldMk cId="1099609473" sldId="302"/>
            <ac:inkMk id="102" creationId="{F83A0586-08B1-4B69-8620-94A73446E5B7}"/>
          </ac:inkMkLst>
        </pc:inkChg>
        <pc:inkChg chg="add del">
          <ac:chgData name="Viet Anh Nguyen" userId="b95f61ff061388d5" providerId="LiveId" clId="{3E39147E-158E-4099-BECE-8D8C54C07C10}" dt="2022-01-08T06:25:42.764" v="622"/>
          <ac:inkMkLst>
            <pc:docMk/>
            <pc:sldMk cId="1099609473" sldId="302"/>
            <ac:inkMk id="103" creationId="{2C0C171F-E5E8-4B49-AEE9-4C0656DD8007}"/>
          </ac:inkMkLst>
        </pc:inkChg>
        <pc:inkChg chg="add del">
          <ac:chgData name="Viet Anh Nguyen" userId="b95f61ff061388d5" providerId="LiveId" clId="{3E39147E-158E-4099-BECE-8D8C54C07C10}" dt="2022-01-08T06:25:42.764" v="622"/>
          <ac:inkMkLst>
            <pc:docMk/>
            <pc:sldMk cId="1099609473" sldId="302"/>
            <ac:inkMk id="104" creationId="{633E73E5-93E4-4D6A-9EFA-4BAB81362A8C}"/>
          </ac:inkMkLst>
        </pc:inkChg>
        <pc:inkChg chg="add del">
          <ac:chgData name="Viet Anh Nguyen" userId="b95f61ff061388d5" providerId="LiveId" clId="{3E39147E-158E-4099-BECE-8D8C54C07C10}" dt="2022-01-08T06:25:42.764" v="622"/>
          <ac:inkMkLst>
            <pc:docMk/>
            <pc:sldMk cId="1099609473" sldId="302"/>
            <ac:inkMk id="105" creationId="{C9AB4831-5DCC-4EAC-96DE-5293CC078A58}"/>
          </ac:inkMkLst>
        </pc:inkChg>
        <pc:inkChg chg="add del">
          <ac:chgData name="Viet Anh Nguyen" userId="b95f61ff061388d5" providerId="LiveId" clId="{3E39147E-158E-4099-BECE-8D8C54C07C10}" dt="2022-01-08T06:25:42.764" v="622"/>
          <ac:inkMkLst>
            <pc:docMk/>
            <pc:sldMk cId="1099609473" sldId="302"/>
            <ac:inkMk id="106" creationId="{AA86E742-6F58-4C82-B7F5-1BCE36E733D6}"/>
          </ac:inkMkLst>
        </pc:inkChg>
        <pc:inkChg chg="add del">
          <ac:chgData name="Viet Anh Nguyen" userId="b95f61ff061388d5" providerId="LiveId" clId="{3E39147E-158E-4099-BECE-8D8C54C07C10}" dt="2022-01-08T06:25:42.764" v="622"/>
          <ac:inkMkLst>
            <pc:docMk/>
            <pc:sldMk cId="1099609473" sldId="302"/>
            <ac:inkMk id="107" creationId="{C0A0B6B1-193B-4198-8E52-614586192A1D}"/>
          </ac:inkMkLst>
        </pc:inkChg>
        <pc:inkChg chg="add del">
          <ac:chgData name="Viet Anh Nguyen" userId="b95f61ff061388d5" providerId="LiveId" clId="{3E39147E-158E-4099-BECE-8D8C54C07C10}" dt="2022-01-08T06:25:42.764" v="622"/>
          <ac:inkMkLst>
            <pc:docMk/>
            <pc:sldMk cId="1099609473" sldId="302"/>
            <ac:inkMk id="108" creationId="{DED36A35-00C7-469D-A45F-F49D96E79D54}"/>
          </ac:inkMkLst>
        </pc:inkChg>
        <pc:inkChg chg="add del">
          <ac:chgData name="Viet Anh Nguyen" userId="b95f61ff061388d5" providerId="LiveId" clId="{3E39147E-158E-4099-BECE-8D8C54C07C10}" dt="2022-01-08T06:25:42.764" v="622"/>
          <ac:inkMkLst>
            <pc:docMk/>
            <pc:sldMk cId="1099609473" sldId="302"/>
            <ac:inkMk id="109" creationId="{AC5353DF-B3B2-4AB9-819A-2C551C4CDE0A}"/>
          </ac:inkMkLst>
        </pc:inkChg>
        <pc:inkChg chg="add del">
          <ac:chgData name="Viet Anh Nguyen" userId="b95f61ff061388d5" providerId="LiveId" clId="{3E39147E-158E-4099-BECE-8D8C54C07C10}" dt="2022-01-08T06:25:46.742" v="629"/>
          <ac:inkMkLst>
            <pc:docMk/>
            <pc:sldMk cId="1099609473" sldId="302"/>
            <ac:inkMk id="110" creationId="{864868BC-8046-4A60-9DBF-461BFE25B672}"/>
          </ac:inkMkLst>
        </pc:inkChg>
        <pc:inkChg chg="add del">
          <ac:chgData name="Viet Anh Nguyen" userId="b95f61ff061388d5" providerId="LiveId" clId="{3E39147E-158E-4099-BECE-8D8C54C07C10}" dt="2022-01-08T06:25:46.742" v="629"/>
          <ac:inkMkLst>
            <pc:docMk/>
            <pc:sldMk cId="1099609473" sldId="302"/>
            <ac:inkMk id="111" creationId="{7D957C2C-119F-42F6-A1E1-7EB50541CEF6}"/>
          </ac:inkMkLst>
        </pc:inkChg>
        <pc:inkChg chg="add del">
          <ac:chgData name="Viet Anh Nguyen" userId="b95f61ff061388d5" providerId="LiveId" clId="{3E39147E-158E-4099-BECE-8D8C54C07C10}" dt="2022-01-08T06:25:46.742" v="629"/>
          <ac:inkMkLst>
            <pc:docMk/>
            <pc:sldMk cId="1099609473" sldId="302"/>
            <ac:inkMk id="112" creationId="{48495AD1-A3D8-4CDC-A813-7582970A819D}"/>
          </ac:inkMkLst>
        </pc:inkChg>
        <pc:inkChg chg="add del">
          <ac:chgData name="Viet Anh Nguyen" userId="b95f61ff061388d5" providerId="LiveId" clId="{3E39147E-158E-4099-BECE-8D8C54C07C10}" dt="2022-01-08T06:25:46.742" v="629"/>
          <ac:inkMkLst>
            <pc:docMk/>
            <pc:sldMk cId="1099609473" sldId="302"/>
            <ac:inkMk id="113" creationId="{2CE78584-062A-4DCE-9BC9-30961B50FD3E}"/>
          </ac:inkMkLst>
        </pc:inkChg>
        <pc:inkChg chg="add del">
          <ac:chgData name="Viet Anh Nguyen" userId="b95f61ff061388d5" providerId="LiveId" clId="{3E39147E-158E-4099-BECE-8D8C54C07C10}" dt="2022-01-08T06:25:46.742" v="629"/>
          <ac:inkMkLst>
            <pc:docMk/>
            <pc:sldMk cId="1099609473" sldId="302"/>
            <ac:inkMk id="114" creationId="{9F7C084D-8757-43AF-87F1-FAC273420969}"/>
          </ac:inkMkLst>
        </pc:inkChg>
        <pc:inkChg chg="add del">
          <ac:chgData name="Viet Anh Nguyen" userId="b95f61ff061388d5" providerId="LiveId" clId="{3E39147E-158E-4099-BECE-8D8C54C07C10}" dt="2022-01-08T06:25:46.742" v="629"/>
          <ac:inkMkLst>
            <pc:docMk/>
            <pc:sldMk cId="1099609473" sldId="302"/>
            <ac:inkMk id="115" creationId="{983D45B3-290E-49B7-A9EF-CD00405CF03B}"/>
          </ac:inkMkLst>
        </pc:inkChg>
        <pc:inkChg chg="add del">
          <ac:chgData name="Viet Anh Nguyen" userId="b95f61ff061388d5" providerId="LiveId" clId="{3E39147E-158E-4099-BECE-8D8C54C07C10}" dt="2022-01-08T06:25:46.742" v="629"/>
          <ac:inkMkLst>
            <pc:docMk/>
            <pc:sldMk cId="1099609473" sldId="302"/>
            <ac:inkMk id="116" creationId="{B2329C05-D9D0-4830-9789-4A5CF7213BF7}"/>
          </ac:inkMkLst>
        </pc:inkChg>
        <pc:inkChg chg="add">
          <ac:chgData name="Viet Anh Nguyen" userId="b95f61ff061388d5" providerId="LiveId" clId="{3E39147E-158E-4099-BECE-8D8C54C07C10}" dt="2022-01-08T06:25:46.742" v="629"/>
          <ac:inkMkLst>
            <pc:docMk/>
            <pc:sldMk cId="1099609473" sldId="302"/>
            <ac:inkMk id="117" creationId="{C5C05317-5B68-4756-86FA-EC3CD198E1A8}"/>
          </ac:inkMkLst>
        </pc:inkChg>
        <pc:inkChg chg="add del">
          <ac:chgData name="Viet Anh Nguyen" userId="b95f61ff061388d5" providerId="LiveId" clId="{3E39147E-158E-4099-BECE-8D8C54C07C10}" dt="2022-01-08T06:25:51.195" v="637"/>
          <ac:inkMkLst>
            <pc:docMk/>
            <pc:sldMk cId="1099609473" sldId="302"/>
            <ac:inkMk id="118" creationId="{DB82C150-3F7A-46E6-A5D1-8EA20A65BDBF}"/>
          </ac:inkMkLst>
        </pc:inkChg>
        <pc:inkChg chg="add del">
          <ac:chgData name="Viet Anh Nguyen" userId="b95f61ff061388d5" providerId="LiveId" clId="{3E39147E-158E-4099-BECE-8D8C54C07C10}" dt="2022-01-08T06:25:51.195" v="637"/>
          <ac:inkMkLst>
            <pc:docMk/>
            <pc:sldMk cId="1099609473" sldId="302"/>
            <ac:inkMk id="119" creationId="{800EB860-2EC0-42C8-A429-F2FCF39AED58}"/>
          </ac:inkMkLst>
        </pc:inkChg>
        <pc:inkChg chg="add del">
          <ac:chgData name="Viet Anh Nguyen" userId="b95f61ff061388d5" providerId="LiveId" clId="{3E39147E-158E-4099-BECE-8D8C54C07C10}" dt="2022-01-08T06:25:51.195" v="637"/>
          <ac:inkMkLst>
            <pc:docMk/>
            <pc:sldMk cId="1099609473" sldId="302"/>
            <ac:inkMk id="120" creationId="{B00EE4DF-DDC2-4B99-B78F-CE32420E8ADE}"/>
          </ac:inkMkLst>
        </pc:inkChg>
        <pc:inkChg chg="add del">
          <ac:chgData name="Viet Anh Nguyen" userId="b95f61ff061388d5" providerId="LiveId" clId="{3E39147E-158E-4099-BECE-8D8C54C07C10}" dt="2022-01-08T06:25:51.195" v="637"/>
          <ac:inkMkLst>
            <pc:docMk/>
            <pc:sldMk cId="1099609473" sldId="302"/>
            <ac:inkMk id="121" creationId="{9DF7D7EF-DEA0-43FE-B2FA-D5549CCA6723}"/>
          </ac:inkMkLst>
        </pc:inkChg>
        <pc:inkChg chg="add del">
          <ac:chgData name="Viet Anh Nguyen" userId="b95f61ff061388d5" providerId="LiveId" clId="{3E39147E-158E-4099-BECE-8D8C54C07C10}" dt="2022-01-08T06:25:51.195" v="637"/>
          <ac:inkMkLst>
            <pc:docMk/>
            <pc:sldMk cId="1099609473" sldId="302"/>
            <ac:inkMk id="122" creationId="{99ABB9AE-A754-4B1F-B478-78B4083FC15B}"/>
          </ac:inkMkLst>
        </pc:inkChg>
        <pc:inkChg chg="add del">
          <ac:chgData name="Viet Anh Nguyen" userId="b95f61ff061388d5" providerId="LiveId" clId="{3E39147E-158E-4099-BECE-8D8C54C07C10}" dt="2022-01-08T06:25:51.195" v="637"/>
          <ac:inkMkLst>
            <pc:docMk/>
            <pc:sldMk cId="1099609473" sldId="302"/>
            <ac:inkMk id="123" creationId="{3649168F-168C-49F0-8F18-2EFD187C06B9}"/>
          </ac:inkMkLst>
        </pc:inkChg>
        <pc:inkChg chg="add del">
          <ac:chgData name="Viet Anh Nguyen" userId="b95f61ff061388d5" providerId="LiveId" clId="{3E39147E-158E-4099-BECE-8D8C54C07C10}" dt="2022-01-08T06:25:51.195" v="637"/>
          <ac:inkMkLst>
            <pc:docMk/>
            <pc:sldMk cId="1099609473" sldId="302"/>
            <ac:inkMk id="124" creationId="{3DC35484-D283-45DF-8622-BBAD377B1BBC}"/>
          </ac:inkMkLst>
        </pc:inkChg>
        <pc:inkChg chg="add del">
          <ac:chgData name="Viet Anh Nguyen" userId="b95f61ff061388d5" providerId="LiveId" clId="{3E39147E-158E-4099-BECE-8D8C54C07C10}" dt="2022-01-08T06:25:52.802" v="639"/>
          <ac:inkMkLst>
            <pc:docMk/>
            <pc:sldMk cId="1099609473" sldId="302"/>
            <ac:inkMk id="125" creationId="{10AF0001-60A9-4C1D-B392-3C8D3811B2DF}"/>
          </ac:inkMkLst>
        </pc:inkChg>
        <pc:inkChg chg="add del">
          <ac:chgData name="Viet Anh Nguyen" userId="b95f61ff061388d5" providerId="LiveId" clId="{3E39147E-158E-4099-BECE-8D8C54C07C10}" dt="2022-01-08T06:25:52.802" v="639"/>
          <ac:inkMkLst>
            <pc:docMk/>
            <pc:sldMk cId="1099609473" sldId="302"/>
            <ac:inkMk id="126" creationId="{E14348E7-548E-4CF7-B7FE-3B8A2B5918B2}"/>
          </ac:inkMkLst>
        </pc:inkChg>
        <pc:inkChg chg="add">
          <ac:chgData name="Viet Anh Nguyen" userId="b95f61ff061388d5" providerId="LiveId" clId="{3E39147E-158E-4099-BECE-8D8C54C07C10}" dt="2022-01-08T06:25:52.802" v="639"/>
          <ac:inkMkLst>
            <pc:docMk/>
            <pc:sldMk cId="1099609473" sldId="302"/>
            <ac:inkMk id="127" creationId="{0859F957-4AD4-4F45-9DE6-224A6EE8FCE5}"/>
          </ac:inkMkLst>
        </pc:inkChg>
        <pc:inkChg chg="add del">
          <ac:chgData name="Viet Anh Nguyen" userId="b95f61ff061388d5" providerId="LiveId" clId="{3E39147E-158E-4099-BECE-8D8C54C07C10}" dt="2022-01-08T06:26:02.849" v="647"/>
          <ac:inkMkLst>
            <pc:docMk/>
            <pc:sldMk cId="1099609473" sldId="302"/>
            <ac:inkMk id="128" creationId="{C4AA55F9-53E1-4CCF-982D-74D2711561D4}"/>
          </ac:inkMkLst>
        </pc:inkChg>
        <pc:inkChg chg="add del">
          <ac:chgData name="Viet Anh Nguyen" userId="b95f61ff061388d5" providerId="LiveId" clId="{3E39147E-158E-4099-BECE-8D8C54C07C10}" dt="2022-01-08T06:26:02.849" v="647"/>
          <ac:inkMkLst>
            <pc:docMk/>
            <pc:sldMk cId="1099609473" sldId="302"/>
            <ac:inkMk id="129" creationId="{3A7C3725-2200-4909-9672-91E909C4C604}"/>
          </ac:inkMkLst>
        </pc:inkChg>
        <pc:inkChg chg="add del">
          <ac:chgData name="Viet Anh Nguyen" userId="b95f61ff061388d5" providerId="LiveId" clId="{3E39147E-158E-4099-BECE-8D8C54C07C10}" dt="2022-01-08T06:26:02.849" v="647"/>
          <ac:inkMkLst>
            <pc:docMk/>
            <pc:sldMk cId="1099609473" sldId="302"/>
            <ac:inkMk id="130" creationId="{B601168C-3582-4499-A6FE-54BB19B3A727}"/>
          </ac:inkMkLst>
        </pc:inkChg>
        <pc:inkChg chg="add del">
          <ac:chgData name="Viet Anh Nguyen" userId="b95f61ff061388d5" providerId="LiveId" clId="{3E39147E-158E-4099-BECE-8D8C54C07C10}" dt="2022-01-08T06:26:02.849" v="647"/>
          <ac:inkMkLst>
            <pc:docMk/>
            <pc:sldMk cId="1099609473" sldId="302"/>
            <ac:inkMk id="131" creationId="{E4F6863C-2AB0-4FB7-A3E1-0AA12A299B53}"/>
          </ac:inkMkLst>
        </pc:inkChg>
        <pc:inkChg chg="add del">
          <ac:chgData name="Viet Anh Nguyen" userId="b95f61ff061388d5" providerId="LiveId" clId="{3E39147E-158E-4099-BECE-8D8C54C07C10}" dt="2022-01-08T06:26:02.849" v="647"/>
          <ac:inkMkLst>
            <pc:docMk/>
            <pc:sldMk cId="1099609473" sldId="302"/>
            <ac:inkMk id="132" creationId="{81D899FB-8F86-40E4-ADBA-C79FBE2386B3}"/>
          </ac:inkMkLst>
        </pc:inkChg>
        <pc:inkChg chg="add del">
          <ac:chgData name="Viet Anh Nguyen" userId="b95f61ff061388d5" providerId="LiveId" clId="{3E39147E-158E-4099-BECE-8D8C54C07C10}" dt="2022-01-08T06:26:02.849" v="647"/>
          <ac:inkMkLst>
            <pc:docMk/>
            <pc:sldMk cId="1099609473" sldId="302"/>
            <ac:inkMk id="133" creationId="{2C452DFA-01D4-43EC-8F2C-DBC194D91CCF}"/>
          </ac:inkMkLst>
        </pc:inkChg>
        <pc:inkChg chg="add del">
          <ac:chgData name="Viet Anh Nguyen" userId="b95f61ff061388d5" providerId="LiveId" clId="{3E39147E-158E-4099-BECE-8D8C54C07C10}" dt="2022-01-08T06:26:02.849" v="647"/>
          <ac:inkMkLst>
            <pc:docMk/>
            <pc:sldMk cId="1099609473" sldId="302"/>
            <ac:inkMk id="134" creationId="{5146E0D0-4279-42C8-AE31-815DAE17BBCB}"/>
          </ac:inkMkLst>
        </pc:inkChg>
        <pc:inkChg chg="add">
          <ac:chgData name="Viet Anh Nguyen" userId="b95f61ff061388d5" providerId="LiveId" clId="{3E39147E-158E-4099-BECE-8D8C54C07C10}" dt="2022-01-08T06:26:02.849" v="647"/>
          <ac:inkMkLst>
            <pc:docMk/>
            <pc:sldMk cId="1099609473" sldId="302"/>
            <ac:inkMk id="135" creationId="{791E2D06-A155-446F-8880-97554F0CF16B}"/>
          </ac:inkMkLst>
        </pc:inkChg>
        <pc:inkChg chg="add del">
          <ac:chgData name="Viet Anh Nguyen" userId="b95f61ff061388d5" providerId="LiveId" clId="{3E39147E-158E-4099-BECE-8D8C54C07C10}" dt="2022-01-08T06:26:04.726" v="650"/>
          <ac:inkMkLst>
            <pc:docMk/>
            <pc:sldMk cId="1099609473" sldId="302"/>
            <ac:inkMk id="136" creationId="{BE315AD9-5929-45C1-A466-BD9BF64C278A}"/>
          </ac:inkMkLst>
        </pc:inkChg>
        <pc:inkChg chg="add del">
          <ac:chgData name="Viet Anh Nguyen" userId="b95f61ff061388d5" providerId="LiveId" clId="{3E39147E-158E-4099-BECE-8D8C54C07C10}" dt="2022-01-08T06:26:04.726" v="650"/>
          <ac:inkMkLst>
            <pc:docMk/>
            <pc:sldMk cId="1099609473" sldId="302"/>
            <ac:inkMk id="137" creationId="{045B04BD-B815-40C8-88E0-A701F19E510F}"/>
          </ac:inkMkLst>
        </pc:inkChg>
        <pc:inkChg chg="add">
          <ac:chgData name="Viet Anh Nguyen" userId="b95f61ff061388d5" providerId="LiveId" clId="{3E39147E-158E-4099-BECE-8D8C54C07C10}" dt="2022-01-08T06:26:04.726" v="650"/>
          <ac:inkMkLst>
            <pc:docMk/>
            <pc:sldMk cId="1099609473" sldId="302"/>
            <ac:inkMk id="138" creationId="{1D0C5E08-C68D-49BE-A2B1-64C66CADBD27}"/>
          </ac:inkMkLst>
        </pc:inkChg>
        <pc:inkChg chg="add del">
          <ac:chgData name="Viet Anh Nguyen" userId="b95f61ff061388d5" providerId="LiveId" clId="{3E39147E-158E-4099-BECE-8D8C54C07C10}" dt="2022-01-08T06:26:15.700" v="656"/>
          <ac:inkMkLst>
            <pc:docMk/>
            <pc:sldMk cId="1099609473" sldId="302"/>
            <ac:inkMk id="139" creationId="{097A864A-47C2-4B1A-84EB-C8D3726E0053}"/>
          </ac:inkMkLst>
        </pc:inkChg>
        <pc:inkChg chg="add del">
          <ac:chgData name="Viet Anh Nguyen" userId="b95f61ff061388d5" providerId="LiveId" clId="{3E39147E-158E-4099-BECE-8D8C54C07C10}" dt="2022-01-08T06:26:15.700" v="656"/>
          <ac:inkMkLst>
            <pc:docMk/>
            <pc:sldMk cId="1099609473" sldId="302"/>
            <ac:inkMk id="140" creationId="{887CD48C-0171-45A2-BFFC-4DF4618C08C6}"/>
          </ac:inkMkLst>
        </pc:inkChg>
        <pc:inkChg chg="add del">
          <ac:chgData name="Viet Anh Nguyen" userId="b95f61ff061388d5" providerId="LiveId" clId="{3E39147E-158E-4099-BECE-8D8C54C07C10}" dt="2022-01-08T06:26:15.700" v="656"/>
          <ac:inkMkLst>
            <pc:docMk/>
            <pc:sldMk cId="1099609473" sldId="302"/>
            <ac:inkMk id="141" creationId="{A6FE22BB-16D4-4EA2-84C7-3F4126956CA1}"/>
          </ac:inkMkLst>
        </pc:inkChg>
        <pc:inkChg chg="add del">
          <ac:chgData name="Viet Anh Nguyen" userId="b95f61ff061388d5" providerId="LiveId" clId="{3E39147E-158E-4099-BECE-8D8C54C07C10}" dt="2022-01-08T06:26:15.700" v="656"/>
          <ac:inkMkLst>
            <pc:docMk/>
            <pc:sldMk cId="1099609473" sldId="302"/>
            <ac:inkMk id="142" creationId="{D9E97349-824C-4428-8992-E44B96EBFD83}"/>
          </ac:inkMkLst>
        </pc:inkChg>
        <pc:inkChg chg="add del">
          <ac:chgData name="Viet Anh Nguyen" userId="b95f61ff061388d5" providerId="LiveId" clId="{3E39147E-158E-4099-BECE-8D8C54C07C10}" dt="2022-01-08T06:26:15.700" v="656"/>
          <ac:inkMkLst>
            <pc:docMk/>
            <pc:sldMk cId="1099609473" sldId="302"/>
            <ac:inkMk id="143" creationId="{49EF5D15-9009-429A-8BFE-0544215B6FB2}"/>
          </ac:inkMkLst>
        </pc:inkChg>
        <pc:inkChg chg="add">
          <ac:chgData name="Viet Anh Nguyen" userId="b95f61ff061388d5" providerId="LiveId" clId="{3E39147E-158E-4099-BECE-8D8C54C07C10}" dt="2022-01-08T06:26:15.700" v="656"/>
          <ac:inkMkLst>
            <pc:docMk/>
            <pc:sldMk cId="1099609473" sldId="302"/>
            <ac:inkMk id="144" creationId="{B68811CE-1AD3-4BB8-BBAB-FC34CEA2B3C4}"/>
          </ac:inkMkLst>
        </pc:inkChg>
        <pc:inkChg chg="add mod">
          <ac:chgData name="Viet Anh Nguyen" userId="b95f61ff061388d5" providerId="LiveId" clId="{3E39147E-158E-4099-BECE-8D8C54C07C10}" dt="2022-01-08T09:40:38.808" v="3613" actId="1076"/>
          <ac:inkMkLst>
            <pc:docMk/>
            <pc:sldMk cId="1099609473" sldId="302"/>
            <ac:inkMk id="145" creationId="{79079678-AA17-4F19-85B8-CA5A8A749CB4}"/>
          </ac:inkMkLst>
        </pc:inkChg>
        <pc:inkChg chg="add">
          <ac:chgData name="Viet Anh Nguyen" userId="b95f61ff061388d5" providerId="LiveId" clId="{3E39147E-158E-4099-BECE-8D8C54C07C10}" dt="2022-01-08T06:26:24.717" v="657" actId="9405"/>
          <ac:inkMkLst>
            <pc:docMk/>
            <pc:sldMk cId="1099609473" sldId="302"/>
            <ac:inkMk id="146" creationId="{9A675786-83D3-4670-9F59-DA159E088BA6}"/>
          </ac:inkMkLst>
        </pc:inkChg>
        <pc:inkChg chg="add del">
          <ac:chgData name="Viet Anh Nguyen" userId="b95f61ff061388d5" providerId="LiveId" clId="{3E39147E-158E-4099-BECE-8D8C54C07C10}" dt="2022-01-08T06:26:30.716" v="660"/>
          <ac:inkMkLst>
            <pc:docMk/>
            <pc:sldMk cId="1099609473" sldId="302"/>
            <ac:inkMk id="147" creationId="{A056529B-F0B1-4474-B4EF-2465CA369468}"/>
          </ac:inkMkLst>
        </pc:inkChg>
        <pc:inkChg chg="add del">
          <ac:chgData name="Viet Anh Nguyen" userId="b95f61ff061388d5" providerId="LiveId" clId="{3E39147E-158E-4099-BECE-8D8C54C07C10}" dt="2022-01-08T06:26:30.716" v="660"/>
          <ac:inkMkLst>
            <pc:docMk/>
            <pc:sldMk cId="1099609473" sldId="302"/>
            <ac:inkMk id="148" creationId="{B11A2E45-663E-4794-B7AB-96B8B25560A6}"/>
          </ac:inkMkLst>
        </pc:inkChg>
        <pc:inkChg chg="add">
          <ac:chgData name="Viet Anh Nguyen" userId="b95f61ff061388d5" providerId="LiveId" clId="{3E39147E-158E-4099-BECE-8D8C54C07C10}" dt="2022-01-08T06:26:30.716" v="660"/>
          <ac:inkMkLst>
            <pc:docMk/>
            <pc:sldMk cId="1099609473" sldId="302"/>
            <ac:inkMk id="149" creationId="{46767D7E-1A4B-4F33-A497-37869477D282}"/>
          </ac:inkMkLst>
        </pc:inkChg>
        <pc:inkChg chg="add del">
          <ac:chgData name="Viet Anh Nguyen" userId="b95f61ff061388d5" providerId="LiveId" clId="{3E39147E-158E-4099-BECE-8D8C54C07C10}" dt="2022-01-08T06:26:36.653" v="663"/>
          <ac:inkMkLst>
            <pc:docMk/>
            <pc:sldMk cId="1099609473" sldId="302"/>
            <ac:inkMk id="150" creationId="{138F7E8D-03F6-4507-83DF-09C2B6CEDA45}"/>
          </ac:inkMkLst>
        </pc:inkChg>
        <pc:inkChg chg="add del">
          <ac:chgData name="Viet Anh Nguyen" userId="b95f61ff061388d5" providerId="LiveId" clId="{3E39147E-158E-4099-BECE-8D8C54C07C10}" dt="2022-01-08T06:26:36.653" v="663"/>
          <ac:inkMkLst>
            <pc:docMk/>
            <pc:sldMk cId="1099609473" sldId="302"/>
            <ac:inkMk id="151" creationId="{6BE6D613-52AB-460C-BE5B-C9E25E3F06C5}"/>
          </ac:inkMkLst>
        </pc:inkChg>
        <pc:inkChg chg="add del">
          <ac:chgData name="Viet Anh Nguyen" userId="b95f61ff061388d5" providerId="LiveId" clId="{3E39147E-158E-4099-BECE-8D8C54C07C10}" dt="2022-01-08T06:26:37.683" v="665"/>
          <ac:inkMkLst>
            <pc:docMk/>
            <pc:sldMk cId="1099609473" sldId="302"/>
            <ac:inkMk id="152" creationId="{017EB27A-DF3F-4DC0-9CDC-FF2E1BDB3F06}"/>
          </ac:inkMkLst>
        </pc:inkChg>
        <pc:inkChg chg="add del">
          <ac:chgData name="Viet Anh Nguyen" userId="b95f61ff061388d5" providerId="LiveId" clId="{3E39147E-158E-4099-BECE-8D8C54C07C10}" dt="2022-01-08T06:26:37.683" v="665"/>
          <ac:inkMkLst>
            <pc:docMk/>
            <pc:sldMk cId="1099609473" sldId="302"/>
            <ac:inkMk id="153" creationId="{E9DED8A0-AEF1-4088-9552-C06585968E43}"/>
          </ac:inkMkLst>
        </pc:inkChg>
        <pc:inkChg chg="add">
          <ac:chgData name="Viet Anh Nguyen" userId="b95f61ff061388d5" providerId="LiveId" clId="{3E39147E-158E-4099-BECE-8D8C54C07C10}" dt="2022-01-08T06:26:37.683" v="665"/>
          <ac:inkMkLst>
            <pc:docMk/>
            <pc:sldMk cId="1099609473" sldId="302"/>
            <ac:inkMk id="154" creationId="{F26E5B4B-DBB6-4DC8-8692-D0BC1571F5D8}"/>
          </ac:inkMkLst>
        </pc:inkChg>
        <pc:inkChg chg="add del">
          <ac:chgData name="Viet Anh Nguyen" userId="b95f61ff061388d5" providerId="LiveId" clId="{3E39147E-158E-4099-BECE-8D8C54C07C10}" dt="2022-01-08T06:26:43.182" v="668"/>
          <ac:inkMkLst>
            <pc:docMk/>
            <pc:sldMk cId="1099609473" sldId="302"/>
            <ac:inkMk id="155" creationId="{05D3FC87-BD56-4538-8173-E65D7DF7BA60}"/>
          </ac:inkMkLst>
        </pc:inkChg>
        <pc:inkChg chg="add del">
          <ac:chgData name="Viet Anh Nguyen" userId="b95f61ff061388d5" providerId="LiveId" clId="{3E39147E-158E-4099-BECE-8D8C54C07C10}" dt="2022-01-08T06:26:43.182" v="668"/>
          <ac:inkMkLst>
            <pc:docMk/>
            <pc:sldMk cId="1099609473" sldId="302"/>
            <ac:inkMk id="156" creationId="{280FDAB3-8654-474E-80B7-9B2AE7F1F09E}"/>
          </ac:inkMkLst>
        </pc:inkChg>
        <pc:inkChg chg="add">
          <ac:chgData name="Viet Anh Nguyen" userId="b95f61ff061388d5" providerId="LiveId" clId="{3E39147E-158E-4099-BECE-8D8C54C07C10}" dt="2022-01-08T06:26:43.182" v="668"/>
          <ac:inkMkLst>
            <pc:docMk/>
            <pc:sldMk cId="1099609473" sldId="302"/>
            <ac:inkMk id="157" creationId="{976D8BE8-553A-46D3-B244-38EE3FA7747C}"/>
          </ac:inkMkLst>
        </pc:inkChg>
        <pc:inkChg chg="add del">
          <ac:chgData name="Viet Anh Nguyen" userId="b95f61ff061388d5" providerId="LiveId" clId="{3E39147E-158E-4099-BECE-8D8C54C07C10}" dt="2022-01-08T06:26:52.082" v="674"/>
          <ac:inkMkLst>
            <pc:docMk/>
            <pc:sldMk cId="1099609473" sldId="302"/>
            <ac:inkMk id="158" creationId="{D545C059-5463-4FDB-B519-D2BEE853DA0C}"/>
          </ac:inkMkLst>
        </pc:inkChg>
        <pc:inkChg chg="add del">
          <ac:chgData name="Viet Anh Nguyen" userId="b95f61ff061388d5" providerId="LiveId" clId="{3E39147E-158E-4099-BECE-8D8C54C07C10}" dt="2022-01-08T06:26:52.082" v="674"/>
          <ac:inkMkLst>
            <pc:docMk/>
            <pc:sldMk cId="1099609473" sldId="302"/>
            <ac:inkMk id="159" creationId="{4EA7E4D5-339F-4ADC-B60F-2242FFF402C5}"/>
          </ac:inkMkLst>
        </pc:inkChg>
        <pc:inkChg chg="add del">
          <ac:chgData name="Viet Anh Nguyen" userId="b95f61ff061388d5" providerId="LiveId" clId="{3E39147E-158E-4099-BECE-8D8C54C07C10}" dt="2022-01-08T06:26:52.082" v="674"/>
          <ac:inkMkLst>
            <pc:docMk/>
            <pc:sldMk cId="1099609473" sldId="302"/>
            <ac:inkMk id="160" creationId="{CE3A7331-9048-4206-9086-01F71E1BB714}"/>
          </ac:inkMkLst>
        </pc:inkChg>
        <pc:inkChg chg="add del">
          <ac:chgData name="Viet Anh Nguyen" userId="b95f61ff061388d5" providerId="LiveId" clId="{3E39147E-158E-4099-BECE-8D8C54C07C10}" dt="2022-01-08T06:26:52.082" v="674"/>
          <ac:inkMkLst>
            <pc:docMk/>
            <pc:sldMk cId="1099609473" sldId="302"/>
            <ac:inkMk id="161" creationId="{70AB004F-8420-43F6-8759-FCB90150ADBF}"/>
          </ac:inkMkLst>
        </pc:inkChg>
        <pc:inkChg chg="add del">
          <ac:chgData name="Viet Anh Nguyen" userId="b95f61ff061388d5" providerId="LiveId" clId="{3E39147E-158E-4099-BECE-8D8C54C07C10}" dt="2022-01-08T06:26:52.082" v="674"/>
          <ac:inkMkLst>
            <pc:docMk/>
            <pc:sldMk cId="1099609473" sldId="302"/>
            <ac:inkMk id="162" creationId="{10BF221C-FCAC-487F-A2E4-BF5FB263E2FD}"/>
          </ac:inkMkLst>
        </pc:inkChg>
        <pc:inkChg chg="add">
          <ac:chgData name="Viet Anh Nguyen" userId="b95f61ff061388d5" providerId="LiveId" clId="{3E39147E-158E-4099-BECE-8D8C54C07C10}" dt="2022-01-08T06:26:52.082" v="674"/>
          <ac:inkMkLst>
            <pc:docMk/>
            <pc:sldMk cId="1099609473" sldId="302"/>
            <ac:inkMk id="163" creationId="{DF87674F-5521-442D-B4DF-50A5C9609803}"/>
          </ac:inkMkLst>
        </pc:inkChg>
        <pc:inkChg chg="add">
          <ac:chgData name="Viet Anh Nguyen" userId="b95f61ff061388d5" providerId="LiveId" clId="{3E39147E-158E-4099-BECE-8D8C54C07C10}" dt="2022-01-08T06:26:52.082" v="674"/>
          <ac:inkMkLst>
            <pc:docMk/>
            <pc:sldMk cId="1099609473" sldId="302"/>
            <ac:inkMk id="164" creationId="{7378B0FF-8BAD-476F-9E50-39B34EB9E8CF}"/>
          </ac:inkMkLst>
        </pc:inkChg>
        <pc:inkChg chg="add del">
          <ac:chgData name="Viet Anh Nguyen" userId="b95f61ff061388d5" providerId="LiveId" clId="{3E39147E-158E-4099-BECE-8D8C54C07C10}" dt="2022-01-08T06:26:53.676" v="680"/>
          <ac:inkMkLst>
            <pc:docMk/>
            <pc:sldMk cId="1099609473" sldId="302"/>
            <ac:inkMk id="165" creationId="{416C95E4-8785-459C-B153-AC7E3641EFE5}"/>
          </ac:inkMkLst>
        </pc:inkChg>
        <pc:inkChg chg="add del">
          <ac:chgData name="Viet Anh Nguyen" userId="b95f61ff061388d5" providerId="LiveId" clId="{3E39147E-158E-4099-BECE-8D8C54C07C10}" dt="2022-01-08T06:26:53.676" v="680"/>
          <ac:inkMkLst>
            <pc:docMk/>
            <pc:sldMk cId="1099609473" sldId="302"/>
            <ac:inkMk id="166" creationId="{41B02874-0034-4C68-8B2F-EBB30AEC7E71}"/>
          </ac:inkMkLst>
        </pc:inkChg>
        <pc:inkChg chg="add del">
          <ac:chgData name="Viet Anh Nguyen" userId="b95f61ff061388d5" providerId="LiveId" clId="{3E39147E-158E-4099-BECE-8D8C54C07C10}" dt="2022-01-08T06:26:53.676" v="680"/>
          <ac:inkMkLst>
            <pc:docMk/>
            <pc:sldMk cId="1099609473" sldId="302"/>
            <ac:inkMk id="167" creationId="{2229C356-D4A9-45F9-B5CE-2B454819D2B2}"/>
          </ac:inkMkLst>
        </pc:inkChg>
        <pc:inkChg chg="add del">
          <ac:chgData name="Viet Anh Nguyen" userId="b95f61ff061388d5" providerId="LiveId" clId="{3E39147E-158E-4099-BECE-8D8C54C07C10}" dt="2022-01-08T06:26:53.676" v="680"/>
          <ac:inkMkLst>
            <pc:docMk/>
            <pc:sldMk cId="1099609473" sldId="302"/>
            <ac:inkMk id="168" creationId="{DCA76759-C288-44B7-B4F6-F63BAA62C8D6}"/>
          </ac:inkMkLst>
        </pc:inkChg>
        <pc:inkChg chg="add del">
          <ac:chgData name="Viet Anh Nguyen" userId="b95f61ff061388d5" providerId="LiveId" clId="{3E39147E-158E-4099-BECE-8D8C54C07C10}" dt="2022-01-08T06:26:53.676" v="680"/>
          <ac:inkMkLst>
            <pc:docMk/>
            <pc:sldMk cId="1099609473" sldId="302"/>
            <ac:inkMk id="169" creationId="{98D63F18-5B11-48F9-BC26-CFDB8CF8C6AF}"/>
          </ac:inkMkLst>
        </pc:inkChg>
        <pc:inkChg chg="add">
          <ac:chgData name="Viet Anh Nguyen" userId="b95f61ff061388d5" providerId="LiveId" clId="{3E39147E-158E-4099-BECE-8D8C54C07C10}" dt="2022-01-08T06:26:53.676" v="680"/>
          <ac:inkMkLst>
            <pc:docMk/>
            <pc:sldMk cId="1099609473" sldId="302"/>
            <ac:inkMk id="170" creationId="{007E3EA3-01B0-41A6-BBA8-E85698C7F0BE}"/>
          </ac:inkMkLst>
        </pc:inkChg>
        <pc:inkChg chg="add">
          <ac:chgData name="Viet Anh Nguyen" userId="b95f61ff061388d5" providerId="LiveId" clId="{3E39147E-158E-4099-BECE-8D8C54C07C10}" dt="2022-01-08T06:26:53.676" v="680"/>
          <ac:inkMkLst>
            <pc:docMk/>
            <pc:sldMk cId="1099609473" sldId="302"/>
            <ac:inkMk id="171" creationId="{B10B06B4-6663-4C33-BA84-FE245F3E22F2}"/>
          </ac:inkMkLst>
        </pc:inkChg>
        <pc:inkChg chg="add del">
          <ac:chgData name="Viet Anh Nguyen" userId="b95f61ff061388d5" providerId="LiveId" clId="{3E39147E-158E-4099-BECE-8D8C54C07C10}" dt="2022-01-08T06:26:57.500" v="691"/>
          <ac:inkMkLst>
            <pc:docMk/>
            <pc:sldMk cId="1099609473" sldId="302"/>
            <ac:inkMk id="172" creationId="{095B7EC6-BB90-41D8-A82E-B962403478E6}"/>
          </ac:inkMkLst>
        </pc:inkChg>
        <pc:inkChg chg="add del">
          <ac:chgData name="Viet Anh Nguyen" userId="b95f61ff061388d5" providerId="LiveId" clId="{3E39147E-158E-4099-BECE-8D8C54C07C10}" dt="2022-01-08T06:26:57.500" v="691"/>
          <ac:inkMkLst>
            <pc:docMk/>
            <pc:sldMk cId="1099609473" sldId="302"/>
            <ac:inkMk id="173" creationId="{B23E070B-38B7-4A97-95F6-F3E2128EFE53}"/>
          </ac:inkMkLst>
        </pc:inkChg>
        <pc:inkChg chg="add del">
          <ac:chgData name="Viet Anh Nguyen" userId="b95f61ff061388d5" providerId="LiveId" clId="{3E39147E-158E-4099-BECE-8D8C54C07C10}" dt="2022-01-08T06:26:57.500" v="691"/>
          <ac:inkMkLst>
            <pc:docMk/>
            <pc:sldMk cId="1099609473" sldId="302"/>
            <ac:inkMk id="174" creationId="{5AF584DF-5CD5-40D8-BE54-B070AE8EEB83}"/>
          </ac:inkMkLst>
        </pc:inkChg>
        <pc:inkChg chg="add del">
          <ac:chgData name="Viet Anh Nguyen" userId="b95f61ff061388d5" providerId="LiveId" clId="{3E39147E-158E-4099-BECE-8D8C54C07C10}" dt="2022-01-08T06:26:57.500" v="691"/>
          <ac:inkMkLst>
            <pc:docMk/>
            <pc:sldMk cId="1099609473" sldId="302"/>
            <ac:inkMk id="175" creationId="{635E856A-FECA-4837-A0F5-A2C755EC5560}"/>
          </ac:inkMkLst>
        </pc:inkChg>
        <pc:inkChg chg="add del">
          <ac:chgData name="Viet Anh Nguyen" userId="b95f61ff061388d5" providerId="LiveId" clId="{3E39147E-158E-4099-BECE-8D8C54C07C10}" dt="2022-01-08T06:26:57.500" v="691"/>
          <ac:inkMkLst>
            <pc:docMk/>
            <pc:sldMk cId="1099609473" sldId="302"/>
            <ac:inkMk id="176" creationId="{8FDA5AE5-724C-4128-8D02-78582222F5E3}"/>
          </ac:inkMkLst>
        </pc:inkChg>
        <pc:inkChg chg="add del">
          <ac:chgData name="Viet Anh Nguyen" userId="b95f61ff061388d5" providerId="LiveId" clId="{3E39147E-158E-4099-BECE-8D8C54C07C10}" dt="2022-01-08T06:26:57.500" v="691"/>
          <ac:inkMkLst>
            <pc:docMk/>
            <pc:sldMk cId="1099609473" sldId="302"/>
            <ac:inkMk id="177" creationId="{620C49A3-537C-4179-A6EF-1CEB31826100}"/>
          </ac:inkMkLst>
        </pc:inkChg>
        <pc:inkChg chg="add del">
          <ac:chgData name="Viet Anh Nguyen" userId="b95f61ff061388d5" providerId="LiveId" clId="{3E39147E-158E-4099-BECE-8D8C54C07C10}" dt="2022-01-08T06:26:57.500" v="691"/>
          <ac:inkMkLst>
            <pc:docMk/>
            <pc:sldMk cId="1099609473" sldId="302"/>
            <ac:inkMk id="178" creationId="{1D107BFE-40E8-4458-B984-740740CACEFA}"/>
          </ac:inkMkLst>
        </pc:inkChg>
        <pc:inkChg chg="add del">
          <ac:chgData name="Viet Anh Nguyen" userId="b95f61ff061388d5" providerId="LiveId" clId="{3E39147E-158E-4099-BECE-8D8C54C07C10}" dt="2022-01-08T06:26:57.500" v="691"/>
          <ac:inkMkLst>
            <pc:docMk/>
            <pc:sldMk cId="1099609473" sldId="302"/>
            <ac:inkMk id="179" creationId="{DB2EFC4C-759D-4342-BBD1-876D4D363419}"/>
          </ac:inkMkLst>
        </pc:inkChg>
        <pc:inkChg chg="add">
          <ac:chgData name="Viet Anh Nguyen" userId="b95f61ff061388d5" providerId="LiveId" clId="{3E39147E-158E-4099-BECE-8D8C54C07C10}" dt="2022-01-08T06:26:56.384" v="689" actId="9405"/>
          <ac:inkMkLst>
            <pc:docMk/>
            <pc:sldMk cId="1099609473" sldId="302"/>
            <ac:inkMk id="180" creationId="{1135F7D5-BC9B-44B8-AF30-38BDD830F934}"/>
          </ac:inkMkLst>
        </pc:inkChg>
        <pc:inkChg chg="add">
          <ac:chgData name="Viet Anh Nguyen" userId="b95f61ff061388d5" providerId="LiveId" clId="{3E39147E-158E-4099-BECE-8D8C54C07C10}" dt="2022-01-08T06:26:56.553" v="690" actId="9405"/>
          <ac:inkMkLst>
            <pc:docMk/>
            <pc:sldMk cId="1099609473" sldId="302"/>
            <ac:inkMk id="181" creationId="{BF99BEE8-1FFA-4825-B66D-67C7E0D31B35}"/>
          </ac:inkMkLst>
        </pc:inkChg>
        <pc:inkChg chg="add">
          <ac:chgData name="Viet Anh Nguyen" userId="b95f61ff061388d5" providerId="LiveId" clId="{3E39147E-158E-4099-BECE-8D8C54C07C10}" dt="2022-01-08T06:26:57.500" v="691"/>
          <ac:inkMkLst>
            <pc:docMk/>
            <pc:sldMk cId="1099609473" sldId="302"/>
            <ac:inkMk id="182" creationId="{B77F81A3-30C4-4332-911C-40CA0E201257}"/>
          </ac:inkMkLst>
        </pc:inkChg>
        <pc:inkChg chg="add">
          <ac:chgData name="Viet Anh Nguyen" userId="b95f61ff061388d5" providerId="LiveId" clId="{3E39147E-158E-4099-BECE-8D8C54C07C10}" dt="2022-01-08T06:26:57.500" v="691"/>
          <ac:inkMkLst>
            <pc:docMk/>
            <pc:sldMk cId="1099609473" sldId="302"/>
            <ac:inkMk id="183" creationId="{0C0E4898-E0DE-4803-A903-5737EDFC4576}"/>
          </ac:inkMkLst>
        </pc:inkChg>
        <pc:inkChg chg="add">
          <ac:chgData name="Viet Anh Nguyen" userId="b95f61ff061388d5" providerId="LiveId" clId="{3E39147E-158E-4099-BECE-8D8C54C07C10}" dt="2022-01-08T06:26:59.087" v="692" actId="9405"/>
          <ac:inkMkLst>
            <pc:docMk/>
            <pc:sldMk cId="1099609473" sldId="302"/>
            <ac:inkMk id="184" creationId="{A56182EC-6164-4F9F-9F3E-0FCC5272E8C2}"/>
          </ac:inkMkLst>
        </pc:inkChg>
        <pc:inkChg chg="add del">
          <ac:chgData name="Viet Anh Nguyen" userId="b95f61ff061388d5" providerId="LiveId" clId="{3E39147E-158E-4099-BECE-8D8C54C07C10}" dt="2022-01-08T06:27:00.876" v="695"/>
          <ac:inkMkLst>
            <pc:docMk/>
            <pc:sldMk cId="1099609473" sldId="302"/>
            <ac:inkMk id="185" creationId="{6B2CB16B-E982-4F2A-864A-60D81CDFD1CE}"/>
          </ac:inkMkLst>
        </pc:inkChg>
        <pc:inkChg chg="add del">
          <ac:chgData name="Viet Anh Nguyen" userId="b95f61ff061388d5" providerId="LiveId" clId="{3E39147E-158E-4099-BECE-8D8C54C07C10}" dt="2022-01-08T06:27:00.876" v="695"/>
          <ac:inkMkLst>
            <pc:docMk/>
            <pc:sldMk cId="1099609473" sldId="302"/>
            <ac:inkMk id="186" creationId="{A244A354-BE2D-4BCE-9921-8A7BEB1AAB91}"/>
          </ac:inkMkLst>
        </pc:inkChg>
        <pc:inkChg chg="add del">
          <ac:chgData name="Viet Anh Nguyen" userId="b95f61ff061388d5" providerId="LiveId" clId="{3E39147E-158E-4099-BECE-8D8C54C07C10}" dt="2022-01-08T06:27:01.825" v="697"/>
          <ac:inkMkLst>
            <pc:docMk/>
            <pc:sldMk cId="1099609473" sldId="302"/>
            <ac:inkMk id="187" creationId="{06C6DA9D-51DC-49D8-9B10-56D2719A29A9}"/>
          </ac:inkMkLst>
        </pc:inkChg>
        <pc:inkChg chg="add del">
          <ac:chgData name="Viet Anh Nguyen" userId="b95f61ff061388d5" providerId="LiveId" clId="{3E39147E-158E-4099-BECE-8D8C54C07C10}" dt="2022-01-08T06:27:01.825" v="697"/>
          <ac:inkMkLst>
            <pc:docMk/>
            <pc:sldMk cId="1099609473" sldId="302"/>
            <ac:inkMk id="188" creationId="{0AEE4303-2D5B-44F3-A9E3-B8521266A29A}"/>
          </ac:inkMkLst>
        </pc:inkChg>
        <pc:inkChg chg="add">
          <ac:chgData name="Viet Anh Nguyen" userId="b95f61ff061388d5" providerId="LiveId" clId="{3E39147E-158E-4099-BECE-8D8C54C07C10}" dt="2022-01-08T06:27:01.825" v="697"/>
          <ac:inkMkLst>
            <pc:docMk/>
            <pc:sldMk cId="1099609473" sldId="302"/>
            <ac:inkMk id="189" creationId="{1486C8C8-5F43-4356-B3E0-E8EC48E7BD6C}"/>
          </ac:inkMkLst>
        </pc:inkChg>
      </pc:sldChg>
      <pc:sldChg chg="addSp delSp new mod modClrScheme chgLayout">
        <pc:chgData name="Viet Anh Nguyen" userId="b95f61ff061388d5" providerId="LiveId" clId="{3E39147E-158E-4099-BECE-8D8C54C07C10}" dt="2022-01-08T06:31:26.898" v="862"/>
        <pc:sldMkLst>
          <pc:docMk/>
          <pc:sldMk cId="1614491262" sldId="303"/>
        </pc:sldMkLst>
        <pc:spChg chg="del">
          <ac:chgData name="Viet Anh Nguyen" userId="b95f61ff061388d5" providerId="LiveId" clId="{3E39147E-158E-4099-BECE-8D8C54C07C10}" dt="2022-01-08T06:27:44.520" v="699" actId="700"/>
          <ac:spMkLst>
            <pc:docMk/>
            <pc:sldMk cId="1614491262" sldId="303"/>
            <ac:spMk id="2" creationId="{77EF2148-6979-4144-B335-3FFA6C490AFC}"/>
          </ac:spMkLst>
        </pc:spChg>
        <pc:spChg chg="del">
          <ac:chgData name="Viet Anh Nguyen" userId="b95f61ff061388d5" providerId="LiveId" clId="{3E39147E-158E-4099-BECE-8D8C54C07C10}" dt="2022-01-08T06:27:44.520" v="699" actId="700"/>
          <ac:spMkLst>
            <pc:docMk/>
            <pc:sldMk cId="1614491262" sldId="303"/>
            <ac:spMk id="3" creationId="{2C85B9E2-6597-4666-A099-0AD780AE6F3B}"/>
          </ac:spMkLst>
        </pc:spChg>
        <pc:inkChg chg="add del">
          <ac:chgData name="Viet Anh Nguyen" userId="b95f61ff061388d5" providerId="LiveId" clId="{3E39147E-158E-4099-BECE-8D8C54C07C10}" dt="2022-01-08T06:27:51.146" v="704"/>
          <ac:inkMkLst>
            <pc:docMk/>
            <pc:sldMk cId="1614491262" sldId="303"/>
            <ac:inkMk id="4" creationId="{055583A7-7DAE-489C-82D6-D4A97E8A85DC}"/>
          </ac:inkMkLst>
        </pc:inkChg>
        <pc:inkChg chg="add del">
          <ac:chgData name="Viet Anh Nguyen" userId="b95f61ff061388d5" providerId="LiveId" clId="{3E39147E-158E-4099-BECE-8D8C54C07C10}" dt="2022-01-08T06:27:51.146" v="704"/>
          <ac:inkMkLst>
            <pc:docMk/>
            <pc:sldMk cId="1614491262" sldId="303"/>
            <ac:inkMk id="5" creationId="{76D2A8D3-CF33-4F17-B6A4-B380EA3CE59F}"/>
          </ac:inkMkLst>
        </pc:inkChg>
        <pc:inkChg chg="add del">
          <ac:chgData name="Viet Anh Nguyen" userId="b95f61ff061388d5" providerId="LiveId" clId="{3E39147E-158E-4099-BECE-8D8C54C07C10}" dt="2022-01-08T06:27:51.146" v="704"/>
          <ac:inkMkLst>
            <pc:docMk/>
            <pc:sldMk cId="1614491262" sldId="303"/>
            <ac:inkMk id="6" creationId="{7F63E653-DDF2-42FA-A452-75E980A7FB18}"/>
          </ac:inkMkLst>
        </pc:inkChg>
        <pc:inkChg chg="add del">
          <ac:chgData name="Viet Anh Nguyen" userId="b95f61ff061388d5" providerId="LiveId" clId="{3E39147E-158E-4099-BECE-8D8C54C07C10}" dt="2022-01-08T06:27:51.146" v="704"/>
          <ac:inkMkLst>
            <pc:docMk/>
            <pc:sldMk cId="1614491262" sldId="303"/>
            <ac:inkMk id="7" creationId="{C230ABDC-53BD-4E45-AEE0-29A5871D92A4}"/>
          </ac:inkMkLst>
        </pc:inkChg>
        <pc:inkChg chg="add del">
          <ac:chgData name="Viet Anh Nguyen" userId="b95f61ff061388d5" providerId="LiveId" clId="{3E39147E-158E-4099-BECE-8D8C54C07C10}" dt="2022-01-08T06:27:56.207" v="714"/>
          <ac:inkMkLst>
            <pc:docMk/>
            <pc:sldMk cId="1614491262" sldId="303"/>
            <ac:inkMk id="8" creationId="{01397989-F673-4815-8938-09E072428A75}"/>
          </ac:inkMkLst>
        </pc:inkChg>
        <pc:inkChg chg="add del">
          <ac:chgData name="Viet Anh Nguyen" userId="b95f61ff061388d5" providerId="LiveId" clId="{3E39147E-158E-4099-BECE-8D8C54C07C10}" dt="2022-01-08T06:27:56.207" v="714"/>
          <ac:inkMkLst>
            <pc:docMk/>
            <pc:sldMk cId="1614491262" sldId="303"/>
            <ac:inkMk id="9" creationId="{59336112-70CC-4D7D-86AD-4F1D6EC269DF}"/>
          </ac:inkMkLst>
        </pc:inkChg>
        <pc:inkChg chg="add del">
          <ac:chgData name="Viet Anh Nguyen" userId="b95f61ff061388d5" providerId="LiveId" clId="{3E39147E-158E-4099-BECE-8D8C54C07C10}" dt="2022-01-08T06:27:56.207" v="714"/>
          <ac:inkMkLst>
            <pc:docMk/>
            <pc:sldMk cId="1614491262" sldId="303"/>
            <ac:inkMk id="10" creationId="{0F3DF8CA-526C-43F5-B89D-9A700B889D41}"/>
          </ac:inkMkLst>
        </pc:inkChg>
        <pc:inkChg chg="add del">
          <ac:chgData name="Viet Anh Nguyen" userId="b95f61ff061388d5" providerId="LiveId" clId="{3E39147E-158E-4099-BECE-8D8C54C07C10}" dt="2022-01-08T06:27:56.207" v="714"/>
          <ac:inkMkLst>
            <pc:docMk/>
            <pc:sldMk cId="1614491262" sldId="303"/>
            <ac:inkMk id="11" creationId="{C8C2C687-052A-45FF-9F8D-1081D0A20FF1}"/>
          </ac:inkMkLst>
        </pc:inkChg>
        <pc:inkChg chg="add del">
          <ac:chgData name="Viet Anh Nguyen" userId="b95f61ff061388d5" providerId="LiveId" clId="{3E39147E-158E-4099-BECE-8D8C54C07C10}" dt="2022-01-08T06:27:56.207" v="714"/>
          <ac:inkMkLst>
            <pc:docMk/>
            <pc:sldMk cId="1614491262" sldId="303"/>
            <ac:inkMk id="12" creationId="{57C92776-D7F0-488F-B7B2-0B6A35099F51}"/>
          </ac:inkMkLst>
        </pc:inkChg>
        <pc:inkChg chg="add del">
          <ac:chgData name="Viet Anh Nguyen" userId="b95f61ff061388d5" providerId="LiveId" clId="{3E39147E-158E-4099-BECE-8D8C54C07C10}" dt="2022-01-08T06:27:56.207" v="714"/>
          <ac:inkMkLst>
            <pc:docMk/>
            <pc:sldMk cId="1614491262" sldId="303"/>
            <ac:inkMk id="13" creationId="{F8C6C113-84E3-42A2-9518-7304A91DC287}"/>
          </ac:inkMkLst>
        </pc:inkChg>
        <pc:inkChg chg="add del">
          <ac:chgData name="Viet Anh Nguyen" userId="b95f61ff061388d5" providerId="LiveId" clId="{3E39147E-158E-4099-BECE-8D8C54C07C10}" dt="2022-01-08T06:27:56.207" v="714"/>
          <ac:inkMkLst>
            <pc:docMk/>
            <pc:sldMk cId="1614491262" sldId="303"/>
            <ac:inkMk id="14" creationId="{7DA72277-DC26-4B9D-A5F1-9F0BDB6999F9}"/>
          </ac:inkMkLst>
        </pc:inkChg>
        <pc:inkChg chg="add del">
          <ac:chgData name="Viet Anh Nguyen" userId="b95f61ff061388d5" providerId="LiveId" clId="{3E39147E-158E-4099-BECE-8D8C54C07C10}" dt="2022-01-08T06:27:56.207" v="714"/>
          <ac:inkMkLst>
            <pc:docMk/>
            <pc:sldMk cId="1614491262" sldId="303"/>
            <ac:inkMk id="15" creationId="{1744AA3B-7D1B-4E06-8E60-F678F6F77803}"/>
          </ac:inkMkLst>
        </pc:inkChg>
        <pc:inkChg chg="add del">
          <ac:chgData name="Viet Anh Nguyen" userId="b95f61ff061388d5" providerId="LiveId" clId="{3E39147E-158E-4099-BECE-8D8C54C07C10}" dt="2022-01-08T06:27:56.207" v="714"/>
          <ac:inkMkLst>
            <pc:docMk/>
            <pc:sldMk cId="1614491262" sldId="303"/>
            <ac:inkMk id="16" creationId="{22398A71-2B75-45E6-9792-BA0920C7CCB8}"/>
          </ac:inkMkLst>
        </pc:inkChg>
        <pc:inkChg chg="add del">
          <ac:chgData name="Viet Anh Nguyen" userId="b95f61ff061388d5" providerId="LiveId" clId="{3E39147E-158E-4099-BECE-8D8C54C07C10}" dt="2022-01-08T06:27:56.207" v="714"/>
          <ac:inkMkLst>
            <pc:docMk/>
            <pc:sldMk cId="1614491262" sldId="303"/>
            <ac:inkMk id="17" creationId="{AA15E4C5-13C6-4F40-BF7D-DE10CE725B74}"/>
          </ac:inkMkLst>
        </pc:inkChg>
        <pc:inkChg chg="add">
          <ac:chgData name="Viet Anh Nguyen" userId="b95f61ff061388d5" providerId="LiveId" clId="{3E39147E-158E-4099-BECE-8D8C54C07C10}" dt="2022-01-08T06:27:56.207" v="714"/>
          <ac:inkMkLst>
            <pc:docMk/>
            <pc:sldMk cId="1614491262" sldId="303"/>
            <ac:inkMk id="18" creationId="{7D5DC77A-E1BA-4056-8366-74B317175950}"/>
          </ac:inkMkLst>
        </pc:inkChg>
        <pc:inkChg chg="add">
          <ac:chgData name="Viet Anh Nguyen" userId="b95f61ff061388d5" providerId="LiveId" clId="{3E39147E-158E-4099-BECE-8D8C54C07C10}" dt="2022-01-08T06:27:56.207" v="714"/>
          <ac:inkMkLst>
            <pc:docMk/>
            <pc:sldMk cId="1614491262" sldId="303"/>
            <ac:inkMk id="19" creationId="{DA4C4CF1-2ABB-46B0-BDF0-E7D9FB04F487}"/>
          </ac:inkMkLst>
        </pc:inkChg>
        <pc:inkChg chg="add">
          <ac:chgData name="Viet Anh Nguyen" userId="b95f61ff061388d5" providerId="LiveId" clId="{3E39147E-158E-4099-BECE-8D8C54C07C10}" dt="2022-01-08T06:27:56.230" v="715" actId="9405"/>
          <ac:inkMkLst>
            <pc:docMk/>
            <pc:sldMk cId="1614491262" sldId="303"/>
            <ac:inkMk id="20" creationId="{639078C1-4695-426A-A29C-445F83A265BD}"/>
          </ac:inkMkLst>
        </pc:inkChg>
        <pc:inkChg chg="add del">
          <ac:chgData name="Viet Anh Nguyen" userId="b95f61ff061388d5" providerId="LiveId" clId="{3E39147E-158E-4099-BECE-8D8C54C07C10}" dt="2022-01-08T06:27:58.290" v="720"/>
          <ac:inkMkLst>
            <pc:docMk/>
            <pc:sldMk cId="1614491262" sldId="303"/>
            <ac:inkMk id="21" creationId="{F6B41A4E-773E-4987-8EF0-B7280001D0A1}"/>
          </ac:inkMkLst>
        </pc:inkChg>
        <pc:inkChg chg="add del">
          <ac:chgData name="Viet Anh Nguyen" userId="b95f61ff061388d5" providerId="LiveId" clId="{3E39147E-158E-4099-BECE-8D8C54C07C10}" dt="2022-01-08T06:27:58.290" v="720"/>
          <ac:inkMkLst>
            <pc:docMk/>
            <pc:sldMk cId="1614491262" sldId="303"/>
            <ac:inkMk id="22" creationId="{055D2B5C-7F52-4E71-BF6A-AFBA4773A269}"/>
          </ac:inkMkLst>
        </pc:inkChg>
        <pc:inkChg chg="add del">
          <ac:chgData name="Viet Anh Nguyen" userId="b95f61ff061388d5" providerId="LiveId" clId="{3E39147E-158E-4099-BECE-8D8C54C07C10}" dt="2022-01-08T06:27:58.290" v="720"/>
          <ac:inkMkLst>
            <pc:docMk/>
            <pc:sldMk cId="1614491262" sldId="303"/>
            <ac:inkMk id="23" creationId="{4AE122A7-48A1-44BB-AB02-53B155F889B1}"/>
          </ac:inkMkLst>
        </pc:inkChg>
        <pc:inkChg chg="add del">
          <ac:chgData name="Viet Anh Nguyen" userId="b95f61ff061388d5" providerId="LiveId" clId="{3E39147E-158E-4099-BECE-8D8C54C07C10}" dt="2022-01-08T06:27:58.290" v="720"/>
          <ac:inkMkLst>
            <pc:docMk/>
            <pc:sldMk cId="1614491262" sldId="303"/>
            <ac:inkMk id="24" creationId="{246CFA78-9C81-4CE5-AE12-AA69DBFF913A}"/>
          </ac:inkMkLst>
        </pc:inkChg>
        <pc:inkChg chg="add">
          <ac:chgData name="Viet Anh Nguyen" userId="b95f61ff061388d5" providerId="LiveId" clId="{3E39147E-158E-4099-BECE-8D8C54C07C10}" dt="2022-01-08T06:27:58.290" v="720"/>
          <ac:inkMkLst>
            <pc:docMk/>
            <pc:sldMk cId="1614491262" sldId="303"/>
            <ac:inkMk id="25" creationId="{C455317F-7537-414B-A139-60BC9CA754AE}"/>
          </ac:inkMkLst>
        </pc:inkChg>
        <pc:inkChg chg="add">
          <ac:chgData name="Viet Anh Nguyen" userId="b95f61ff061388d5" providerId="LiveId" clId="{3E39147E-158E-4099-BECE-8D8C54C07C10}" dt="2022-01-08T06:27:58.639" v="721" actId="9405"/>
          <ac:inkMkLst>
            <pc:docMk/>
            <pc:sldMk cId="1614491262" sldId="303"/>
            <ac:inkMk id="26" creationId="{8EB8894B-412B-4E13-8F54-F2872799F11F}"/>
          </ac:inkMkLst>
        </pc:inkChg>
        <pc:inkChg chg="add">
          <ac:chgData name="Viet Anh Nguyen" userId="b95f61ff061388d5" providerId="LiveId" clId="{3E39147E-158E-4099-BECE-8D8C54C07C10}" dt="2022-01-08T06:27:59.090" v="722" actId="9405"/>
          <ac:inkMkLst>
            <pc:docMk/>
            <pc:sldMk cId="1614491262" sldId="303"/>
            <ac:inkMk id="27" creationId="{F0F95D1E-2DC2-4EAD-96CF-66063D399F7F}"/>
          </ac:inkMkLst>
        </pc:inkChg>
        <pc:inkChg chg="add">
          <ac:chgData name="Viet Anh Nguyen" userId="b95f61ff061388d5" providerId="LiveId" clId="{3E39147E-158E-4099-BECE-8D8C54C07C10}" dt="2022-01-08T06:27:59.367" v="723" actId="9405"/>
          <ac:inkMkLst>
            <pc:docMk/>
            <pc:sldMk cId="1614491262" sldId="303"/>
            <ac:inkMk id="28" creationId="{3EAB5346-1D35-434E-A7D2-1C6B9028E425}"/>
          </ac:inkMkLst>
        </pc:inkChg>
        <pc:inkChg chg="add">
          <ac:chgData name="Viet Anh Nguyen" userId="b95f61ff061388d5" providerId="LiveId" clId="{3E39147E-158E-4099-BECE-8D8C54C07C10}" dt="2022-01-08T06:27:59.844" v="724" actId="9405"/>
          <ac:inkMkLst>
            <pc:docMk/>
            <pc:sldMk cId="1614491262" sldId="303"/>
            <ac:inkMk id="29" creationId="{468F240A-5412-4ED9-934C-A60B0A5FB716}"/>
          </ac:inkMkLst>
        </pc:inkChg>
        <pc:inkChg chg="add del">
          <ac:chgData name="Viet Anh Nguyen" userId="b95f61ff061388d5" providerId="LiveId" clId="{3E39147E-158E-4099-BECE-8D8C54C07C10}" dt="2022-01-08T06:28:01.185" v="727"/>
          <ac:inkMkLst>
            <pc:docMk/>
            <pc:sldMk cId="1614491262" sldId="303"/>
            <ac:inkMk id="30" creationId="{DF479F0E-8277-438D-960E-81011C13157F}"/>
          </ac:inkMkLst>
        </pc:inkChg>
        <pc:inkChg chg="add del">
          <ac:chgData name="Viet Anh Nguyen" userId="b95f61ff061388d5" providerId="LiveId" clId="{3E39147E-158E-4099-BECE-8D8C54C07C10}" dt="2022-01-08T06:28:01.185" v="727"/>
          <ac:inkMkLst>
            <pc:docMk/>
            <pc:sldMk cId="1614491262" sldId="303"/>
            <ac:inkMk id="31" creationId="{4413B36C-96E8-48F8-8D67-40742A321D34}"/>
          </ac:inkMkLst>
        </pc:inkChg>
        <pc:inkChg chg="add">
          <ac:chgData name="Viet Anh Nguyen" userId="b95f61ff061388d5" providerId="LiveId" clId="{3E39147E-158E-4099-BECE-8D8C54C07C10}" dt="2022-01-08T06:28:01.185" v="727"/>
          <ac:inkMkLst>
            <pc:docMk/>
            <pc:sldMk cId="1614491262" sldId="303"/>
            <ac:inkMk id="32" creationId="{76E23393-44FD-4BB1-A2C3-BD3C884081CD}"/>
          </ac:inkMkLst>
        </pc:inkChg>
        <pc:inkChg chg="add del">
          <ac:chgData name="Viet Anh Nguyen" userId="b95f61ff061388d5" providerId="LiveId" clId="{3E39147E-158E-4099-BECE-8D8C54C07C10}" dt="2022-01-08T06:28:08.935" v="735"/>
          <ac:inkMkLst>
            <pc:docMk/>
            <pc:sldMk cId="1614491262" sldId="303"/>
            <ac:inkMk id="33" creationId="{29A10094-7A31-4C52-A4B1-D10DF7D73C7D}"/>
          </ac:inkMkLst>
        </pc:inkChg>
        <pc:inkChg chg="add del">
          <ac:chgData name="Viet Anh Nguyen" userId="b95f61ff061388d5" providerId="LiveId" clId="{3E39147E-158E-4099-BECE-8D8C54C07C10}" dt="2022-01-08T06:28:08.935" v="735"/>
          <ac:inkMkLst>
            <pc:docMk/>
            <pc:sldMk cId="1614491262" sldId="303"/>
            <ac:inkMk id="34" creationId="{26949BD9-FBEF-454B-904C-2FE1B40133A5}"/>
          </ac:inkMkLst>
        </pc:inkChg>
        <pc:inkChg chg="add del">
          <ac:chgData name="Viet Anh Nguyen" userId="b95f61ff061388d5" providerId="LiveId" clId="{3E39147E-158E-4099-BECE-8D8C54C07C10}" dt="2022-01-08T06:28:08.935" v="735"/>
          <ac:inkMkLst>
            <pc:docMk/>
            <pc:sldMk cId="1614491262" sldId="303"/>
            <ac:inkMk id="35" creationId="{CAD382F3-D9A9-417A-9050-E52B83B4AECE}"/>
          </ac:inkMkLst>
        </pc:inkChg>
        <pc:inkChg chg="add del">
          <ac:chgData name="Viet Anh Nguyen" userId="b95f61ff061388d5" providerId="LiveId" clId="{3E39147E-158E-4099-BECE-8D8C54C07C10}" dt="2022-01-08T06:28:08.935" v="735"/>
          <ac:inkMkLst>
            <pc:docMk/>
            <pc:sldMk cId="1614491262" sldId="303"/>
            <ac:inkMk id="36" creationId="{90FD3CA7-A800-4FC1-80A2-43D3C3B9A3F4}"/>
          </ac:inkMkLst>
        </pc:inkChg>
        <pc:inkChg chg="add del">
          <ac:chgData name="Viet Anh Nguyen" userId="b95f61ff061388d5" providerId="LiveId" clId="{3E39147E-158E-4099-BECE-8D8C54C07C10}" dt="2022-01-08T06:28:08.935" v="735"/>
          <ac:inkMkLst>
            <pc:docMk/>
            <pc:sldMk cId="1614491262" sldId="303"/>
            <ac:inkMk id="37" creationId="{588FC02C-9A1D-4A62-9274-A155878C53DF}"/>
          </ac:inkMkLst>
        </pc:inkChg>
        <pc:inkChg chg="add del">
          <ac:chgData name="Viet Anh Nguyen" userId="b95f61ff061388d5" providerId="LiveId" clId="{3E39147E-158E-4099-BECE-8D8C54C07C10}" dt="2022-01-08T06:28:08.935" v="735"/>
          <ac:inkMkLst>
            <pc:docMk/>
            <pc:sldMk cId="1614491262" sldId="303"/>
            <ac:inkMk id="38" creationId="{CAA28E81-C3FC-411D-B248-4C6DAA31C563}"/>
          </ac:inkMkLst>
        </pc:inkChg>
        <pc:inkChg chg="add del">
          <ac:chgData name="Viet Anh Nguyen" userId="b95f61ff061388d5" providerId="LiveId" clId="{3E39147E-158E-4099-BECE-8D8C54C07C10}" dt="2022-01-08T06:28:08.935" v="735"/>
          <ac:inkMkLst>
            <pc:docMk/>
            <pc:sldMk cId="1614491262" sldId="303"/>
            <ac:inkMk id="39" creationId="{FB9FE9E2-AA31-45D7-9503-EAE3D2AF5A5A}"/>
          </ac:inkMkLst>
        </pc:inkChg>
        <pc:inkChg chg="add">
          <ac:chgData name="Viet Anh Nguyen" userId="b95f61ff061388d5" providerId="LiveId" clId="{3E39147E-158E-4099-BECE-8D8C54C07C10}" dt="2022-01-08T06:28:08.935" v="735"/>
          <ac:inkMkLst>
            <pc:docMk/>
            <pc:sldMk cId="1614491262" sldId="303"/>
            <ac:inkMk id="40" creationId="{3DE42F23-6D52-4321-B985-C39703313BCF}"/>
          </ac:inkMkLst>
        </pc:inkChg>
        <pc:inkChg chg="add del">
          <ac:chgData name="Viet Anh Nguyen" userId="b95f61ff061388d5" providerId="LiveId" clId="{3E39147E-158E-4099-BECE-8D8C54C07C10}" dt="2022-01-08T06:28:23.883" v="744"/>
          <ac:inkMkLst>
            <pc:docMk/>
            <pc:sldMk cId="1614491262" sldId="303"/>
            <ac:inkMk id="41" creationId="{6CC45FC3-91AB-403D-B01D-354429FCB029}"/>
          </ac:inkMkLst>
        </pc:inkChg>
        <pc:inkChg chg="add del">
          <ac:chgData name="Viet Anh Nguyen" userId="b95f61ff061388d5" providerId="LiveId" clId="{3E39147E-158E-4099-BECE-8D8C54C07C10}" dt="2022-01-08T06:28:23.883" v="744"/>
          <ac:inkMkLst>
            <pc:docMk/>
            <pc:sldMk cId="1614491262" sldId="303"/>
            <ac:inkMk id="42" creationId="{1802B4E4-1B86-4B74-B9BC-595246DBBEF3}"/>
          </ac:inkMkLst>
        </pc:inkChg>
        <pc:inkChg chg="add del">
          <ac:chgData name="Viet Anh Nguyen" userId="b95f61ff061388d5" providerId="LiveId" clId="{3E39147E-158E-4099-BECE-8D8C54C07C10}" dt="2022-01-08T06:28:23.883" v="744"/>
          <ac:inkMkLst>
            <pc:docMk/>
            <pc:sldMk cId="1614491262" sldId="303"/>
            <ac:inkMk id="43" creationId="{BDC57E4B-4277-475D-A45B-3190C6FB96FD}"/>
          </ac:inkMkLst>
        </pc:inkChg>
        <pc:inkChg chg="add del">
          <ac:chgData name="Viet Anh Nguyen" userId="b95f61ff061388d5" providerId="LiveId" clId="{3E39147E-158E-4099-BECE-8D8C54C07C10}" dt="2022-01-08T06:28:23.883" v="744"/>
          <ac:inkMkLst>
            <pc:docMk/>
            <pc:sldMk cId="1614491262" sldId="303"/>
            <ac:inkMk id="44" creationId="{DD1D3A1F-BFEA-4EE8-83D0-FBA27B5F5F36}"/>
          </ac:inkMkLst>
        </pc:inkChg>
        <pc:inkChg chg="add del">
          <ac:chgData name="Viet Anh Nguyen" userId="b95f61ff061388d5" providerId="LiveId" clId="{3E39147E-158E-4099-BECE-8D8C54C07C10}" dt="2022-01-08T06:28:23.883" v="744"/>
          <ac:inkMkLst>
            <pc:docMk/>
            <pc:sldMk cId="1614491262" sldId="303"/>
            <ac:inkMk id="45" creationId="{B38CBC0F-26B5-4021-ADEB-ACA761FE95ED}"/>
          </ac:inkMkLst>
        </pc:inkChg>
        <pc:inkChg chg="add del">
          <ac:chgData name="Viet Anh Nguyen" userId="b95f61ff061388d5" providerId="LiveId" clId="{3E39147E-158E-4099-BECE-8D8C54C07C10}" dt="2022-01-08T06:28:23.883" v="744"/>
          <ac:inkMkLst>
            <pc:docMk/>
            <pc:sldMk cId="1614491262" sldId="303"/>
            <ac:inkMk id="46" creationId="{23268485-785D-4F11-982F-633B2A9E10A7}"/>
          </ac:inkMkLst>
        </pc:inkChg>
        <pc:inkChg chg="add del">
          <ac:chgData name="Viet Anh Nguyen" userId="b95f61ff061388d5" providerId="LiveId" clId="{3E39147E-158E-4099-BECE-8D8C54C07C10}" dt="2022-01-08T06:28:23.883" v="744"/>
          <ac:inkMkLst>
            <pc:docMk/>
            <pc:sldMk cId="1614491262" sldId="303"/>
            <ac:inkMk id="47" creationId="{306B3AC1-9E09-4CD3-ADF7-CD8ED7D05F01}"/>
          </ac:inkMkLst>
        </pc:inkChg>
        <pc:inkChg chg="add del">
          <ac:chgData name="Viet Anh Nguyen" userId="b95f61ff061388d5" providerId="LiveId" clId="{3E39147E-158E-4099-BECE-8D8C54C07C10}" dt="2022-01-08T06:28:23.883" v="744"/>
          <ac:inkMkLst>
            <pc:docMk/>
            <pc:sldMk cId="1614491262" sldId="303"/>
            <ac:inkMk id="48" creationId="{CACB6E60-4525-456E-B154-FCB085844F96}"/>
          </ac:inkMkLst>
        </pc:inkChg>
        <pc:inkChg chg="add del">
          <ac:chgData name="Viet Anh Nguyen" userId="b95f61ff061388d5" providerId="LiveId" clId="{3E39147E-158E-4099-BECE-8D8C54C07C10}" dt="2022-01-08T06:28:26.453" v="751"/>
          <ac:inkMkLst>
            <pc:docMk/>
            <pc:sldMk cId="1614491262" sldId="303"/>
            <ac:inkMk id="49" creationId="{B2E0DF45-7382-4882-B3B7-9EA3DEA31D08}"/>
          </ac:inkMkLst>
        </pc:inkChg>
        <pc:inkChg chg="add del">
          <ac:chgData name="Viet Anh Nguyen" userId="b95f61ff061388d5" providerId="LiveId" clId="{3E39147E-158E-4099-BECE-8D8C54C07C10}" dt="2022-01-08T06:28:26.453" v="751"/>
          <ac:inkMkLst>
            <pc:docMk/>
            <pc:sldMk cId="1614491262" sldId="303"/>
            <ac:inkMk id="50" creationId="{ED247389-4211-4C26-AABC-967BF11D48EE}"/>
          </ac:inkMkLst>
        </pc:inkChg>
        <pc:inkChg chg="add del">
          <ac:chgData name="Viet Anh Nguyen" userId="b95f61ff061388d5" providerId="LiveId" clId="{3E39147E-158E-4099-BECE-8D8C54C07C10}" dt="2022-01-08T06:28:26.453" v="751"/>
          <ac:inkMkLst>
            <pc:docMk/>
            <pc:sldMk cId="1614491262" sldId="303"/>
            <ac:inkMk id="51" creationId="{BC096594-5B37-4AAF-8486-99C40FAC40AC}"/>
          </ac:inkMkLst>
        </pc:inkChg>
        <pc:inkChg chg="add del">
          <ac:chgData name="Viet Anh Nguyen" userId="b95f61ff061388d5" providerId="LiveId" clId="{3E39147E-158E-4099-BECE-8D8C54C07C10}" dt="2022-01-08T06:28:26.453" v="751"/>
          <ac:inkMkLst>
            <pc:docMk/>
            <pc:sldMk cId="1614491262" sldId="303"/>
            <ac:inkMk id="52" creationId="{74AEC6B2-73FB-450B-A845-7882540E3F74}"/>
          </ac:inkMkLst>
        </pc:inkChg>
        <pc:inkChg chg="add del">
          <ac:chgData name="Viet Anh Nguyen" userId="b95f61ff061388d5" providerId="LiveId" clId="{3E39147E-158E-4099-BECE-8D8C54C07C10}" dt="2022-01-08T06:28:26.453" v="751"/>
          <ac:inkMkLst>
            <pc:docMk/>
            <pc:sldMk cId="1614491262" sldId="303"/>
            <ac:inkMk id="53" creationId="{9D3FB045-EAE1-4188-B1CB-C01F6F024FAB}"/>
          </ac:inkMkLst>
        </pc:inkChg>
        <pc:inkChg chg="add del">
          <ac:chgData name="Viet Anh Nguyen" userId="b95f61ff061388d5" providerId="LiveId" clId="{3E39147E-158E-4099-BECE-8D8C54C07C10}" dt="2022-01-08T06:28:26.453" v="751"/>
          <ac:inkMkLst>
            <pc:docMk/>
            <pc:sldMk cId="1614491262" sldId="303"/>
            <ac:inkMk id="54" creationId="{CA542D52-815B-4395-898F-0329C48D7871}"/>
          </ac:inkMkLst>
        </pc:inkChg>
        <pc:inkChg chg="add del">
          <ac:chgData name="Viet Anh Nguyen" userId="b95f61ff061388d5" providerId="LiveId" clId="{3E39147E-158E-4099-BECE-8D8C54C07C10}" dt="2022-01-08T06:28:26.453" v="751"/>
          <ac:inkMkLst>
            <pc:docMk/>
            <pc:sldMk cId="1614491262" sldId="303"/>
            <ac:inkMk id="55" creationId="{857FF90A-F118-49BF-B237-61038B5B11E0}"/>
          </ac:inkMkLst>
        </pc:inkChg>
        <pc:inkChg chg="add del">
          <ac:chgData name="Viet Anh Nguyen" userId="b95f61ff061388d5" providerId="LiveId" clId="{3E39147E-158E-4099-BECE-8D8C54C07C10}" dt="2022-01-08T06:28:29.037" v="756"/>
          <ac:inkMkLst>
            <pc:docMk/>
            <pc:sldMk cId="1614491262" sldId="303"/>
            <ac:inkMk id="56" creationId="{37A26109-8908-49C6-9272-10F55E56DE56}"/>
          </ac:inkMkLst>
        </pc:inkChg>
        <pc:inkChg chg="add del">
          <ac:chgData name="Viet Anh Nguyen" userId="b95f61ff061388d5" providerId="LiveId" clId="{3E39147E-158E-4099-BECE-8D8C54C07C10}" dt="2022-01-08T06:28:29.037" v="756"/>
          <ac:inkMkLst>
            <pc:docMk/>
            <pc:sldMk cId="1614491262" sldId="303"/>
            <ac:inkMk id="57" creationId="{D41158C7-77AB-4406-A79B-262E32524D1A}"/>
          </ac:inkMkLst>
        </pc:inkChg>
        <pc:inkChg chg="add del">
          <ac:chgData name="Viet Anh Nguyen" userId="b95f61ff061388d5" providerId="LiveId" clId="{3E39147E-158E-4099-BECE-8D8C54C07C10}" dt="2022-01-08T06:28:29.037" v="756"/>
          <ac:inkMkLst>
            <pc:docMk/>
            <pc:sldMk cId="1614491262" sldId="303"/>
            <ac:inkMk id="58" creationId="{BED62AF9-43E2-4394-8503-B4AC9ACA7A00}"/>
          </ac:inkMkLst>
        </pc:inkChg>
        <pc:inkChg chg="add del">
          <ac:chgData name="Viet Anh Nguyen" userId="b95f61ff061388d5" providerId="LiveId" clId="{3E39147E-158E-4099-BECE-8D8C54C07C10}" dt="2022-01-08T06:28:29.037" v="756"/>
          <ac:inkMkLst>
            <pc:docMk/>
            <pc:sldMk cId="1614491262" sldId="303"/>
            <ac:inkMk id="59" creationId="{AC3301C6-A80B-4F90-862F-6683A4B8D40D}"/>
          </ac:inkMkLst>
        </pc:inkChg>
        <pc:inkChg chg="add del">
          <ac:chgData name="Viet Anh Nguyen" userId="b95f61ff061388d5" providerId="LiveId" clId="{3E39147E-158E-4099-BECE-8D8C54C07C10}" dt="2022-01-08T06:28:29.037" v="756"/>
          <ac:inkMkLst>
            <pc:docMk/>
            <pc:sldMk cId="1614491262" sldId="303"/>
            <ac:inkMk id="60" creationId="{BD5FDDD3-39FD-447E-8001-2D2571B685B8}"/>
          </ac:inkMkLst>
        </pc:inkChg>
        <pc:inkChg chg="add">
          <ac:chgData name="Viet Anh Nguyen" userId="b95f61ff061388d5" providerId="LiveId" clId="{3E39147E-158E-4099-BECE-8D8C54C07C10}" dt="2022-01-08T06:28:29.037" v="756"/>
          <ac:inkMkLst>
            <pc:docMk/>
            <pc:sldMk cId="1614491262" sldId="303"/>
            <ac:inkMk id="61" creationId="{A8CA29A6-F4DA-4053-9033-083647560193}"/>
          </ac:inkMkLst>
        </pc:inkChg>
        <pc:inkChg chg="add del">
          <ac:chgData name="Viet Anh Nguyen" userId="b95f61ff061388d5" providerId="LiveId" clId="{3E39147E-158E-4099-BECE-8D8C54C07C10}" dt="2022-01-08T06:28:33.087" v="763"/>
          <ac:inkMkLst>
            <pc:docMk/>
            <pc:sldMk cId="1614491262" sldId="303"/>
            <ac:inkMk id="62" creationId="{A443C631-98F8-4F69-8DC2-8B2EDF42D331}"/>
          </ac:inkMkLst>
        </pc:inkChg>
        <pc:inkChg chg="add del">
          <ac:chgData name="Viet Anh Nguyen" userId="b95f61ff061388d5" providerId="LiveId" clId="{3E39147E-158E-4099-BECE-8D8C54C07C10}" dt="2022-01-08T06:28:33.087" v="763"/>
          <ac:inkMkLst>
            <pc:docMk/>
            <pc:sldMk cId="1614491262" sldId="303"/>
            <ac:inkMk id="63" creationId="{2DD59079-D512-4A18-83C6-789978497C72}"/>
          </ac:inkMkLst>
        </pc:inkChg>
        <pc:inkChg chg="add">
          <ac:chgData name="Viet Anh Nguyen" userId="b95f61ff061388d5" providerId="LiveId" clId="{3E39147E-158E-4099-BECE-8D8C54C07C10}" dt="2022-01-08T06:28:31.549" v="759" actId="9405"/>
          <ac:inkMkLst>
            <pc:docMk/>
            <pc:sldMk cId="1614491262" sldId="303"/>
            <ac:inkMk id="64" creationId="{7C6ABF3C-F892-454F-BC4B-77D7EB0B3808}"/>
          </ac:inkMkLst>
        </pc:inkChg>
        <pc:inkChg chg="add">
          <ac:chgData name="Viet Anh Nguyen" userId="b95f61ff061388d5" providerId="LiveId" clId="{3E39147E-158E-4099-BECE-8D8C54C07C10}" dt="2022-01-08T06:28:31.715" v="760" actId="9405"/>
          <ac:inkMkLst>
            <pc:docMk/>
            <pc:sldMk cId="1614491262" sldId="303"/>
            <ac:inkMk id="65" creationId="{9684E17C-1F0F-4216-A19C-D36A90E72CC5}"/>
          </ac:inkMkLst>
        </pc:inkChg>
        <pc:inkChg chg="add del">
          <ac:chgData name="Viet Anh Nguyen" userId="b95f61ff061388d5" providerId="LiveId" clId="{3E39147E-158E-4099-BECE-8D8C54C07C10}" dt="2022-01-08T06:28:33.087" v="763"/>
          <ac:inkMkLst>
            <pc:docMk/>
            <pc:sldMk cId="1614491262" sldId="303"/>
            <ac:inkMk id="66" creationId="{1A1BB2B2-CA1D-4F85-80AD-B7C4093FADD2}"/>
          </ac:inkMkLst>
        </pc:inkChg>
        <pc:inkChg chg="add del">
          <ac:chgData name="Viet Anh Nguyen" userId="b95f61ff061388d5" providerId="LiveId" clId="{3E39147E-158E-4099-BECE-8D8C54C07C10}" dt="2022-01-08T06:28:33.087" v="763"/>
          <ac:inkMkLst>
            <pc:docMk/>
            <pc:sldMk cId="1614491262" sldId="303"/>
            <ac:inkMk id="67" creationId="{ED459F3E-15B3-4FE9-B9FC-60EDEB6B3044}"/>
          </ac:inkMkLst>
        </pc:inkChg>
        <pc:inkChg chg="add">
          <ac:chgData name="Viet Anh Nguyen" userId="b95f61ff061388d5" providerId="LiveId" clId="{3E39147E-158E-4099-BECE-8D8C54C07C10}" dt="2022-01-08T06:28:33.087" v="763"/>
          <ac:inkMkLst>
            <pc:docMk/>
            <pc:sldMk cId="1614491262" sldId="303"/>
            <ac:inkMk id="68" creationId="{52FE4CF0-DFCF-4FB5-94E6-A24ADCA81650}"/>
          </ac:inkMkLst>
        </pc:inkChg>
        <pc:inkChg chg="add">
          <ac:chgData name="Viet Anh Nguyen" userId="b95f61ff061388d5" providerId="LiveId" clId="{3E39147E-158E-4099-BECE-8D8C54C07C10}" dt="2022-01-08T06:28:33.087" v="763"/>
          <ac:inkMkLst>
            <pc:docMk/>
            <pc:sldMk cId="1614491262" sldId="303"/>
            <ac:inkMk id="69" creationId="{89FCD777-D8C7-41B8-8ED6-435A19402218}"/>
          </ac:inkMkLst>
        </pc:inkChg>
        <pc:inkChg chg="add del">
          <ac:chgData name="Viet Anh Nguyen" userId="b95f61ff061388d5" providerId="LiveId" clId="{3E39147E-158E-4099-BECE-8D8C54C07C10}" dt="2022-01-08T06:28:39.585" v="773"/>
          <ac:inkMkLst>
            <pc:docMk/>
            <pc:sldMk cId="1614491262" sldId="303"/>
            <ac:inkMk id="70" creationId="{D7D21F8A-2C9B-41DE-96F9-1F812EDCDF3C}"/>
          </ac:inkMkLst>
        </pc:inkChg>
        <pc:inkChg chg="add del">
          <ac:chgData name="Viet Anh Nguyen" userId="b95f61ff061388d5" providerId="LiveId" clId="{3E39147E-158E-4099-BECE-8D8C54C07C10}" dt="2022-01-08T06:28:39.585" v="773"/>
          <ac:inkMkLst>
            <pc:docMk/>
            <pc:sldMk cId="1614491262" sldId="303"/>
            <ac:inkMk id="71" creationId="{1BB864AA-1904-4A01-90E8-4BF9EDCC5BFB}"/>
          </ac:inkMkLst>
        </pc:inkChg>
        <pc:inkChg chg="add del">
          <ac:chgData name="Viet Anh Nguyen" userId="b95f61ff061388d5" providerId="LiveId" clId="{3E39147E-158E-4099-BECE-8D8C54C07C10}" dt="2022-01-08T06:28:39.585" v="773"/>
          <ac:inkMkLst>
            <pc:docMk/>
            <pc:sldMk cId="1614491262" sldId="303"/>
            <ac:inkMk id="72" creationId="{10110176-48D9-42B2-AC8B-1E1075B668CE}"/>
          </ac:inkMkLst>
        </pc:inkChg>
        <pc:inkChg chg="add del">
          <ac:chgData name="Viet Anh Nguyen" userId="b95f61ff061388d5" providerId="LiveId" clId="{3E39147E-158E-4099-BECE-8D8C54C07C10}" dt="2022-01-08T06:28:39.585" v="773"/>
          <ac:inkMkLst>
            <pc:docMk/>
            <pc:sldMk cId="1614491262" sldId="303"/>
            <ac:inkMk id="73" creationId="{A2AD4237-24A8-41B5-BBA7-5F6E1DF96B0D}"/>
          </ac:inkMkLst>
        </pc:inkChg>
        <pc:inkChg chg="add del">
          <ac:chgData name="Viet Anh Nguyen" userId="b95f61ff061388d5" providerId="LiveId" clId="{3E39147E-158E-4099-BECE-8D8C54C07C10}" dt="2022-01-08T06:28:39.585" v="773"/>
          <ac:inkMkLst>
            <pc:docMk/>
            <pc:sldMk cId="1614491262" sldId="303"/>
            <ac:inkMk id="74" creationId="{CE1888DF-E242-479E-A782-2F02E1F919C0}"/>
          </ac:inkMkLst>
        </pc:inkChg>
        <pc:inkChg chg="add del">
          <ac:chgData name="Viet Anh Nguyen" userId="b95f61ff061388d5" providerId="LiveId" clId="{3E39147E-158E-4099-BECE-8D8C54C07C10}" dt="2022-01-08T06:28:39.585" v="773"/>
          <ac:inkMkLst>
            <pc:docMk/>
            <pc:sldMk cId="1614491262" sldId="303"/>
            <ac:inkMk id="75" creationId="{68B38B34-4572-4675-AB53-2F1F8FA8B1E6}"/>
          </ac:inkMkLst>
        </pc:inkChg>
        <pc:inkChg chg="add del">
          <ac:chgData name="Viet Anh Nguyen" userId="b95f61ff061388d5" providerId="LiveId" clId="{3E39147E-158E-4099-BECE-8D8C54C07C10}" dt="2022-01-08T06:28:39.585" v="773"/>
          <ac:inkMkLst>
            <pc:docMk/>
            <pc:sldMk cId="1614491262" sldId="303"/>
            <ac:inkMk id="76" creationId="{7288854B-6A16-41A1-8F34-8524B49373D1}"/>
          </ac:inkMkLst>
        </pc:inkChg>
        <pc:inkChg chg="add del">
          <ac:chgData name="Viet Anh Nguyen" userId="b95f61ff061388d5" providerId="LiveId" clId="{3E39147E-158E-4099-BECE-8D8C54C07C10}" dt="2022-01-08T06:28:39.585" v="773"/>
          <ac:inkMkLst>
            <pc:docMk/>
            <pc:sldMk cId="1614491262" sldId="303"/>
            <ac:inkMk id="77" creationId="{48BC4501-8EF5-444E-B593-3A04967EA066}"/>
          </ac:inkMkLst>
        </pc:inkChg>
        <pc:inkChg chg="add del">
          <ac:chgData name="Viet Anh Nguyen" userId="b95f61ff061388d5" providerId="LiveId" clId="{3E39147E-158E-4099-BECE-8D8C54C07C10}" dt="2022-01-08T06:28:39.585" v="773"/>
          <ac:inkMkLst>
            <pc:docMk/>
            <pc:sldMk cId="1614491262" sldId="303"/>
            <ac:inkMk id="78" creationId="{2C9B3D8F-56BB-419F-8953-FBAFAB35E387}"/>
          </ac:inkMkLst>
        </pc:inkChg>
        <pc:inkChg chg="add del">
          <ac:chgData name="Viet Anh Nguyen" userId="b95f61ff061388d5" providerId="LiveId" clId="{3E39147E-158E-4099-BECE-8D8C54C07C10}" dt="2022-01-08T06:28:43.136" v="783"/>
          <ac:inkMkLst>
            <pc:docMk/>
            <pc:sldMk cId="1614491262" sldId="303"/>
            <ac:inkMk id="79" creationId="{1CDA77F2-54D7-4154-85DD-A6EE7039A4B2}"/>
          </ac:inkMkLst>
        </pc:inkChg>
        <pc:inkChg chg="add del">
          <ac:chgData name="Viet Anh Nguyen" userId="b95f61ff061388d5" providerId="LiveId" clId="{3E39147E-158E-4099-BECE-8D8C54C07C10}" dt="2022-01-08T06:28:43.136" v="783"/>
          <ac:inkMkLst>
            <pc:docMk/>
            <pc:sldMk cId="1614491262" sldId="303"/>
            <ac:inkMk id="80" creationId="{6A793A9B-2699-4118-835A-1BEC57814856}"/>
          </ac:inkMkLst>
        </pc:inkChg>
        <pc:inkChg chg="add del">
          <ac:chgData name="Viet Anh Nguyen" userId="b95f61ff061388d5" providerId="LiveId" clId="{3E39147E-158E-4099-BECE-8D8C54C07C10}" dt="2022-01-08T06:28:43.136" v="783"/>
          <ac:inkMkLst>
            <pc:docMk/>
            <pc:sldMk cId="1614491262" sldId="303"/>
            <ac:inkMk id="81" creationId="{9A815A87-2A69-434F-818F-129BEEE66874}"/>
          </ac:inkMkLst>
        </pc:inkChg>
        <pc:inkChg chg="add del">
          <ac:chgData name="Viet Anh Nguyen" userId="b95f61ff061388d5" providerId="LiveId" clId="{3E39147E-158E-4099-BECE-8D8C54C07C10}" dt="2022-01-08T06:28:43.136" v="783"/>
          <ac:inkMkLst>
            <pc:docMk/>
            <pc:sldMk cId="1614491262" sldId="303"/>
            <ac:inkMk id="82" creationId="{798EC88D-AA8B-4163-B94C-6EAFAAC45B60}"/>
          </ac:inkMkLst>
        </pc:inkChg>
        <pc:inkChg chg="add del">
          <ac:chgData name="Viet Anh Nguyen" userId="b95f61ff061388d5" providerId="LiveId" clId="{3E39147E-158E-4099-BECE-8D8C54C07C10}" dt="2022-01-08T06:28:43.136" v="783"/>
          <ac:inkMkLst>
            <pc:docMk/>
            <pc:sldMk cId="1614491262" sldId="303"/>
            <ac:inkMk id="83" creationId="{8025B199-088C-40FE-9FFC-3051BF71DC14}"/>
          </ac:inkMkLst>
        </pc:inkChg>
        <pc:inkChg chg="add del">
          <ac:chgData name="Viet Anh Nguyen" userId="b95f61ff061388d5" providerId="LiveId" clId="{3E39147E-158E-4099-BECE-8D8C54C07C10}" dt="2022-01-08T06:28:43.136" v="783"/>
          <ac:inkMkLst>
            <pc:docMk/>
            <pc:sldMk cId="1614491262" sldId="303"/>
            <ac:inkMk id="84" creationId="{B6E9D803-0BE7-4CD9-997C-940A1C26601A}"/>
          </ac:inkMkLst>
        </pc:inkChg>
        <pc:inkChg chg="add del">
          <ac:chgData name="Viet Anh Nguyen" userId="b95f61ff061388d5" providerId="LiveId" clId="{3E39147E-158E-4099-BECE-8D8C54C07C10}" dt="2022-01-08T06:28:43.136" v="783"/>
          <ac:inkMkLst>
            <pc:docMk/>
            <pc:sldMk cId="1614491262" sldId="303"/>
            <ac:inkMk id="85" creationId="{2B57A872-743A-44FC-AD66-5515DF7160DC}"/>
          </ac:inkMkLst>
        </pc:inkChg>
        <pc:inkChg chg="add del">
          <ac:chgData name="Viet Anh Nguyen" userId="b95f61ff061388d5" providerId="LiveId" clId="{3E39147E-158E-4099-BECE-8D8C54C07C10}" dt="2022-01-08T06:28:43.136" v="783"/>
          <ac:inkMkLst>
            <pc:docMk/>
            <pc:sldMk cId="1614491262" sldId="303"/>
            <ac:inkMk id="86" creationId="{84472653-505E-4D22-BC47-45DB2C1288CE}"/>
          </ac:inkMkLst>
        </pc:inkChg>
        <pc:inkChg chg="add del">
          <ac:chgData name="Viet Anh Nguyen" userId="b95f61ff061388d5" providerId="LiveId" clId="{3E39147E-158E-4099-BECE-8D8C54C07C10}" dt="2022-01-08T06:28:43.136" v="783"/>
          <ac:inkMkLst>
            <pc:docMk/>
            <pc:sldMk cId="1614491262" sldId="303"/>
            <ac:inkMk id="87" creationId="{47D46280-FB1F-47EC-A27C-3165009FCEE2}"/>
          </ac:inkMkLst>
        </pc:inkChg>
        <pc:inkChg chg="add del">
          <ac:chgData name="Viet Anh Nguyen" userId="b95f61ff061388d5" providerId="LiveId" clId="{3E39147E-158E-4099-BECE-8D8C54C07C10}" dt="2022-01-08T06:28:43.136" v="783"/>
          <ac:inkMkLst>
            <pc:docMk/>
            <pc:sldMk cId="1614491262" sldId="303"/>
            <ac:inkMk id="88" creationId="{9216C9B4-AC45-450A-8490-37B2082976A3}"/>
          </ac:inkMkLst>
        </pc:inkChg>
        <pc:inkChg chg="add del">
          <ac:chgData name="Viet Anh Nguyen" userId="b95f61ff061388d5" providerId="LiveId" clId="{3E39147E-158E-4099-BECE-8D8C54C07C10}" dt="2022-01-08T06:28:43.136" v="783"/>
          <ac:inkMkLst>
            <pc:docMk/>
            <pc:sldMk cId="1614491262" sldId="303"/>
            <ac:inkMk id="89" creationId="{62E33393-E4D7-4B2F-BDB2-8010481FF051}"/>
          </ac:inkMkLst>
        </pc:inkChg>
        <pc:inkChg chg="add">
          <ac:chgData name="Viet Anh Nguyen" userId="b95f61ff061388d5" providerId="LiveId" clId="{3E39147E-158E-4099-BECE-8D8C54C07C10}" dt="2022-01-08T06:28:43.136" v="783"/>
          <ac:inkMkLst>
            <pc:docMk/>
            <pc:sldMk cId="1614491262" sldId="303"/>
            <ac:inkMk id="90" creationId="{825731F6-6A1F-4C38-8FAD-0061898AEE87}"/>
          </ac:inkMkLst>
        </pc:inkChg>
        <pc:inkChg chg="add">
          <ac:chgData name="Viet Anh Nguyen" userId="b95f61ff061388d5" providerId="LiveId" clId="{3E39147E-158E-4099-BECE-8D8C54C07C10}" dt="2022-01-08T06:28:43.136" v="783"/>
          <ac:inkMkLst>
            <pc:docMk/>
            <pc:sldMk cId="1614491262" sldId="303"/>
            <ac:inkMk id="91" creationId="{B6D26734-1F32-429F-A0AC-062AF5B73304}"/>
          </ac:inkMkLst>
        </pc:inkChg>
        <pc:inkChg chg="add del">
          <ac:chgData name="Viet Anh Nguyen" userId="b95f61ff061388d5" providerId="LiveId" clId="{3E39147E-158E-4099-BECE-8D8C54C07C10}" dt="2022-01-08T06:28:55.097" v="789"/>
          <ac:inkMkLst>
            <pc:docMk/>
            <pc:sldMk cId="1614491262" sldId="303"/>
            <ac:inkMk id="92" creationId="{1AD842BB-729C-48A5-A2B7-0EB86BD487ED}"/>
          </ac:inkMkLst>
        </pc:inkChg>
        <pc:inkChg chg="add del">
          <ac:chgData name="Viet Anh Nguyen" userId="b95f61ff061388d5" providerId="LiveId" clId="{3E39147E-158E-4099-BECE-8D8C54C07C10}" dt="2022-01-08T06:28:55.097" v="789"/>
          <ac:inkMkLst>
            <pc:docMk/>
            <pc:sldMk cId="1614491262" sldId="303"/>
            <ac:inkMk id="93" creationId="{BDFF574C-BC18-4771-9500-E9259D1B1004}"/>
          </ac:inkMkLst>
        </pc:inkChg>
        <pc:inkChg chg="add del">
          <ac:chgData name="Viet Anh Nguyen" userId="b95f61ff061388d5" providerId="LiveId" clId="{3E39147E-158E-4099-BECE-8D8C54C07C10}" dt="2022-01-08T06:28:55.097" v="789"/>
          <ac:inkMkLst>
            <pc:docMk/>
            <pc:sldMk cId="1614491262" sldId="303"/>
            <ac:inkMk id="94" creationId="{806879E8-1BE9-4CF6-B54C-A46CF70CBB42}"/>
          </ac:inkMkLst>
        </pc:inkChg>
        <pc:inkChg chg="add del">
          <ac:chgData name="Viet Anh Nguyen" userId="b95f61ff061388d5" providerId="LiveId" clId="{3E39147E-158E-4099-BECE-8D8C54C07C10}" dt="2022-01-08T06:28:55.097" v="789"/>
          <ac:inkMkLst>
            <pc:docMk/>
            <pc:sldMk cId="1614491262" sldId="303"/>
            <ac:inkMk id="95" creationId="{B8471299-327A-4262-82E5-E0B3448886B8}"/>
          </ac:inkMkLst>
        </pc:inkChg>
        <pc:inkChg chg="add del">
          <ac:chgData name="Viet Anh Nguyen" userId="b95f61ff061388d5" providerId="LiveId" clId="{3E39147E-158E-4099-BECE-8D8C54C07C10}" dt="2022-01-08T06:28:55.097" v="789"/>
          <ac:inkMkLst>
            <pc:docMk/>
            <pc:sldMk cId="1614491262" sldId="303"/>
            <ac:inkMk id="96" creationId="{10A9C9B7-B33A-4FBC-A140-DD28EF1E09CF}"/>
          </ac:inkMkLst>
        </pc:inkChg>
        <pc:inkChg chg="add">
          <ac:chgData name="Viet Anh Nguyen" userId="b95f61ff061388d5" providerId="LiveId" clId="{3E39147E-158E-4099-BECE-8D8C54C07C10}" dt="2022-01-08T06:28:55.097" v="789"/>
          <ac:inkMkLst>
            <pc:docMk/>
            <pc:sldMk cId="1614491262" sldId="303"/>
            <ac:inkMk id="97" creationId="{85F63720-0ED9-46C0-8A07-AFE1B9F99FF9}"/>
          </ac:inkMkLst>
        </pc:inkChg>
        <pc:inkChg chg="add">
          <ac:chgData name="Viet Anh Nguyen" userId="b95f61ff061388d5" providerId="LiveId" clId="{3E39147E-158E-4099-BECE-8D8C54C07C10}" dt="2022-01-08T06:28:55.097" v="789"/>
          <ac:inkMkLst>
            <pc:docMk/>
            <pc:sldMk cId="1614491262" sldId="303"/>
            <ac:inkMk id="98" creationId="{CD4C2264-0214-4C5E-B2A6-8300CF50415E}"/>
          </ac:inkMkLst>
        </pc:inkChg>
        <pc:inkChg chg="add del">
          <ac:chgData name="Viet Anh Nguyen" userId="b95f61ff061388d5" providerId="LiveId" clId="{3E39147E-158E-4099-BECE-8D8C54C07C10}" dt="2022-01-08T06:28:58.821" v="793"/>
          <ac:inkMkLst>
            <pc:docMk/>
            <pc:sldMk cId="1614491262" sldId="303"/>
            <ac:inkMk id="99" creationId="{9AF7F830-2117-4AA7-BBC0-08336239B302}"/>
          </ac:inkMkLst>
        </pc:inkChg>
        <pc:inkChg chg="add del">
          <ac:chgData name="Viet Anh Nguyen" userId="b95f61ff061388d5" providerId="LiveId" clId="{3E39147E-158E-4099-BECE-8D8C54C07C10}" dt="2022-01-08T06:28:58.821" v="793"/>
          <ac:inkMkLst>
            <pc:docMk/>
            <pc:sldMk cId="1614491262" sldId="303"/>
            <ac:inkMk id="100" creationId="{99C9510B-9674-4A86-8150-EFDEDB54058A}"/>
          </ac:inkMkLst>
        </pc:inkChg>
        <pc:inkChg chg="add del">
          <ac:chgData name="Viet Anh Nguyen" userId="b95f61ff061388d5" providerId="LiveId" clId="{3E39147E-158E-4099-BECE-8D8C54C07C10}" dt="2022-01-08T06:28:58.821" v="793"/>
          <ac:inkMkLst>
            <pc:docMk/>
            <pc:sldMk cId="1614491262" sldId="303"/>
            <ac:inkMk id="101" creationId="{A7A3B21C-5968-486C-899C-E06CBDFE5D2E}"/>
          </ac:inkMkLst>
        </pc:inkChg>
        <pc:inkChg chg="add">
          <ac:chgData name="Viet Anh Nguyen" userId="b95f61ff061388d5" providerId="LiveId" clId="{3E39147E-158E-4099-BECE-8D8C54C07C10}" dt="2022-01-08T06:28:58.821" v="793"/>
          <ac:inkMkLst>
            <pc:docMk/>
            <pc:sldMk cId="1614491262" sldId="303"/>
            <ac:inkMk id="102" creationId="{3F3F567A-F1A9-4BFF-B453-445C55BB7E24}"/>
          </ac:inkMkLst>
        </pc:inkChg>
        <pc:inkChg chg="add del">
          <ac:chgData name="Viet Anh Nguyen" userId="b95f61ff061388d5" providerId="LiveId" clId="{3E39147E-158E-4099-BECE-8D8C54C07C10}" dt="2022-01-08T06:29:01.873" v="796"/>
          <ac:inkMkLst>
            <pc:docMk/>
            <pc:sldMk cId="1614491262" sldId="303"/>
            <ac:inkMk id="103" creationId="{DB61F2B7-D690-4D46-9187-FFA699FBB1A1}"/>
          </ac:inkMkLst>
        </pc:inkChg>
        <pc:inkChg chg="add del">
          <ac:chgData name="Viet Anh Nguyen" userId="b95f61ff061388d5" providerId="LiveId" clId="{3E39147E-158E-4099-BECE-8D8C54C07C10}" dt="2022-01-08T06:29:01.873" v="796"/>
          <ac:inkMkLst>
            <pc:docMk/>
            <pc:sldMk cId="1614491262" sldId="303"/>
            <ac:inkMk id="104" creationId="{755E1749-0224-485B-8A9A-2DE9EFF38784}"/>
          </ac:inkMkLst>
        </pc:inkChg>
        <pc:inkChg chg="add">
          <ac:chgData name="Viet Anh Nguyen" userId="b95f61ff061388d5" providerId="LiveId" clId="{3E39147E-158E-4099-BECE-8D8C54C07C10}" dt="2022-01-08T06:29:01.873" v="796"/>
          <ac:inkMkLst>
            <pc:docMk/>
            <pc:sldMk cId="1614491262" sldId="303"/>
            <ac:inkMk id="105" creationId="{7BB16E83-6287-47B4-9AD1-F2531D38F2E7}"/>
          </ac:inkMkLst>
        </pc:inkChg>
        <pc:inkChg chg="add del">
          <ac:chgData name="Viet Anh Nguyen" userId="b95f61ff061388d5" providerId="LiveId" clId="{3E39147E-158E-4099-BECE-8D8C54C07C10}" dt="2022-01-08T06:29:07.304" v="802"/>
          <ac:inkMkLst>
            <pc:docMk/>
            <pc:sldMk cId="1614491262" sldId="303"/>
            <ac:inkMk id="106" creationId="{953B88BF-88DF-482D-A8F1-B2F726E5C2B2}"/>
          </ac:inkMkLst>
        </pc:inkChg>
        <pc:inkChg chg="add del">
          <ac:chgData name="Viet Anh Nguyen" userId="b95f61ff061388d5" providerId="LiveId" clId="{3E39147E-158E-4099-BECE-8D8C54C07C10}" dt="2022-01-08T06:29:07.304" v="802"/>
          <ac:inkMkLst>
            <pc:docMk/>
            <pc:sldMk cId="1614491262" sldId="303"/>
            <ac:inkMk id="107" creationId="{F038B5E4-8125-4E17-BE13-1F5AA0832087}"/>
          </ac:inkMkLst>
        </pc:inkChg>
        <pc:inkChg chg="add del">
          <ac:chgData name="Viet Anh Nguyen" userId="b95f61ff061388d5" providerId="LiveId" clId="{3E39147E-158E-4099-BECE-8D8C54C07C10}" dt="2022-01-08T06:29:07.304" v="802"/>
          <ac:inkMkLst>
            <pc:docMk/>
            <pc:sldMk cId="1614491262" sldId="303"/>
            <ac:inkMk id="108" creationId="{77705401-224E-42CC-B6E9-E422D87139C9}"/>
          </ac:inkMkLst>
        </pc:inkChg>
        <pc:inkChg chg="add del">
          <ac:chgData name="Viet Anh Nguyen" userId="b95f61ff061388d5" providerId="LiveId" clId="{3E39147E-158E-4099-BECE-8D8C54C07C10}" dt="2022-01-08T06:29:07.304" v="802"/>
          <ac:inkMkLst>
            <pc:docMk/>
            <pc:sldMk cId="1614491262" sldId="303"/>
            <ac:inkMk id="109" creationId="{943EB478-E17E-4E20-9D61-BF34E5BD3A7D}"/>
          </ac:inkMkLst>
        </pc:inkChg>
        <pc:inkChg chg="add del">
          <ac:chgData name="Viet Anh Nguyen" userId="b95f61ff061388d5" providerId="LiveId" clId="{3E39147E-158E-4099-BECE-8D8C54C07C10}" dt="2022-01-08T06:29:07.304" v="802"/>
          <ac:inkMkLst>
            <pc:docMk/>
            <pc:sldMk cId="1614491262" sldId="303"/>
            <ac:inkMk id="110" creationId="{37FB58B8-4050-4009-AFE5-8C7386CD3938}"/>
          </ac:inkMkLst>
        </pc:inkChg>
        <pc:inkChg chg="add">
          <ac:chgData name="Viet Anh Nguyen" userId="b95f61ff061388d5" providerId="LiveId" clId="{3E39147E-158E-4099-BECE-8D8C54C07C10}" dt="2022-01-08T06:29:07.304" v="802"/>
          <ac:inkMkLst>
            <pc:docMk/>
            <pc:sldMk cId="1614491262" sldId="303"/>
            <ac:inkMk id="111" creationId="{D9924491-7977-4C0C-B709-F4ABA8B4A36D}"/>
          </ac:inkMkLst>
        </pc:inkChg>
        <pc:inkChg chg="add">
          <ac:chgData name="Viet Anh Nguyen" userId="b95f61ff061388d5" providerId="LiveId" clId="{3E39147E-158E-4099-BECE-8D8C54C07C10}" dt="2022-01-08T06:29:07.304" v="802"/>
          <ac:inkMkLst>
            <pc:docMk/>
            <pc:sldMk cId="1614491262" sldId="303"/>
            <ac:inkMk id="112" creationId="{1DA4731B-5327-49CE-89D7-0D1522E93388}"/>
          </ac:inkMkLst>
        </pc:inkChg>
        <pc:inkChg chg="add">
          <ac:chgData name="Viet Anh Nguyen" userId="b95f61ff061388d5" providerId="LiveId" clId="{3E39147E-158E-4099-BECE-8D8C54C07C10}" dt="2022-01-08T06:29:11.938" v="803" actId="9405"/>
          <ac:inkMkLst>
            <pc:docMk/>
            <pc:sldMk cId="1614491262" sldId="303"/>
            <ac:inkMk id="113" creationId="{E6545427-99CD-495E-AC87-B25FB4298728}"/>
          </ac:inkMkLst>
        </pc:inkChg>
        <pc:inkChg chg="add">
          <ac:chgData name="Viet Anh Nguyen" userId="b95f61ff061388d5" providerId="LiveId" clId="{3E39147E-158E-4099-BECE-8D8C54C07C10}" dt="2022-01-08T06:29:12.383" v="804" actId="9405"/>
          <ac:inkMkLst>
            <pc:docMk/>
            <pc:sldMk cId="1614491262" sldId="303"/>
            <ac:inkMk id="114" creationId="{1F848E71-D16B-4962-96F0-7CC777207FBA}"/>
          </ac:inkMkLst>
        </pc:inkChg>
        <pc:inkChg chg="add">
          <ac:chgData name="Viet Anh Nguyen" userId="b95f61ff061388d5" providerId="LiveId" clId="{3E39147E-158E-4099-BECE-8D8C54C07C10}" dt="2022-01-08T06:29:12.923" v="805" actId="9405"/>
          <ac:inkMkLst>
            <pc:docMk/>
            <pc:sldMk cId="1614491262" sldId="303"/>
            <ac:inkMk id="115" creationId="{40E7D0F7-6161-4AE5-8991-2296E39CED3E}"/>
          </ac:inkMkLst>
        </pc:inkChg>
        <pc:inkChg chg="add del">
          <ac:chgData name="Viet Anh Nguyen" userId="b95f61ff061388d5" providerId="LiveId" clId="{3E39147E-158E-4099-BECE-8D8C54C07C10}" dt="2022-01-08T06:29:16.582" v="808"/>
          <ac:inkMkLst>
            <pc:docMk/>
            <pc:sldMk cId="1614491262" sldId="303"/>
            <ac:inkMk id="116" creationId="{C63C6E85-1C69-4D9F-B5F0-D35C90217ED1}"/>
          </ac:inkMkLst>
        </pc:inkChg>
        <pc:inkChg chg="add del">
          <ac:chgData name="Viet Anh Nguyen" userId="b95f61ff061388d5" providerId="LiveId" clId="{3E39147E-158E-4099-BECE-8D8C54C07C10}" dt="2022-01-08T06:29:16.582" v="808"/>
          <ac:inkMkLst>
            <pc:docMk/>
            <pc:sldMk cId="1614491262" sldId="303"/>
            <ac:inkMk id="117" creationId="{C229A116-D411-4B3B-B4C0-3BF5ADFD8C9D}"/>
          </ac:inkMkLst>
        </pc:inkChg>
        <pc:inkChg chg="add del">
          <ac:chgData name="Viet Anh Nguyen" userId="b95f61ff061388d5" providerId="LiveId" clId="{3E39147E-158E-4099-BECE-8D8C54C07C10}" dt="2022-01-08T06:29:18.650" v="814"/>
          <ac:inkMkLst>
            <pc:docMk/>
            <pc:sldMk cId="1614491262" sldId="303"/>
            <ac:inkMk id="118" creationId="{D6584F1F-C695-4FDE-8595-992F4669A8C8}"/>
          </ac:inkMkLst>
        </pc:inkChg>
        <pc:inkChg chg="add del">
          <ac:chgData name="Viet Anh Nguyen" userId="b95f61ff061388d5" providerId="LiveId" clId="{3E39147E-158E-4099-BECE-8D8C54C07C10}" dt="2022-01-08T06:29:18.650" v="814"/>
          <ac:inkMkLst>
            <pc:docMk/>
            <pc:sldMk cId="1614491262" sldId="303"/>
            <ac:inkMk id="119" creationId="{021AC8E5-B2FA-483B-AFBB-0FC3F4A8F756}"/>
          </ac:inkMkLst>
        </pc:inkChg>
        <pc:inkChg chg="add del">
          <ac:chgData name="Viet Anh Nguyen" userId="b95f61ff061388d5" providerId="LiveId" clId="{3E39147E-158E-4099-BECE-8D8C54C07C10}" dt="2022-01-08T06:29:18.650" v="814"/>
          <ac:inkMkLst>
            <pc:docMk/>
            <pc:sldMk cId="1614491262" sldId="303"/>
            <ac:inkMk id="120" creationId="{2B466D9D-7A90-4825-B6D1-A243998F6790}"/>
          </ac:inkMkLst>
        </pc:inkChg>
        <pc:inkChg chg="add del">
          <ac:chgData name="Viet Anh Nguyen" userId="b95f61ff061388d5" providerId="LiveId" clId="{3E39147E-158E-4099-BECE-8D8C54C07C10}" dt="2022-01-08T06:29:18.650" v="814"/>
          <ac:inkMkLst>
            <pc:docMk/>
            <pc:sldMk cId="1614491262" sldId="303"/>
            <ac:inkMk id="121" creationId="{02B35BE9-09BC-4BDF-B1A2-507310B61C6C}"/>
          </ac:inkMkLst>
        </pc:inkChg>
        <pc:inkChg chg="add del">
          <ac:chgData name="Viet Anh Nguyen" userId="b95f61ff061388d5" providerId="LiveId" clId="{3E39147E-158E-4099-BECE-8D8C54C07C10}" dt="2022-01-08T06:29:18.650" v="814"/>
          <ac:inkMkLst>
            <pc:docMk/>
            <pc:sldMk cId="1614491262" sldId="303"/>
            <ac:inkMk id="122" creationId="{73E0A26A-9BBE-4B36-837F-B8DE278C86B6}"/>
          </ac:inkMkLst>
        </pc:inkChg>
        <pc:inkChg chg="add del">
          <ac:chgData name="Viet Anh Nguyen" userId="b95f61ff061388d5" providerId="LiveId" clId="{3E39147E-158E-4099-BECE-8D8C54C07C10}" dt="2022-01-08T06:29:18.650" v="814"/>
          <ac:inkMkLst>
            <pc:docMk/>
            <pc:sldMk cId="1614491262" sldId="303"/>
            <ac:inkMk id="123" creationId="{608942E3-B6A9-438A-92F5-4A9438D5CFED}"/>
          </ac:inkMkLst>
        </pc:inkChg>
        <pc:inkChg chg="add">
          <ac:chgData name="Viet Anh Nguyen" userId="b95f61ff061388d5" providerId="LiveId" clId="{3E39147E-158E-4099-BECE-8D8C54C07C10}" dt="2022-01-08T06:29:18.650" v="814"/>
          <ac:inkMkLst>
            <pc:docMk/>
            <pc:sldMk cId="1614491262" sldId="303"/>
            <ac:inkMk id="124" creationId="{DA9834D0-BCFD-43D7-BD06-59F68F312DA3}"/>
          </ac:inkMkLst>
        </pc:inkChg>
        <pc:inkChg chg="add">
          <ac:chgData name="Viet Anh Nguyen" userId="b95f61ff061388d5" providerId="LiveId" clId="{3E39147E-158E-4099-BECE-8D8C54C07C10}" dt="2022-01-08T06:29:18.650" v="814"/>
          <ac:inkMkLst>
            <pc:docMk/>
            <pc:sldMk cId="1614491262" sldId="303"/>
            <ac:inkMk id="125" creationId="{69217A3B-2503-4941-8B34-67DCD40C0409}"/>
          </ac:inkMkLst>
        </pc:inkChg>
        <pc:inkChg chg="add del">
          <ac:chgData name="Viet Anh Nguyen" userId="b95f61ff061388d5" providerId="LiveId" clId="{3E39147E-158E-4099-BECE-8D8C54C07C10}" dt="2022-01-08T06:29:47.389" v="818"/>
          <ac:inkMkLst>
            <pc:docMk/>
            <pc:sldMk cId="1614491262" sldId="303"/>
            <ac:inkMk id="126" creationId="{69F9DE4A-BFA4-4EAD-9E6D-749B2BF4D652}"/>
          </ac:inkMkLst>
        </pc:inkChg>
        <pc:inkChg chg="add del">
          <ac:chgData name="Viet Anh Nguyen" userId="b95f61ff061388d5" providerId="LiveId" clId="{3E39147E-158E-4099-BECE-8D8C54C07C10}" dt="2022-01-08T06:29:47.389" v="818"/>
          <ac:inkMkLst>
            <pc:docMk/>
            <pc:sldMk cId="1614491262" sldId="303"/>
            <ac:inkMk id="127" creationId="{76E29E04-6267-4BB8-9DA5-C184637881E5}"/>
          </ac:inkMkLst>
        </pc:inkChg>
        <pc:inkChg chg="add del">
          <ac:chgData name="Viet Anh Nguyen" userId="b95f61ff061388d5" providerId="LiveId" clId="{3E39147E-158E-4099-BECE-8D8C54C07C10}" dt="2022-01-08T06:29:47.389" v="818"/>
          <ac:inkMkLst>
            <pc:docMk/>
            <pc:sldMk cId="1614491262" sldId="303"/>
            <ac:inkMk id="128" creationId="{767111C3-AA96-43D1-95A5-188BF21F0379}"/>
          </ac:inkMkLst>
        </pc:inkChg>
        <pc:inkChg chg="add">
          <ac:chgData name="Viet Anh Nguyen" userId="b95f61ff061388d5" providerId="LiveId" clId="{3E39147E-158E-4099-BECE-8D8C54C07C10}" dt="2022-01-08T06:29:47.389" v="818"/>
          <ac:inkMkLst>
            <pc:docMk/>
            <pc:sldMk cId="1614491262" sldId="303"/>
            <ac:inkMk id="129" creationId="{AFCEF209-C7B8-48FF-B29F-68399B9469B6}"/>
          </ac:inkMkLst>
        </pc:inkChg>
        <pc:inkChg chg="add del">
          <ac:chgData name="Viet Anh Nguyen" userId="b95f61ff061388d5" providerId="LiveId" clId="{3E39147E-158E-4099-BECE-8D8C54C07C10}" dt="2022-01-08T06:29:51.264" v="826"/>
          <ac:inkMkLst>
            <pc:docMk/>
            <pc:sldMk cId="1614491262" sldId="303"/>
            <ac:inkMk id="130" creationId="{91F63E91-18F6-4D2C-A491-1A49D6EA9F1B}"/>
          </ac:inkMkLst>
        </pc:inkChg>
        <pc:inkChg chg="add del">
          <ac:chgData name="Viet Anh Nguyen" userId="b95f61ff061388d5" providerId="LiveId" clId="{3E39147E-158E-4099-BECE-8D8C54C07C10}" dt="2022-01-08T06:29:51.264" v="826"/>
          <ac:inkMkLst>
            <pc:docMk/>
            <pc:sldMk cId="1614491262" sldId="303"/>
            <ac:inkMk id="131" creationId="{532B8A54-2992-401D-864E-D0984BCCB486}"/>
          </ac:inkMkLst>
        </pc:inkChg>
        <pc:inkChg chg="add del">
          <ac:chgData name="Viet Anh Nguyen" userId="b95f61ff061388d5" providerId="LiveId" clId="{3E39147E-158E-4099-BECE-8D8C54C07C10}" dt="2022-01-08T06:29:51.264" v="826"/>
          <ac:inkMkLst>
            <pc:docMk/>
            <pc:sldMk cId="1614491262" sldId="303"/>
            <ac:inkMk id="132" creationId="{5DC9F923-499C-4F6F-8AC8-CD3EEAEC1CD5}"/>
          </ac:inkMkLst>
        </pc:inkChg>
        <pc:inkChg chg="add del">
          <ac:chgData name="Viet Anh Nguyen" userId="b95f61ff061388d5" providerId="LiveId" clId="{3E39147E-158E-4099-BECE-8D8C54C07C10}" dt="2022-01-08T06:29:51.264" v="826"/>
          <ac:inkMkLst>
            <pc:docMk/>
            <pc:sldMk cId="1614491262" sldId="303"/>
            <ac:inkMk id="133" creationId="{B8BE5E24-1ED7-4F77-BF99-D0CD1C679487}"/>
          </ac:inkMkLst>
        </pc:inkChg>
        <pc:inkChg chg="add del">
          <ac:chgData name="Viet Anh Nguyen" userId="b95f61ff061388d5" providerId="LiveId" clId="{3E39147E-158E-4099-BECE-8D8C54C07C10}" dt="2022-01-08T06:29:51.264" v="826"/>
          <ac:inkMkLst>
            <pc:docMk/>
            <pc:sldMk cId="1614491262" sldId="303"/>
            <ac:inkMk id="134" creationId="{454C9E92-E080-4275-B97F-1691AFDF3F73}"/>
          </ac:inkMkLst>
        </pc:inkChg>
        <pc:inkChg chg="add del">
          <ac:chgData name="Viet Anh Nguyen" userId="b95f61ff061388d5" providerId="LiveId" clId="{3E39147E-158E-4099-BECE-8D8C54C07C10}" dt="2022-01-08T06:29:51.264" v="826"/>
          <ac:inkMkLst>
            <pc:docMk/>
            <pc:sldMk cId="1614491262" sldId="303"/>
            <ac:inkMk id="135" creationId="{4D5B9994-D390-4C1C-AAD5-4CCD2629BDD7}"/>
          </ac:inkMkLst>
        </pc:inkChg>
        <pc:inkChg chg="add del">
          <ac:chgData name="Viet Anh Nguyen" userId="b95f61ff061388d5" providerId="LiveId" clId="{3E39147E-158E-4099-BECE-8D8C54C07C10}" dt="2022-01-08T06:29:51.264" v="826"/>
          <ac:inkMkLst>
            <pc:docMk/>
            <pc:sldMk cId="1614491262" sldId="303"/>
            <ac:inkMk id="136" creationId="{1767FB1E-AFB1-41BC-9FB1-4CA7D951BF2F}"/>
          </ac:inkMkLst>
        </pc:inkChg>
        <pc:inkChg chg="add">
          <ac:chgData name="Viet Anh Nguyen" userId="b95f61ff061388d5" providerId="LiveId" clId="{3E39147E-158E-4099-BECE-8D8C54C07C10}" dt="2022-01-08T06:29:51.264" v="826"/>
          <ac:inkMkLst>
            <pc:docMk/>
            <pc:sldMk cId="1614491262" sldId="303"/>
            <ac:inkMk id="137" creationId="{4CFCF0E6-D79E-48E7-A380-2C086BB91F6C}"/>
          </ac:inkMkLst>
        </pc:inkChg>
        <pc:inkChg chg="add">
          <ac:chgData name="Viet Anh Nguyen" userId="b95f61ff061388d5" providerId="LiveId" clId="{3E39147E-158E-4099-BECE-8D8C54C07C10}" dt="2022-01-08T06:29:51.264" v="826"/>
          <ac:inkMkLst>
            <pc:docMk/>
            <pc:sldMk cId="1614491262" sldId="303"/>
            <ac:inkMk id="138" creationId="{B7922794-23AA-490B-A171-D9B3998CDB2D}"/>
          </ac:inkMkLst>
        </pc:inkChg>
        <pc:inkChg chg="add">
          <ac:chgData name="Viet Anh Nguyen" userId="b95f61ff061388d5" providerId="LiveId" clId="{3E39147E-158E-4099-BECE-8D8C54C07C10}" dt="2022-01-08T06:30:15.556" v="827" actId="9405"/>
          <ac:inkMkLst>
            <pc:docMk/>
            <pc:sldMk cId="1614491262" sldId="303"/>
            <ac:inkMk id="139" creationId="{75A28814-C14F-4CE4-85F0-DB7424651143}"/>
          </ac:inkMkLst>
        </pc:inkChg>
        <pc:inkChg chg="add del">
          <ac:chgData name="Viet Anh Nguyen" userId="b95f61ff061388d5" providerId="LiveId" clId="{3E39147E-158E-4099-BECE-8D8C54C07C10}" dt="2022-01-08T06:30:17.024" v="830"/>
          <ac:inkMkLst>
            <pc:docMk/>
            <pc:sldMk cId="1614491262" sldId="303"/>
            <ac:inkMk id="140" creationId="{B8EE075D-9856-4D99-BF6A-BF5BF2254E51}"/>
          </ac:inkMkLst>
        </pc:inkChg>
        <pc:inkChg chg="add del">
          <ac:chgData name="Viet Anh Nguyen" userId="b95f61ff061388d5" providerId="LiveId" clId="{3E39147E-158E-4099-BECE-8D8C54C07C10}" dt="2022-01-08T06:30:17.024" v="830"/>
          <ac:inkMkLst>
            <pc:docMk/>
            <pc:sldMk cId="1614491262" sldId="303"/>
            <ac:inkMk id="141" creationId="{3A7532CA-6B37-4FD2-BDB8-5C3095070EF5}"/>
          </ac:inkMkLst>
        </pc:inkChg>
        <pc:inkChg chg="add">
          <ac:chgData name="Viet Anh Nguyen" userId="b95f61ff061388d5" providerId="LiveId" clId="{3E39147E-158E-4099-BECE-8D8C54C07C10}" dt="2022-01-08T06:30:17.024" v="830"/>
          <ac:inkMkLst>
            <pc:docMk/>
            <pc:sldMk cId="1614491262" sldId="303"/>
            <ac:inkMk id="142" creationId="{FF1628D7-6BB2-4E05-AE95-DBC437807570}"/>
          </ac:inkMkLst>
        </pc:inkChg>
        <pc:inkChg chg="add del">
          <ac:chgData name="Viet Anh Nguyen" userId="b95f61ff061388d5" providerId="LiveId" clId="{3E39147E-158E-4099-BECE-8D8C54C07C10}" dt="2022-01-08T06:30:18.820" v="833"/>
          <ac:inkMkLst>
            <pc:docMk/>
            <pc:sldMk cId="1614491262" sldId="303"/>
            <ac:inkMk id="143" creationId="{6ADC240B-0F12-42BE-8346-B47141D5DB98}"/>
          </ac:inkMkLst>
        </pc:inkChg>
        <pc:inkChg chg="add del">
          <ac:chgData name="Viet Anh Nguyen" userId="b95f61ff061388d5" providerId="LiveId" clId="{3E39147E-158E-4099-BECE-8D8C54C07C10}" dt="2022-01-08T06:30:18.820" v="833"/>
          <ac:inkMkLst>
            <pc:docMk/>
            <pc:sldMk cId="1614491262" sldId="303"/>
            <ac:inkMk id="144" creationId="{ADBB3AA7-36F7-44F3-BF20-83D515363F8C}"/>
          </ac:inkMkLst>
        </pc:inkChg>
        <pc:inkChg chg="add">
          <ac:chgData name="Viet Anh Nguyen" userId="b95f61ff061388d5" providerId="LiveId" clId="{3E39147E-158E-4099-BECE-8D8C54C07C10}" dt="2022-01-08T06:30:18.820" v="833"/>
          <ac:inkMkLst>
            <pc:docMk/>
            <pc:sldMk cId="1614491262" sldId="303"/>
            <ac:inkMk id="145" creationId="{1889B8D0-FBC5-41E1-8A84-BD918CAF16A8}"/>
          </ac:inkMkLst>
        </pc:inkChg>
        <pc:inkChg chg="add del">
          <ac:chgData name="Viet Anh Nguyen" userId="b95f61ff061388d5" providerId="LiveId" clId="{3E39147E-158E-4099-BECE-8D8C54C07C10}" dt="2022-01-08T06:30:28.055" v="839"/>
          <ac:inkMkLst>
            <pc:docMk/>
            <pc:sldMk cId="1614491262" sldId="303"/>
            <ac:inkMk id="146" creationId="{1D907D50-F043-46AE-AFD1-476F9F5481F4}"/>
          </ac:inkMkLst>
        </pc:inkChg>
        <pc:inkChg chg="add del">
          <ac:chgData name="Viet Anh Nguyen" userId="b95f61ff061388d5" providerId="LiveId" clId="{3E39147E-158E-4099-BECE-8D8C54C07C10}" dt="2022-01-08T06:30:28.055" v="839"/>
          <ac:inkMkLst>
            <pc:docMk/>
            <pc:sldMk cId="1614491262" sldId="303"/>
            <ac:inkMk id="147" creationId="{F4ECD213-8B84-4775-B9F0-C0217994C794}"/>
          </ac:inkMkLst>
        </pc:inkChg>
        <pc:inkChg chg="add del">
          <ac:chgData name="Viet Anh Nguyen" userId="b95f61ff061388d5" providerId="LiveId" clId="{3E39147E-158E-4099-BECE-8D8C54C07C10}" dt="2022-01-08T06:30:28.055" v="839"/>
          <ac:inkMkLst>
            <pc:docMk/>
            <pc:sldMk cId="1614491262" sldId="303"/>
            <ac:inkMk id="148" creationId="{0542AF28-E864-4811-A733-C9A782D5700A}"/>
          </ac:inkMkLst>
        </pc:inkChg>
        <pc:inkChg chg="add del">
          <ac:chgData name="Viet Anh Nguyen" userId="b95f61ff061388d5" providerId="LiveId" clId="{3E39147E-158E-4099-BECE-8D8C54C07C10}" dt="2022-01-08T06:30:28.055" v="839"/>
          <ac:inkMkLst>
            <pc:docMk/>
            <pc:sldMk cId="1614491262" sldId="303"/>
            <ac:inkMk id="149" creationId="{A976B063-753A-4ECB-8E08-26789EF26096}"/>
          </ac:inkMkLst>
        </pc:inkChg>
        <pc:inkChg chg="add del">
          <ac:chgData name="Viet Anh Nguyen" userId="b95f61ff061388d5" providerId="LiveId" clId="{3E39147E-158E-4099-BECE-8D8C54C07C10}" dt="2022-01-08T06:30:28.055" v="839"/>
          <ac:inkMkLst>
            <pc:docMk/>
            <pc:sldMk cId="1614491262" sldId="303"/>
            <ac:inkMk id="150" creationId="{E195B4E4-1C68-4A65-B074-4792FAAB37C2}"/>
          </ac:inkMkLst>
        </pc:inkChg>
        <pc:inkChg chg="add">
          <ac:chgData name="Viet Anh Nguyen" userId="b95f61ff061388d5" providerId="LiveId" clId="{3E39147E-158E-4099-BECE-8D8C54C07C10}" dt="2022-01-08T06:30:28.055" v="839"/>
          <ac:inkMkLst>
            <pc:docMk/>
            <pc:sldMk cId="1614491262" sldId="303"/>
            <ac:inkMk id="151" creationId="{A61F78E7-1648-4BDD-A14D-CB166B92E89A}"/>
          </ac:inkMkLst>
        </pc:inkChg>
        <pc:inkChg chg="add del">
          <ac:chgData name="Viet Anh Nguyen" userId="b95f61ff061388d5" providerId="LiveId" clId="{3E39147E-158E-4099-BECE-8D8C54C07C10}" dt="2022-01-08T06:30:37.775" v="845"/>
          <ac:inkMkLst>
            <pc:docMk/>
            <pc:sldMk cId="1614491262" sldId="303"/>
            <ac:inkMk id="152" creationId="{967237D6-0A8D-43F3-B2D4-124BED907B6F}"/>
          </ac:inkMkLst>
        </pc:inkChg>
        <pc:inkChg chg="add del">
          <ac:chgData name="Viet Anh Nguyen" userId="b95f61ff061388d5" providerId="LiveId" clId="{3E39147E-158E-4099-BECE-8D8C54C07C10}" dt="2022-01-08T06:30:37.775" v="845"/>
          <ac:inkMkLst>
            <pc:docMk/>
            <pc:sldMk cId="1614491262" sldId="303"/>
            <ac:inkMk id="153" creationId="{82B2F7A2-AA29-4A4D-8725-8A69693281C0}"/>
          </ac:inkMkLst>
        </pc:inkChg>
        <pc:inkChg chg="add del">
          <ac:chgData name="Viet Anh Nguyen" userId="b95f61ff061388d5" providerId="LiveId" clId="{3E39147E-158E-4099-BECE-8D8C54C07C10}" dt="2022-01-08T06:30:37.775" v="845"/>
          <ac:inkMkLst>
            <pc:docMk/>
            <pc:sldMk cId="1614491262" sldId="303"/>
            <ac:inkMk id="154" creationId="{26E3052C-0617-4C17-B244-52F203726B0A}"/>
          </ac:inkMkLst>
        </pc:inkChg>
        <pc:inkChg chg="add del">
          <ac:chgData name="Viet Anh Nguyen" userId="b95f61ff061388d5" providerId="LiveId" clId="{3E39147E-158E-4099-BECE-8D8C54C07C10}" dt="2022-01-08T06:30:37.775" v="845"/>
          <ac:inkMkLst>
            <pc:docMk/>
            <pc:sldMk cId="1614491262" sldId="303"/>
            <ac:inkMk id="155" creationId="{9104119F-1EEB-47FE-85DB-2C78B5BA18EE}"/>
          </ac:inkMkLst>
        </pc:inkChg>
        <pc:inkChg chg="add del">
          <ac:chgData name="Viet Anh Nguyen" userId="b95f61ff061388d5" providerId="LiveId" clId="{3E39147E-158E-4099-BECE-8D8C54C07C10}" dt="2022-01-08T06:30:37.775" v="845"/>
          <ac:inkMkLst>
            <pc:docMk/>
            <pc:sldMk cId="1614491262" sldId="303"/>
            <ac:inkMk id="156" creationId="{F99DB0CF-DC5F-45D6-8209-7DA7DFD7FEFA}"/>
          </ac:inkMkLst>
        </pc:inkChg>
        <pc:inkChg chg="add">
          <ac:chgData name="Viet Anh Nguyen" userId="b95f61ff061388d5" providerId="LiveId" clId="{3E39147E-158E-4099-BECE-8D8C54C07C10}" dt="2022-01-08T06:30:37.775" v="845"/>
          <ac:inkMkLst>
            <pc:docMk/>
            <pc:sldMk cId="1614491262" sldId="303"/>
            <ac:inkMk id="157" creationId="{8540F2B1-D7EF-4BF1-A4A2-AE9B9A0124CD}"/>
          </ac:inkMkLst>
        </pc:inkChg>
        <pc:inkChg chg="add">
          <ac:chgData name="Viet Anh Nguyen" userId="b95f61ff061388d5" providerId="LiveId" clId="{3E39147E-158E-4099-BECE-8D8C54C07C10}" dt="2022-01-08T06:30:37.775" v="845"/>
          <ac:inkMkLst>
            <pc:docMk/>
            <pc:sldMk cId="1614491262" sldId="303"/>
            <ac:inkMk id="158" creationId="{614100F7-5163-4CAA-BDD3-45303C20624F}"/>
          </ac:inkMkLst>
        </pc:inkChg>
        <pc:inkChg chg="add del">
          <ac:chgData name="Viet Anh Nguyen" userId="b95f61ff061388d5" providerId="LiveId" clId="{3E39147E-158E-4099-BECE-8D8C54C07C10}" dt="2022-01-08T06:30:40.805" v="849"/>
          <ac:inkMkLst>
            <pc:docMk/>
            <pc:sldMk cId="1614491262" sldId="303"/>
            <ac:inkMk id="159" creationId="{58E04368-3DD0-4441-9997-4367767DD51B}"/>
          </ac:inkMkLst>
        </pc:inkChg>
        <pc:inkChg chg="add del">
          <ac:chgData name="Viet Anh Nguyen" userId="b95f61ff061388d5" providerId="LiveId" clId="{3E39147E-158E-4099-BECE-8D8C54C07C10}" dt="2022-01-08T06:30:40.805" v="849"/>
          <ac:inkMkLst>
            <pc:docMk/>
            <pc:sldMk cId="1614491262" sldId="303"/>
            <ac:inkMk id="160" creationId="{A23A2722-1005-4DBD-82AC-AB346CA30FEA}"/>
          </ac:inkMkLst>
        </pc:inkChg>
        <pc:inkChg chg="add del">
          <ac:chgData name="Viet Anh Nguyen" userId="b95f61ff061388d5" providerId="LiveId" clId="{3E39147E-158E-4099-BECE-8D8C54C07C10}" dt="2022-01-08T06:30:40.805" v="849"/>
          <ac:inkMkLst>
            <pc:docMk/>
            <pc:sldMk cId="1614491262" sldId="303"/>
            <ac:inkMk id="161" creationId="{00B52BE7-00F6-4ABB-BD12-47F7460953AF}"/>
          </ac:inkMkLst>
        </pc:inkChg>
        <pc:inkChg chg="add">
          <ac:chgData name="Viet Anh Nguyen" userId="b95f61ff061388d5" providerId="LiveId" clId="{3E39147E-158E-4099-BECE-8D8C54C07C10}" dt="2022-01-08T06:30:40.805" v="849"/>
          <ac:inkMkLst>
            <pc:docMk/>
            <pc:sldMk cId="1614491262" sldId="303"/>
            <ac:inkMk id="162" creationId="{016C7B51-E7FA-450F-8612-DDA17CD04BE0}"/>
          </ac:inkMkLst>
        </pc:inkChg>
        <pc:inkChg chg="add del">
          <ac:chgData name="Viet Anh Nguyen" userId="b95f61ff061388d5" providerId="LiveId" clId="{3E39147E-158E-4099-BECE-8D8C54C07C10}" dt="2022-01-08T06:30:42.687" v="852"/>
          <ac:inkMkLst>
            <pc:docMk/>
            <pc:sldMk cId="1614491262" sldId="303"/>
            <ac:inkMk id="163" creationId="{3927E1F3-EDB9-4AE5-AA9C-8949114161CF}"/>
          </ac:inkMkLst>
        </pc:inkChg>
        <pc:inkChg chg="add del">
          <ac:chgData name="Viet Anh Nguyen" userId="b95f61ff061388d5" providerId="LiveId" clId="{3E39147E-158E-4099-BECE-8D8C54C07C10}" dt="2022-01-08T06:30:42.687" v="852"/>
          <ac:inkMkLst>
            <pc:docMk/>
            <pc:sldMk cId="1614491262" sldId="303"/>
            <ac:inkMk id="164" creationId="{C01CF3ED-54E0-4534-A2C7-887BCE081E8B}"/>
          </ac:inkMkLst>
        </pc:inkChg>
        <pc:inkChg chg="add">
          <ac:chgData name="Viet Anh Nguyen" userId="b95f61ff061388d5" providerId="LiveId" clId="{3E39147E-158E-4099-BECE-8D8C54C07C10}" dt="2022-01-08T06:30:42.687" v="852"/>
          <ac:inkMkLst>
            <pc:docMk/>
            <pc:sldMk cId="1614491262" sldId="303"/>
            <ac:inkMk id="165" creationId="{7B9672EC-C26B-4404-8009-04A9D712FECD}"/>
          </ac:inkMkLst>
        </pc:inkChg>
        <pc:inkChg chg="add del">
          <ac:chgData name="Viet Anh Nguyen" userId="b95f61ff061388d5" providerId="LiveId" clId="{3E39147E-158E-4099-BECE-8D8C54C07C10}" dt="2022-01-08T06:30:45.213" v="855"/>
          <ac:inkMkLst>
            <pc:docMk/>
            <pc:sldMk cId="1614491262" sldId="303"/>
            <ac:inkMk id="166" creationId="{CB5CF43F-7335-4470-9356-524E5E52319E}"/>
          </ac:inkMkLst>
        </pc:inkChg>
        <pc:inkChg chg="add del">
          <ac:chgData name="Viet Anh Nguyen" userId="b95f61ff061388d5" providerId="LiveId" clId="{3E39147E-158E-4099-BECE-8D8C54C07C10}" dt="2022-01-08T06:30:45.213" v="855"/>
          <ac:inkMkLst>
            <pc:docMk/>
            <pc:sldMk cId="1614491262" sldId="303"/>
            <ac:inkMk id="167" creationId="{DCDA41E6-7C4A-4EA5-AA0D-C2097CCEFA57}"/>
          </ac:inkMkLst>
        </pc:inkChg>
        <pc:inkChg chg="add">
          <ac:chgData name="Viet Anh Nguyen" userId="b95f61ff061388d5" providerId="LiveId" clId="{3E39147E-158E-4099-BECE-8D8C54C07C10}" dt="2022-01-08T06:30:45.213" v="855"/>
          <ac:inkMkLst>
            <pc:docMk/>
            <pc:sldMk cId="1614491262" sldId="303"/>
            <ac:inkMk id="168" creationId="{CDE73A10-6A34-4968-9358-8DBE1732FD95}"/>
          </ac:inkMkLst>
        </pc:inkChg>
        <pc:inkChg chg="add">
          <ac:chgData name="Viet Anh Nguyen" userId="b95f61ff061388d5" providerId="LiveId" clId="{3E39147E-158E-4099-BECE-8D8C54C07C10}" dt="2022-01-08T06:31:05.756" v="856" actId="9405"/>
          <ac:inkMkLst>
            <pc:docMk/>
            <pc:sldMk cId="1614491262" sldId="303"/>
            <ac:inkMk id="169" creationId="{E9AE5E99-D6D4-4842-96B1-CC68BB333CBF}"/>
          </ac:inkMkLst>
        </pc:inkChg>
        <pc:inkChg chg="add del">
          <ac:chgData name="Viet Anh Nguyen" userId="b95f61ff061388d5" providerId="LiveId" clId="{3E39147E-158E-4099-BECE-8D8C54C07C10}" dt="2022-01-08T06:31:26.898" v="862"/>
          <ac:inkMkLst>
            <pc:docMk/>
            <pc:sldMk cId="1614491262" sldId="303"/>
            <ac:inkMk id="170" creationId="{593FF21B-70B4-4F30-A85B-1D8662DE5071}"/>
          </ac:inkMkLst>
        </pc:inkChg>
        <pc:inkChg chg="add del">
          <ac:chgData name="Viet Anh Nguyen" userId="b95f61ff061388d5" providerId="LiveId" clId="{3E39147E-158E-4099-BECE-8D8C54C07C10}" dt="2022-01-08T06:31:26.898" v="862"/>
          <ac:inkMkLst>
            <pc:docMk/>
            <pc:sldMk cId="1614491262" sldId="303"/>
            <ac:inkMk id="171" creationId="{D2C66984-E72A-42C7-8308-BB2E14990180}"/>
          </ac:inkMkLst>
        </pc:inkChg>
        <pc:inkChg chg="add del">
          <ac:chgData name="Viet Anh Nguyen" userId="b95f61ff061388d5" providerId="LiveId" clId="{3E39147E-158E-4099-BECE-8D8C54C07C10}" dt="2022-01-08T06:31:26.898" v="862"/>
          <ac:inkMkLst>
            <pc:docMk/>
            <pc:sldMk cId="1614491262" sldId="303"/>
            <ac:inkMk id="172" creationId="{8FBAEEB0-8B37-4C02-BDA6-917C5711B83C}"/>
          </ac:inkMkLst>
        </pc:inkChg>
        <pc:inkChg chg="add del">
          <ac:chgData name="Viet Anh Nguyen" userId="b95f61ff061388d5" providerId="LiveId" clId="{3E39147E-158E-4099-BECE-8D8C54C07C10}" dt="2022-01-08T06:31:26.898" v="862"/>
          <ac:inkMkLst>
            <pc:docMk/>
            <pc:sldMk cId="1614491262" sldId="303"/>
            <ac:inkMk id="173" creationId="{9525D745-6D3F-40F6-ADA2-1439C059E03E}"/>
          </ac:inkMkLst>
        </pc:inkChg>
        <pc:inkChg chg="add del">
          <ac:chgData name="Viet Anh Nguyen" userId="b95f61ff061388d5" providerId="LiveId" clId="{3E39147E-158E-4099-BECE-8D8C54C07C10}" dt="2022-01-08T06:31:26.898" v="862"/>
          <ac:inkMkLst>
            <pc:docMk/>
            <pc:sldMk cId="1614491262" sldId="303"/>
            <ac:inkMk id="174" creationId="{08C057AC-D9A8-4CE0-A838-7F07D0C40947}"/>
          </ac:inkMkLst>
        </pc:inkChg>
        <pc:inkChg chg="add">
          <ac:chgData name="Viet Anh Nguyen" userId="b95f61ff061388d5" providerId="LiveId" clId="{3E39147E-158E-4099-BECE-8D8C54C07C10}" dt="2022-01-08T06:31:26.898" v="862"/>
          <ac:inkMkLst>
            <pc:docMk/>
            <pc:sldMk cId="1614491262" sldId="303"/>
            <ac:inkMk id="175" creationId="{B0400BD1-0CAB-4273-9721-97CEF0D1895C}"/>
          </ac:inkMkLst>
        </pc:inkChg>
        <pc:inkChg chg="add">
          <ac:chgData name="Viet Anh Nguyen" userId="b95f61ff061388d5" providerId="LiveId" clId="{3E39147E-158E-4099-BECE-8D8C54C07C10}" dt="2022-01-08T06:31:26.898" v="862"/>
          <ac:inkMkLst>
            <pc:docMk/>
            <pc:sldMk cId="1614491262" sldId="303"/>
            <ac:inkMk id="176" creationId="{26320C9F-7E5A-49E3-BA9B-5CC8B1D8851A}"/>
          </ac:inkMkLst>
        </pc:inkChg>
      </pc:sldChg>
      <pc:sldChg chg="addSp delSp new mod modClrScheme chgLayout">
        <pc:chgData name="Viet Anh Nguyen" userId="b95f61ff061388d5" providerId="LiveId" clId="{3E39147E-158E-4099-BECE-8D8C54C07C10}" dt="2022-01-08T06:36:34.356" v="1067"/>
        <pc:sldMkLst>
          <pc:docMk/>
          <pc:sldMk cId="1488987695" sldId="304"/>
        </pc:sldMkLst>
        <pc:spChg chg="del">
          <ac:chgData name="Viet Anh Nguyen" userId="b95f61ff061388d5" providerId="LiveId" clId="{3E39147E-158E-4099-BECE-8D8C54C07C10}" dt="2022-01-08T06:35:20.158" v="890" actId="700"/>
          <ac:spMkLst>
            <pc:docMk/>
            <pc:sldMk cId="1488987695" sldId="304"/>
            <ac:spMk id="2" creationId="{F7063017-D045-41B8-8756-AA42FDC3DAA4}"/>
          </ac:spMkLst>
        </pc:spChg>
        <pc:spChg chg="del">
          <ac:chgData name="Viet Anh Nguyen" userId="b95f61ff061388d5" providerId="LiveId" clId="{3E39147E-158E-4099-BECE-8D8C54C07C10}" dt="2022-01-08T06:35:20.158" v="890" actId="700"/>
          <ac:spMkLst>
            <pc:docMk/>
            <pc:sldMk cId="1488987695" sldId="304"/>
            <ac:spMk id="3" creationId="{88AB858C-0362-4EEA-9C4E-C29603016C3D}"/>
          </ac:spMkLst>
        </pc:spChg>
        <pc:inkChg chg="add del">
          <ac:chgData name="Viet Anh Nguyen" userId="b95f61ff061388d5" providerId="LiveId" clId="{3E39147E-158E-4099-BECE-8D8C54C07C10}" dt="2022-01-08T06:35:24.674" v="897"/>
          <ac:inkMkLst>
            <pc:docMk/>
            <pc:sldMk cId="1488987695" sldId="304"/>
            <ac:inkMk id="4" creationId="{A048953C-1C0D-4F94-9642-0CE24A76248A}"/>
          </ac:inkMkLst>
        </pc:inkChg>
        <pc:inkChg chg="add del">
          <ac:chgData name="Viet Anh Nguyen" userId="b95f61ff061388d5" providerId="LiveId" clId="{3E39147E-158E-4099-BECE-8D8C54C07C10}" dt="2022-01-08T06:35:24.674" v="897"/>
          <ac:inkMkLst>
            <pc:docMk/>
            <pc:sldMk cId="1488987695" sldId="304"/>
            <ac:inkMk id="5" creationId="{860AF483-A4A4-46AA-8648-4062423E6BC4}"/>
          </ac:inkMkLst>
        </pc:inkChg>
        <pc:inkChg chg="add del">
          <ac:chgData name="Viet Anh Nguyen" userId="b95f61ff061388d5" providerId="LiveId" clId="{3E39147E-158E-4099-BECE-8D8C54C07C10}" dt="2022-01-08T06:35:24.674" v="897"/>
          <ac:inkMkLst>
            <pc:docMk/>
            <pc:sldMk cId="1488987695" sldId="304"/>
            <ac:inkMk id="6" creationId="{81CE8CF3-83B2-45CB-BD0D-B4CEC0C14EFA}"/>
          </ac:inkMkLst>
        </pc:inkChg>
        <pc:inkChg chg="add">
          <ac:chgData name="Viet Anh Nguyen" userId="b95f61ff061388d5" providerId="LiveId" clId="{3E39147E-158E-4099-BECE-8D8C54C07C10}" dt="2022-01-08T06:35:23.721" v="894" actId="9405"/>
          <ac:inkMkLst>
            <pc:docMk/>
            <pc:sldMk cId="1488987695" sldId="304"/>
            <ac:inkMk id="7" creationId="{F1B2CBB1-AA6B-46ED-9108-53AFDCCE8CD2}"/>
          </ac:inkMkLst>
        </pc:inkChg>
        <pc:inkChg chg="add">
          <ac:chgData name="Viet Anh Nguyen" userId="b95f61ff061388d5" providerId="LiveId" clId="{3E39147E-158E-4099-BECE-8D8C54C07C10}" dt="2022-01-08T06:35:23.887" v="895" actId="9405"/>
          <ac:inkMkLst>
            <pc:docMk/>
            <pc:sldMk cId="1488987695" sldId="304"/>
            <ac:inkMk id="8" creationId="{CCEF2962-518D-4519-87A5-D35C25F96EBE}"/>
          </ac:inkMkLst>
        </pc:inkChg>
        <pc:inkChg chg="add">
          <ac:chgData name="Viet Anh Nguyen" userId="b95f61ff061388d5" providerId="LiveId" clId="{3E39147E-158E-4099-BECE-8D8C54C07C10}" dt="2022-01-08T06:35:24.003" v="896" actId="9405"/>
          <ac:inkMkLst>
            <pc:docMk/>
            <pc:sldMk cId="1488987695" sldId="304"/>
            <ac:inkMk id="9" creationId="{891CF9E0-7E01-44B2-A1F2-981F4451E861}"/>
          </ac:inkMkLst>
        </pc:inkChg>
        <pc:inkChg chg="add">
          <ac:chgData name="Viet Anh Nguyen" userId="b95f61ff061388d5" providerId="LiveId" clId="{3E39147E-158E-4099-BECE-8D8C54C07C10}" dt="2022-01-08T06:35:24.674" v="897"/>
          <ac:inkMkLst>
            <pc:docMk/>
            <pc:sldMk cId="1488987695" sldId="304"/>
            <ac:inkMk id="10" creationId="{5BCD2CFA-CE3A-48B8-9556-8BD406B3A489}"/>
          </ac:inkMkLst>
        </pc:inkChg>
        <pc:inkChg chg="add del">
          <ac:chgData name="Viet Anh Nguyen" userId="b95f61ff061388d5" providerId="LiveId" clId="{3E39147E-158E-4099-BECE-8D8C54C07C10}" dt="2022-01-08T06:35:29.718" v="913"/>
          <ac:inkMkLst>
            <pc:docMk/>
            <pc:sldMk cId="1488987695" sldId="304"/>
            <ac:inkMk id="11" creationId="{912A79B8-7FA9-4617-A180-8ABBF00B6A21}"/>
          </ac:inkMkLst>
        </pc:inkChg>
        <pc:inkChg chg="add del">
          <ac:chgData name="Viet Anh Nguyen" userId="b95f61ff061388d5" providerId="LiveId" clId="{3E39147E-158E-4099-BECE-8D8C54C07C10}" dt="2022-01-08T06:35:29.718" v="913"/>
          <ac:inkMkLst>
            <pc:docMk/>
            <pc:sldMk cId="1488987695" sldId="304"/>
            <ac:inkMk id="12" creationId="{85B884B0-C008-44B5-B354-F1EC16437818}"/>
          </ac:inkMkLst>
        </pc:inkChg>
        <pc:inkChg chg="add del">
          <ac:chgData name="Viet Anh Nguyen" userId="b95f61ff061388d5" providerId="LiveId" clId="{3E39147E-158E-4099-BECE-8D8C54C07C10}" dt="2022-01-08T06:35:29.718" v="913"/>
          <ac:inkMkLst>
            <pc:docMk/>
            <pc:sldMk cId="1488987695" sldId="304"/>
            <ac:inkMk id="13" creationId="{87D8F850-90FD-4B03-AF38-846D2DDF78E8}"/>
          </ac:inkMkLst>
        </pc:inkChg>
        <pc:inkChg chg="add del">
          <ac:chgData name="Viet Anh Nguyen" userId="b95f61ff061388d5" providerId="LiveId" clId="{3E39147E-158E-4099-BECE-8D8C54C07C10}" dt="2022-01-08T06:35:29.718" v="913"/>
          <ac:inkMkLst>
            <pc:docMk/>
            <pc:sldMk cId="1488987695" sldId="304"/>
            <ac:inkMk id="14" creationId="{154622C3-8225-4450-9DC1-0EAC416DFB73}"/>
          </ac:inkMkLst>
        </pc:inkChg>
        <pc:inkChg chg="add">
          <ac:chgData name="Viet Anh Nguyen" userId="b95f61ff061388d5" providerId="LiveId" clId="{3E39147E-158E-4099-BECE-8D8C54C07C10}" dt="2022-01-08T06:35:25.696" v="902" actId="9405"/>
          <ac:inkMkLst>
            <pc:docMk/>
            <pc:sldMk cId="1488987695" sldId="304"/>
            <ac:inkMk id="15" creationId="{83A97B60-C03D-4E3E-A9F8-019896E89D2D}"/>
          </ac:inkMkLst>
        </pc:inkChg>
        <pc:inkChg chg="add del">
          <ac:chgData name="Viet Anh Nguyen" userId="b95f61ff061388d5" providerId="LiveId" clId="{3E39147E-158E-4099-BECE-8D8C54C07C10}" dt="2022-01-08T06:35:29.718" v="913"/>
          <ac:inkMkLst>
            <pc:docMk/>
            <pc:sldMk cId="1488987695" sldId="304"/>
            <ac:inkMk id="16" creationId="{280DB8A7-4A4A-4582-916A-39AFB70E831C}"/>
          </ac:inkMkLst>
        </pc:inkChg>
        <pc:inkChg chg="add del">
          <ac:chgData name="Viet Anh Nguyen" userId="b95f61ff061388d5" providerId="LiveId" clId="{3E39147E-158E-4099-BECE-8D8C54C07C10}" dt="2022-01-08T06:35:29.718" v="913"/>
          <ac:inkMkLst>
            <pc:docMk/>
            <pc:sldMk cId="1488987695" sldId="304"/>
            <ac:inkMk id="17" creationId="{1B6093C4-675E-4C5B-B9C6-F6530DF644DB}"/>
          </ac:inkMkLst>
        </pc:inkChg>
        <pc:inkChg chg="add del">
          <ac:chgData name="Viet Anh Nguyen" userId="b95f61ff061388d5" providerId="LiveId" clId="{3E39147E-158E-4099-BECE-8D8C54C07C10}" dt="2022-01-08T06:35:29.718" v="913"/>
          <ac:inkMkLst>
            <pc:docMk/>
            <pc:sldMk cId="1488987695" sldId="304"/>
            <ac:inkMk id="18" creationId="{E9BD7663-0EC6-4A50-A740-33700BEFEF33}"/>
          </ac:inkMkLst>
        </pc:inkChg>
        <pc:inkChg chg="add del">
          <ac:chgData name="Viet Anh Nguyen" userId="b95f61ff061388d5" providerId="LiveId" clId="{3E39147E-158E-4099-BECE-8D8C54C07C10}" dt="2022-01-08T06:35:29.718" v="913"/>
          <ac:inkMkLst>
            <pc:docMk/>
            <pc:sldMk cId="1488987695" sldId="304"/>
            <ac:inkMk id="19" creationId="{A1629B0F-76EA-4BEE-84B4-69702FF30F2D}"/>
          </ac:inkMkLst>
        </pc:inkChg>
        <pc:inkChg chg="add del">
          <ac:chgData name="Viet Anh Nguyen" userId="b95f61ff061388d5" providerId="LiveId" clId="{3E39147E-158E-4099-BECE-8D8C54C07C10}" dt="2022-01-08T06:35:29.718" v="913"/>
          <ac:inkMkLst>
            <pc:docMk/>
            <pc:sldMk cId="1488987695" sldId="304"/>
            <ac:inkMk id="20" creationId="{C3F1CBF2-7353-48BC-8D2D-5885CE472184}"/>
          </ac:inkMkLst>
        </pc:inkChg>
        <pc:inkChg chg="add del">
          <ac:chgData name="Viet Anh Nguyen" userId="b95f61ff061388d5" providerId="LiveId" clId="{3E39147E-158E-4099-BECE-8D8C54C07C10}" dt="2022-01-08T06:35:29.718" v="913"/>
          <ac:inkMkLst>
            <pc:docMk/>
            <pc:sldMk cId="1488987695" sldId="304"/>
            <ac:inkMk id="21" creationId="{F2304E60-53D6-4208-B58B-9EE2BFB596E0}"/>
          </ac:inkMkLst>
        </pc:inkChg>
        <pc:inkChg chg="add del">
          <ac:chgData name="Viet Anh Nguyen" userId="b95f61ff061388d5" providerId="LiveId" clId="{3E39147E-158E-4099-BECE-8D8C54C07C10}" dt="2022-01-08T06:35:29.718" v="913"/>
          <ac:inkMkLst>
            <pc:docMk/>
            <pc:sldMk cId="1488987695" sldId="304"/>
            <ac:inkMk id="22" creationId="{FC881BE6-C5FA-42B6-9F38-B114197182A3}"/>
          </ac:inkMkLst>
        </pc:inkChg>
        <pc:inkChg chg="add del">
          <ac:chgData name="Viet Anh Nguyen" userId="b95f61ff061388d5" providerId="LiveId" clId="{3E39147E-158E-4099-BECE-8D8C54C07C10}" dt="2022-01-08T06:35:29.718" v="913"/>
          <ac:inkMkLst>
            <pc:docMk/>
            <pc:sldMk cId="1488987695" sldId="304"/>
            <ac:inkMk id="23" creationId="{BF9D7664-126B-48C9-A8B7-324BC1067524}"/>
          </ac:inkMkLst>
        </pc:inkChg>
        <pc:inkChg chg="add del">
          <ac:chgData name="Viet Anh Nguyen" userId="b95f61ff061388d5" providerId="LiveId" clId="{3E39147E-158E-4099-BECE-8D8C54C07C10}" dt="2022-01-08T06:35:29.718" v="913"/>
          <ac:inkMkLst>
            <pc:docMk/>
            <pc:sldMk cId="1488987695" sldId="304"/>
            <ac:inkMk id="24" creationId="{9D692872-A4B0-4576-96C5-45E28E8459BE}"/>
          </ac:inkMkLst>
        </pc:inkChg>
        <pc:inkChg chg="add del">
          <ac:chgData name="Viet Anh Nguyen" userId="b95f61ff061388d5" providerId="LiveId" clId="{3E39147E-158E-4099-BECE-8D8C54C07C10}" dt="2022-01-08T06:35:29.718" v="913"/>
          <ac:inkMkLst>
            <pc:docMk/>
            <pc:sldMk cId="1488987695" sldId="304"/>
            <ac:inkMk id="25" creationId="{AFEC0800-7D1F-4E15-8681-9747DB3F4BC1}"/>
          </ac:inkMkLst>
        </pc:inkChg>
        <pc:inkChg chg="add del">
          <ac:chgData name="Viet Anh Nguyen" userId="b95f61ff061388d5" providerId="LiveId" clId="{3E39147E-158E-4099-BECE-8D8C54C07C10}" dt="2022-01-08T06:35:29.718" v="913"/>
          <ac:inkMkLst>
            <pc:docMk/>
            <pc:sldMk cId="1488987695" sldId="304"/>
            <ac:inkMk id="26" creationId="{65E74964-4C9E-4F12-B469-F268B3D3F6F3}"/>
          </ac:inkMkLst>
        </pc:inkChg>
        <pc:inkChg chg="add">
          <ac:chgData name="Viet Anh Nguyen" userId="b95f61ff061388d5" providerId="LiveId" clId="{3E39147E-158E-4099-BECE-8D8C54C07C10}" dt="2022-01-08T06:35:29.718" v="913"/>
          <ac:inkMkLst>
            <pc:docMk/>
            <pc:sldMk cId="1488987695" sldId="304"/>
            <ac:inkMk id="27" creationId="{E28FC51C-B1D5-4587-BCE5-BE1AB091A957}"/>
          </ac:inkMkLst>
        </pc:inkChg>
        <pc:inkChg chg="add">
          <ac:chgData name="Viet Anh Nguyen" userId="b95f61ff061388d5" providerId="LiveId" clId="{3E39147E-158E-4099-BECE-8D8C54C07C10}" dt="2022-01-08T06:35:29.718" v="913"/>
          <ac:inkMkLst>
            <pc:docMk/>
            <pc:sldMk cId="1488987695" sldId="304"/>
            <ac:inkMk id="28" creationId="{B008E43E-72F5-4FFD-9B1E-908791EF150C}"/>
          </ac:inkMkLst>
        </pc:inkChg>
        <pc:inkChg chg="add">
          <ac:chgData name="Viet Anh Nguyen" userId="b95f61ff061388d5" providerId="LiveId" clId="{3E39147E-158E-4099-BECE-8D8C54C07C10}" dt="2022-01-08T06:35:29.729" v="914" actId="9405"/>
          <ac:inkMkLst>
            <pc:docMk/>
            <pc:sldMk cId="1488987695" sldId="304"/>
            <ac:inkMk id="29" creationId="{63E20FD7-20DE-4237-A975-8F5E543FF77B}"/>
          </ac:inkMkLst>
        </pc:inkChg>
        <pc:inkChg chg="add del">
          <ac:chgData name="Viet Anh Nguyen" userId="b95f61ff061388d5" providerId="LiveId" clId="{3E39147E-158E-4099-BECE-8D8C54C07C10}" dt="2022-01-08T06:35:31.683" v="918"/>
          <ac:inkMkLst>
            <pc:docMk/>
            <pc:sldMk cId="1488987695" sldId="304"/>
            <ac:inkMk id="30" creationId="{395E5C0F-2A04-44A1-BFB7-55CAFF56A12A}"/>
          </ac:inkMkLst>
        </pc:inkChg>
        <pc:inkChg chg="add del">
          <ac:chgData name="Viet Anh Nguyen" userId="b95f61ff061388d5" providerId="LiveId" clId="{3E39147E-158E-4099-BECE-8D8C54C07C10}" dt="2022-01-08T06:35:31.683" v="918"/>
          <ac:inkMkLst>
            <pc:docMk/>
            <pc:sldMk cId="1488987695" sldId="304"/>
            <ac:inkMk id="31" creationId="{03E92AC4-25DB-43CF-AF48-BE8425F33751}"/>
          </ac:inkMkLst>
        </pc:inkChg>
        <pc:inkChg chg="add del">
          <ac:chgData name="Viet Anh Nguyen" userId="b95f61ff061388d5" providerId="LiveId" clId="{3E39147E-158E-4099-BECE-8D8C54C07C10}" dt="2022-01-08T06:35:31.683" v="918"/>
          <ac:inkMkLst>
            <pc:docMk/>
            <pc:sldMk cId="1488987695" sldId="304"/>
            <ac:inkMk id="32" creationId="{99E1E028-F33F-442C-9B16-B51D77A5AB74}"/>
          </ac:inkMkLst>
        </pc:inkChg>
        <pc:inkChg chg="add del">
          <ac:chgData name="Viet Anh Nguyen" userId="b95f61ff061388d5" providerId="LiveId" clId="{3E39147E-158E-4099-BECE-8D8C54C07C10}" dt="2022-01-08T06:35:33.414" v="921"/>
          <ac:inkMkLst>
            <pc:docMk/>
            <pc:sldMk cId="1488987695" sldId="304"/>
            <ac:inkMk id="33" creationId="{BD318361-9915-4A7E-BD32-171008242379}"/>
          </ac:inkMkLst>
        </pc:inkChg>
        <pc:inkChg chg="add del">
          <ac:chgData name="Viet Anh Nguyen" userId="b95f61ff061388d5" providerId="LiveId" clId="{3E39147E-158E-4099-BECE-8D8C54C07C10}" dt="2022-01-08T06:35:33.414" v="921"/>
          <ac:inkMkLst>
            <pc:docMk/>
            <pc:sldMk cId="1488987695" sldId="304"/>
            <ac:inkMk id="34" creationId="{5B8E9CD1-A367-4824-8D90-440486A958CC}"/>
          </ac:inkMkLst>
        </pc:inkChg>
        <pc:inkChg chg="add del">
          <ac:chgData name="Viet Anh Nguyen" userId="b95f61ff061388d5" providerId="LiveId" clId="{3E39147E-158E-4099-BECE-8D8C54C07C10}" dt="2022-01-08T06:35:33.414" v="921"/>
          <ac:inkMkLst>
            <pc:docMk/>
            <pc:sldMk cId="1488987695" sldId="304"/>
            <ac:inkMk id="35" creationId="{35339F6D-8DC6-4E55-ADB9-D35147FECC72}"/>
          </ac:inkMkLst>
        </pc:inkChg>
        <pc:inkChg chg="add del">
          <ac:chgData name="Viet Anh Nguyen" userId="b95f61ff061388d5" providerId="LiveId" clId="{3E39147E-158E-4099-BECE-8D8C54C07C10}" dt="2022-01-08T06:35:34.885" v="924"/>
          <ac:inkMkLst>
            <pc:docMk/>
            <pc:sldMk cId="1488987695" sldId="304"/>
            <ac:inkMk id="36" creationId="{2F2B6597-E95D-4AEE-A76E-96F31E79DDB4}"/>
          </ac:inkMkLst>
        </pc:inkChg>
        <pc:inkChg chg="add del">
          <ac:chgData name="Viet Anh Nguyen" userId="b95f61ff061388d5" providerId="LiveId" clId="{3E39147E-158E-4099-BECE-8D8C54C07C10}" dt="2022-01-08T06:35:34.885" v="924"/>
          <ac:inkMkLst>
            <pc:docMk/>
            <pc:sldMk cId="1488987695" sldId="304"/>
            <ac:inkMk id="37" creationId="{4655A912-84B4-4197-BA44-60B3F2C3C6F6}"/>
          </ac:inkMkLst>
        </pc:inkChg>
        <pc:inkChg chg="add del">
          <ac:chgData name="Viet Anh Nguyen" userId="b95f61ff061388d5" providerId="LiveId" clId="{3E39147E-158E-4099-BECE-8D8C54C07C10}" dt="2022-01-08T06:35:34.885" v="924"/>
          <ac:inkMkLst>
            <pc:docMk/>
            <pc:sldMk cId="1488987695" sldId="304"/>
            <ac:inkMk id="38" creationId="{C28C603E-34B3-458C-A570-2698BAD2D738}"/>
          </ac:inkMkLst>
        </pc:inkChg>
        <pc:inkChg chg="add del">
          <ac:chgData name="Viet Anh Nguyen" userId="b95f61ff061388d5" providerId="LiveId" clId="{3E39147E-158E-4099-BECE-8D8C54C07C10}" dt="2022-01-08T06:35:47.281" v="961"/>
          <ac:inkMkLst>
            <pc:docMk/>
            <pc:sldMk cId="1488987695" sldId="304"/>
            <ac:inkMk id="39" creationId="{BF2F3C92-9974-4E28-8C99-EF62C8097966}"/>
          </ac:inkMkLst>
        </pc:inkChg>
        <pc:inkChg chg="add del">
          <ac:chgData name="Viet Anh Nguyen" userId="b95f61ff061388d5" providerId="LiveId" clId="{3E39147E-158E-4099-BECE-8D8C54C07C10}" dt="2022-01-08T06:35:36.394" v="929"/>
          <ac:inkMkLst>
            <pc:docMk/>
            <pc:sldMk cId="1488987695" sldId="304"/>
            <ac:inkMk id="40" creationId="{CCFF0A75-D435-458C-A783-3304D693D3C6}"/>
          </ac:inkMkLst>
        </pc:inkChg>
        <pc:inkChg chg="add del">
          <ac:chgData name="Viet Anh Nguyen" userId="b95f61ff061388d5" providerId="LiveId" clId="{3E39147E-158E-4099-BECE-8D8C54C07C10}" dt="2022-01-08T06:35:36.394" v="929"/>
          <ac:inkMkLst>
            <pc:docMk/>
            <pc:sldMk cId="1488987695" sldId="304"/>
            <ac:inkMk id="41" creationId="{8B28E126-D3A9-437C-B80C-095201836CCE}"/>
          </ac:inkMkLst>
        </pc:inkChg>
        <pc:inkChg chg="add del">
          <ac:chgData name="Viet Anh Nguyen" userId="b95f61ff061388d5" providerId="LiveId" clId="{3E39147E-158E-4099-BECE-8D8C54C07C10}" dt="2022-01-08T06:35:36.394" v="929"/>
          <ac:inkMkLst>
            <pc:docMk/>
            <pc:sldMk cId="1488987695" sldId="304"/>
            <ac:inkMk id="42" creationId="{D732C31C-C716-4E98-8019-D5466D0679DD}"/>
          </ac:inkMkLst>
        </pc:inkChg>
        <pc:inkChg chg="add del">
          <ac:chgData name="Viet Anh Nguyen" userId="b95f61ff061388d5" providerId="LiveId" clId="{3E39147E-158E-4099-BECE-8D8C54C07C10}" dt="2022-01-08T06:35:36.394" v="929"/>
          <ac:inkMkLst>
            <pc:docMk/>
            <pc:sldMk cId="1488987695" sldId="304"/>
            <ac:inkMk id="43" creationId="{D03E7544-7AA4-4CE7-B207-825065C5FA0A}"/>
          </ac:inkMkLst>
        </pc:inkChg>
        <pc:inkChg chg="add del">
          <ac:chgData name="Viet Anh Nguyen" userId="b95f61ff061388d5" providerId="LiveId" clId="{3E39147E-158E-4099-BECE-8D8C54C07C10}" dt="2022-01-08T06:35:37.314" v="931"/>
          <ac:inkMkLst>
            <pc:docMk/>
            <pc:sldMk cId="1488987695" sldId="304"/>
            <ac:inkMk id="44" creationId="{B3DA15E0-B620-49D0-86D9-44852A38E961}"/>
          </ac:inkMkLst>
        </pc:inkChg>
        <pc:inkChg chg="add del">
          <ac:chgData name="Viet Anh Nguyen" userId="b95f61ff061388d5" providerId="LiveId" clId="{3E39147E-158E-4099-BECE-8D8C54C07C10}" dt="2022-01-08T06:35:37.314" v="931"/>
          <ac:inkMkLst>
            <pc:docMk/>
            <pc:sldMk cId="1488987695" sldId="304"/>
            <ac:inkMk id="45" creationId="{4C3B7BE7-072E-4124-973C-09F067EFD4D5}"/>
          </ac:inkMkLst>
        </pc:inkChg>
        <pc:inkChg chg="add">
          <ac:chgData name="Viet Anh Nguyen" userId="b95f61ff061388d5" providerId="LiveId" clId="{3E39147E-158E-4099-BECE-8D8C54C07C10}" dt="2022-01-08T06:35:37.314" v="931"/>
          <ac:inkMkLst>
            <pc:docMk/>
            <pc:sldMk cId="1488987695" sldId="304"/>
            <ac:inkMk id="46" creationId="{CEA2AB36-473A-4997-984A-388CE31F819A}"/>
          </ac:inkMkLst>
        </pc:inkChg>
        <pc:inkChg chg="add del">
          <ac:chgData name="Viet Anh Nguyen" userId="b95f61ff061388d5" providerId="LiveId" clId="{3E39147E-158E-4099-BECE-8D8C54C07C10}" dt="2022-01-08T06:35:44.607" v="953"/>
          <ac:inkMkLst>
            <pc:docMk/>
            <pc:sldMk cId="1488987695" sldId="304"/>
            <ac:inkMk id="47" creationId="{5F1D4882-77B0-4BF1-9661-623CD23B2EC6}"/>
          </ac:inkMkLst>
        </pc:inkChg>
        <pc:inkChg chg="add del">
          <ac:chgData name="Viet Anh Nguyen" userId="b95f61ff061388d5" providerId="LiveId" clId="{3E39147E-158E-4099-BECE-8D8C54C07C10}" dt="2022-01-08T06:35:44.607" v="953"/>
          <ac:inkMkLst>
            <pc:docMk/>
            <pc:sldMk cId="1488987695" sldId="304"/>
            <ac:inkMk id="48" creationId="{ADCFCD96-49A9-4E99-98C3-030A33249BE9}"/>
          </ac:inkMkLst>
        </pc:inkChg>
        <pc:inkChg chg="add del">
          <ac:chgData name="Viet Anh Nguyen" userId="b95f61ff061388d5" providerId="LiveId" clId="{3E39147E-158E-4099-BECE-8D8C54C07C10}" dt="2022-01-08T06:35:44.607" v="953"/>
          <ac:inkMkLst>
            <pc:docMk/>
            <pc:sldMk cId="1488987695" sldId="304"/>
            <ac:inkMk id="49" creationId="{19BE0369-D2D8-4428-A8AF-7CFE05CF50A1}"/>
          </ac:inkMkLst>
        </pc:inkChg>
        <pc:inkChg chg="add del">
          <ac:chgData name="Viet Anh Nguyen" userId="b95f61ff061388d5" providerId="LiveId" clId="{3E39147E-158E-4099-BECE-8D8C54C07C10}" dt="2022-01-08T06:35:44.607" v="953"/>
          <ac:inkMkLst>
            <pc:docMk/>
            <pc:sldMk cId="1488987695" sldId="304"/>
            <ac:inkMk id="50" creationId="{4F178F45-88F8-4197-A37D-BB651403CE83}"/>
          </ac:inkMkLst>
        </pc:inkChg>
        <pc:inkChg chg="add del">
          <ac:chgData name="Viet Anh Nguyen" userId="b95f61ff061388d5" providerId="LiveId" clId="{3E39147E-158E-4099-BECE-8D8C54C07C10}" dt="2022-01-08T06:35:44.607" v="953"/>
          <ac:inkMkLst>
            <pc:docMk/>
            <pc:sldMk cId="1488987695" sldId="304"/>
            <ac:inkMk id="51" creationId="{66C658E3-0E0F-4DD7-86FD-0ED72CD20471}"/>
          </ac:inkMkLst>
        </pc:inkChg>
        <pc:inkChg chg="add del">
          <ac:chgData name="Viet Anh Nguyen" userId="b95f61ff061388d5" providerId="LiveId" clId="{3E39147E-158E-4099-BECE-8D8C54C07C10}" dt="2022-01-08T06:35:44.607" v="953"/>
          <ac:inkMkLst>
            <pc:docMk/>
            <pc:sldMk cId="1488987695" sldId="304"/>
            <ac:inkMk id="52" creationId="{2BB6BC81-BAA5-4644-BE55-C7802C83A942}"/>
          </ac:inkMkLst>
        </pc:inkChg>
        <pc:inkChg chg="add del">
          <ac:chgData name="Viet Anh Nguyen" userId="b95f61ff061388d5" providerId="LiveId" clId="{3E39147E-158E-4099-BECE-8D8C54C07C10}" dt="2022-01-08T06:35:44.607" v="953"/>
          <ac:inkMkLst>
            <pc:docMk/>
            <pc:sldMk cId="1488987695" sldId="304"/>
            <ac:inkMk id="53" creationId="{DF2A3360-E653-4AD5-A610-5EEC45A222C7}"/>
          </ac:inkMkLst>
        </pc:inkChg>
        <pc:inkChg chg="add del">
          <ac:chgData name="Viet Anh Nguyen" userId="b95f61ff061388d5" providerId="LiveId" clId="{3E39147E-158E-4099-BECE-8D8C54C07C10}" dt="2022-01-08T06:35:44.607" v="953"/>
          <ac:inkMkLst>
            <pc:docMk/>
            <pc:sldMk cId="1488987695" sldId="304"/>
            <ac:inkMk id="54" creationId="{EB44F55B-2640-48B8-80FE-AB971266AECA}"/>
          </ac:inkMkLst>
        </pc:inkChg>
        <pc:inkChg chg="add del">
          <ac:chgData name="Viet Anh Nguyen" userId="b95f61ff061388d5" providerId="LiveId" clId="{3E39147E-158E-4099-BECE-8D8C54C07C10}" dt="2022-01-08T06:35:44.607" v="953"/>
          <ac:inkMkLst>
            <pc:docMk/>
            <pc:sldMk cId="1488987695" sldId="304"/>
            <ac:inkMk id="55" creationId="{947DB9DA-62F7-4C5F-87B7-C8E4DEE17457}"/>
          </ac:inkMkLst>
        </pc:inkChg>
        <pc:inkChg chg="add del">
          <ac:chgData name="Viet Anh Nguyen" userId="b95f61ff061388d5" providerId="LiveId" clId="{3E39147E-158E-4099-BECE-8D8C54C07C10}" dt="2022-01-08T06:35:44.607" v="953"/>
          <ac:inkMkLst>
            <pc:docMk/>
            <pc:sldMk cId="1488987695" sldId="304"/>
            <ac:inkMk id="56" creationId="{E25A6D39-4EF3-46E7-9E76-71B4EA5D4098}"/>
          </ac:inkMkLst>
        </pc:inkChg>
        <pc:inkChg chg="add del">
          <ac:chgData name="Viet Anh Nguyen" userId="b95f61ff061388d5" providerId="LiveId" clId="{3E39147E-158E-4099-BECE-8D8C54C07C10}" dt="2022-01-08T06:35:44.607" v="953"/>
          <ac:inkMkLst>
            <pc:docMk/>
            <pc:sldMk cId="1488987695" sldId="304"/>
            <ac:inkMk id="57" creationId="{1E526782-FF1B-41B2-B5FC-980AF0295A30}"/>
          </ac:inkMkLst>
        </pc:inkChg>
        <pc:inkChg chg="add del">
          <ac:chgData name="Viet Anh Nguyen" userId="b95f61ff061388d5" providerId="LiveId" clId="{3E39147E-158E-4099-BECE-8D8C54C07C10}" dt="2022-01-08T06:35:44.607" v="953"/>
          <ac:inkMkLst>
            <pc:docMk/>
            <pc:sldMk cId="1488987695" sldId="304"/>
            <ac:inkMk id="58" creationId="{DABC3C9E-2F56-4CF7-AE1C-BD33FB690891}"/>
          </ac:inkMkLst>
        </pc:inkChg>
        <pc:inkChg chg="add del">
          <ac:chgData name="Viet Anh Nguyen" userId="b95f61ff061388d5" providerId="LiveId" clId="{3E39147E-158E-4099-BECE-8D8C54C07C10}" dt="2022-01-08T06:35:44.607" v="953"/>
          <ac:inkMkLst>
            <pc:docMk/>
            <pc:sldMk cId="1488987695" sldId="304"/>
            <ac:inkMk id="59" creationId="{A34751D0-B420-49C5-BC53-D20A5A7CFB69}"/>
          </ac:inkMkLst>
        </pc:inkChg>
        <pc:inkChg chg="add del">
          <ac:chgData name="Viet Anh Nguyen" userId="b95f61ff061388d5" providerId="LiveId" clId="{3E39147E-158E-4099-BECE-8D8C54C07C10}" dt="2022-01-08T06:35:44.607" v="953"/>
          <ac:inkMkLst>
            <pc:docMk/>
            <pc:sldMk cId="1488987695" sldId="304"/>
            <ac:inkMk id="60" creationId="{37E08C9C-3C65-4CED-A1BE-BACCEF30EB17}"/>
          </ac:inkMkLst>
        </pc:inkChg>
        <pc:inkChg chg="add del">
          <ac:chgData name="Viet Anh Nguyen" userId="b95f61ff061388d5" providerId="LiveId" clId="{3E39147E-158E-4099-BECE-8D8C54C07C10}" dt="2022-01-08T06:35:44.607" v="953"/>
          <ac:inkMkLst>
            <pc:docMk/>
            <pc:sldMk cId="1488987695" sldId="304"/>
            <ac:inkMk id="61" creationId="{0E8CDAE9-71FB-4041-B406-830E2E612C6C}"/>
          </ac:inkMkLst>
        </pc:inkChg>
        <pc:inkChg chg="add del">
          <ac:chgData name="Viet Anh Nguyen" userId="b95f61ff061388d5" providerId="LiveId" clId="{3E39147E-158E-4099-BECE-8D8C54C07C10}" dt="2022-01-08T06:35:44.607" v="953"/>
          <ac:inkMkLst>
            <pc:docMk/>
            <pc:sldMk cId="1488987695" sldId="304"/>
            <ac:inkMk id="62" creationId="{43237891-FDFD-433D-A75D-9CCB18B948E9}"/>
          </ac:inkMkLst>
        </pc:inkChg>
        <pc:inkChg chg="add del">
          <ac:chgData name="Viet Anh Nguyen" userId="b95f61ff061388d5" providerId="LiveId" clId="{3E39147E-158E-4099-BECE-8D8C54C07C10}" dt="2022-01-08T06:35:44.607" v="953"/>
          <ac:inkMkLst>
            <pc:docMk/>
            <pc:sldMk cId="1488987695" sldId="304"/>
            <ac:inkMk id="63" creationId="{AE625F18-FD76-461A-9A07-93454BF4F52B}"/>
          </ac:inkMkLst>
        </pc:inkChg>
        <pc:inkChg chg="add del">
          <ac:chgData name="Viet Anh Nguyen" userId="b95f61ff061388d5" providerId="LiveId" clId="{3E39147E-158E-4099-BECE-8D8C54C07C10}" dt="2022-01-08T06:35:44.607" v="953"/>
          <ac:inkMkLst>
            <pc:docMk/>
            <pc:sldMk cId="1488987695" sldId="304"/>
            <ac:inkMk id="64" creationId="{202AA981-8707-4F82-A5DE-9D17D4CB3C4D}"/>
          </ac:inkMkLst>
        </pc:inkChg>
        <pc:inkChg chg="add del">
          <ac:chgData name="Viet Anh Nguyen" userId="b95f61ff061388d5" providerId="LiveId" clId="{3E39147E-158E-4099-BECE-8D8C54C07C10}" dt="2022-01-08T06:35:44.607" v="953"/>
          <ac:inkMkLst>
            <pc:docMk/>
            <pc:sldMk cId="1488987695" sldId="304"/>
            <ac:inkMk id="65" creationId="{1E7B5BEE-1B7C-484D-AFA5-B978FB2C6875}"/>
          </ac:inkMkLst>
        </pc:inkChg>
        <pc:inkChg chg="add del">
          <ac:chgData name="Viet Anh Nguyen" userId="b95f61ff061388d5" providerId="LiveId" clId="{3E39147E-158E-4099-BECE-8D8C54C07C10}" dt="2022-01-08T06:35:44.607" v="953"/>
          <ac:inkMkLst>
            <pc:docMk/>
            <pc:sldMk cId="1488987695" sldId="304"/>
            <ac:inkMk id="66" creationId="{360894A6-A3E6-4C57-8209-6939269A5C8F}"/>
          </ac:inkMkLst>
        </pc:inkChg>
        <pc:inkChg chg="add del">
          <ac:chgData name="Viet Anh Nguyen" userId="b95f61ff061388d5" providerId="LiveId" clId="{3E39147E-158E-4099-BECE-8D8C54C07C10}" dt="2022-01-08T06:35:44.607" v="953"/>
          <ac:inkMkLst>
            <pc:docMk/>
            <pc:sldMk cId="1488987695" sldId="304"/>
            <ac:inkMk id="67" creationId="{2B9CCED8-1D79-4483-92B5-091FA10C9CBD}"/>
          </ac:inkMkLst>
        </pc:inkChg>
        <pc:inkChg chg="add del">
          <ac:chgData name="Viet Anh Nguyen" userId="b95f61ff061388d5" providerId="LiveId" clId="{3E39147E-158E-4099-BECE-8D8C54C07C10}" dt="2022-01-08T06:35:47.281" v="961"/>
          <ac:inkMkLst>
            <pc:docMk/>
            <pc:sldMk cId="1488987695" sldId="304"/>
            <ac:inkMk id="68" creationId="{B44ADAF7-13F5-4317-BE1D-233AD3F1027D}"/>
          </ac:inkMkLst>
        </pc:inkChg>
        <pc:inkChg chg="add">
          <ac:chgData name="Viet Anh Nguyen" userId="b95f61ff061388d5" providerId="LiveId" clId="{3E39147E-158E-4099-BECE-8D8C54C07C10}" dt="2022-01-08T06:35:44.607" v="953"/>
          <ac:inkMkLst>
            <pc:docMk/>
            <pc:sldMk cId="1488987695" sldId="304"/>
            <ac:inkMk id="69" creationId="{7F7074B8-F1C1-4182-BB77-ED2FDB91F809}"/>
          </ac:inkMkLst>
        </pc:inkChg>
        <pc:inkChg chg="add del">
          <ac:chgData name="Viet Anh Nguyen" userId="b95f61ff061388d5" providerId="LiveId" clId="{3E39147E-158E-4099-BECE-8D8C54C07C10}" dt="2022-01-08T06:35:47.281" v="961"/>
          <ac:inkMkLst>
            <pc:docMk/>
            <pc:sldMk cId="1488987695" sldId="304"/>
            <ac:inkMk id="70" creationId="{F9D08609-14D3-478C-94D9-A07979AA75FE}"/>
          </ac:inkMkLst>
        </pc:inkChg>
        <pc:inkChg chg="add del">
          <ac:chgData name="Viet Anh Nguyen" userId="b95f61ff061388d5" providerId="LiveId" clId="{3E39147E-158E-4099-BECE-8D8C54C07C10}" dt="2022-01-08T06:35:47.281" v="961"/>
          <ac:inkMkLst>
            <pc:docMk/>
            <pc:sldMk cId="1488987695" sldId="304"/>
            <ac:inkMk id="71" creationId="{CA3DBFA1-A56A-43CE-BEA2-7DA1C24C2C8F}"/>
          </ac:inkMkLst>
        </pc:inkChg>
        <pc:inkChg chg="add del">
          <ac:chgData name="Viet Anh Nguyen" userId="b95f61ff061388d5" providerId="LiveId" clId="{3E39147E-158E-4099-BECE-8D8C54C07C10}" dt="2022-01-08T06:35:47.281" v="961"/>
          <ac:inkMkLst>
            <pc:docMk/>
            <pc:sldMk cId="1488987695" sldId="304"/>
            <ac:inkMk id="72" creationId="{65916096-C0A7-49E4-ADA6-E7880848BDC0}"/>
          </ac:inkMkLst>
        </pc:inkChg>
        <pc:inkChg chg="add del">
          <ac:chgData name="Viet Anh Nguyen" userId="b95f61ff061388d5" providerId="LiveId" clId="{3E39147E-158E-4099-BECE-8D8C54C07C10}" dt="2022-01-08T06:35:47.281" v="961"/>
          <ac:inkMkLst>
            <pc:docMk/>
            <pc:sldMk cId="1488987695" sldId="304"/>
            <ac:inkMk id="73" creationId="{DD77120F-FE3D-4E80-84B5-CA90C84ACF2A}"/>
          </ac:inkMkLst>
        </pc:inkChg>
        <pc:inkChg chg="add del">
          <ac:chgData name="Viet Anh Nguyen" userId="b95f61ff061388d5" providerId="LiveId" clId="{3E39147E-158E-4099-BECE-8D8C54C07C10}" dt="2022-01-08T06:35:47.281" v="961"/>
          <ac:inkMkLst>
            <pc:docMk/>
            <pc:sldMk cId="1488987695" sldId="304"/>
            <ac:inkMk id="74" creationId="{EE6C4E3D-8C6A-452D-BB16-25948F3B113E}"/>
          </ac:inkMkLst>
        </pc:inkChg>
        <pc:inkChg chg="add del">
          <ac:chgData name="Viet Anh Nguyen" userId="b95f61ff061388d5" providerId="LiveId" clId="{3E39147E-158E-4099-BECE-8D8C54C07C10}" dt="2022-01-08T06:35:47.281" v="961"/>
          <ac:inkMkLst>
            <pc:docMk/>
            <pc:sldMk cId="1488987695" sldId="304"/>
            <ac:inkMk id="75" creationId="{BC7F8A01-37B0-4D02-BACE-D94266A47D60}"/>
          </ac:inkMkLst>
        </pc:inkChg>
        <pc:inkChg chg="add del">
          <ac:chgData name="Viet Anh Nguyen" userId="b95f61ff061388d5" providerId="LiveId" clId="{3E39147E-158E-4099-BECE-8D8C54C07C10}" dt="2022-01-08T06:35:47.281" v="961"/>
          <ac:inkMkLst>
            <pc:docMk/>
            <pc:sldMk cId="1488987695" sldId="304"/>
            <ac:inkMk id="76" creationId="{7BD7F93F-D151-4DC5-AA57-556CE00D57B3}"/>
          </ac:inkMkLst>
        </pc:inkChg>
        <pc:inkChg chg="add">
          <ac:chgData name="Viet Anh Nguyen" userId="b95f61ff061388d5" providerId="LiveId" clId="{3E39147E-158E-4099-BECE-8D8C54C07C10}" dt="2022-01-08T06:35:47.281" v="961"/>
          <ac:inkMkLst>
            <pc:docMk/>
            <pc:sldMk cId="1488987695" sldId="304"/>
            <ac:inkMk id="77" creationId="{53B627E4-B39B-4CBA-B2DC-6AB8204A91F6}"/>
          </ac:inkMkLst>
        </pc:inkChg>
        <pc:inkChg chg="add del">
          <ac:chgData name="Viet Anh Nguyen" userId="b95f61ff061388d5" providerId="LiveId" clId="{3E39147E-158E-4099-BECE-8D8C54C07C10}" dt="2022-01-08T06:35:51.454" v="976"/>
          <ac:inkMkLst>
            <pc:docMk/>
            <pc:sldMk cId="1488987695" sldId="304"/>
            <ac:inkMk id="78" creationId="{0E56D6BC-FA24-4AC2-844A-78F221D50737}"/>
          </ac:inkMkLst>
        </pc:inkChg>
        <pc:inkChg chg="add del">
          <ac:chgData name="Viet Anh Nguyen" userId="b95f61ff061388d5" providerId="LiveId" clId="{3E39147E-158E-4099-BECE-8D8C54C07C10}" dt="2022-01-08T06:35:51.454" v="976"/>
          <ac:inkMkLst>
            <pc:docMk/>
            <pc:sldMk cId="1488987695" sldId="304"/>
            <ac:inkMk id="79" creationId="{86312D04-BBBB-4465-9B7B-47B7AA7B5639}"/>
          </ac:inkMkLst>
        </pc:inkChg>
        <pc:inkChg chg="add del">
          <ac:chgData name="Viet Anh Nguyen" userId="b95f61ff061388d5" providerId="LiveId" clId="{3E39147E-158E-4099-BECE-8D8C54C07C10}" dt="2022-01-08T06:35:51.454" v="976"/>
          <ac:inkMkLst>
            <pc:docMk/>
            <pc:sldMk cId="1488987695" sldId="304"/>
            <ac:inkMk id="80" creationId="{3EB336FA-F94E-470C-9AC2-4688BD230079}"/>
          </ac:inkMkLst>
        </pc:inkChg>
        <pc:inkChg chg="add del">
          <ac:chgData name="Viet Anh Nguyen" userId="b95f61ff061388d5" providerId="LiveId" clId="{3E39147E-158E-4099-BECE-8D8C54C07C10}" dt="2022-01-08T06:35:51.454" v="976"/>
          <ac:inkMkLst>
            <pc:docMk/>
            <pc:sldMk cId="1488987695" sldId="304"/>
            <ac:inkMk id="81" creationId="{26F3F20C-9038-4F6D-AD10-A7ED73C5AB23}"/>
          </ac:inkMkLst>
        </pc:inkChg>
        <pc:inkChg chg="add del">
          <ac:chgData name="Viet Anh Nguyen" userId="b95f61ff061388d5" providerId="LiveId" clId="{3E39147E-158E-4099-BECE-8D8C54C07C10}" dt="2022-01-08T06:35:51.454" v="976"/>
          <ac:inkMkLst>
            <pc:docMk/>
            <pc:sldMk cId="1488987695" sldId="304"/>
            <ac:inkMk id="82" creationId="{BF2B55A8-E99B-4963-B67E-956DEAABFAFF}"/>
          </ac:inkMkLst>
        </pc:inkChg>
        <pc:inkChg chg="add del">
          <ac:chgData name="Viet Anh Nguyen" userId="b95f61ff061388d5" providerId="LiveId" clId="{3E39147E-158E-4099-BECE-8D8C54C07C10}" dt="2022-01-08T06:35:51.454" v="976"/>
          <ac:inkMkLst>
            <pc:docMk/>
            <pc:sldMk cId="1488987695" sldId="304"/>
            <ac:inkMk id="83" creationId="{2DE10BF4-2865-4342-BB3C-405A094AAF85}"/>
          </ac:inkMkLst>
        </pc:inkChg>
        <pc:inkChg chg="add del">
          <ac:chgData name="Viet Anh Nguyen" userId="b95f61ff061388d5" providerId="LiveId" clId="{3E39147E-158E-4099-BECE-8D8C54C07C10}" dt="2022-01-08T06:35:51.454" v="976"/>
          <ac:inkMkLst>
            <pc:docMk/>
            <pc:sldMk cId="1488987695" sldId="304"/>
            <ac:inkMk id="84" creationId="{5D06B305-7925-4511-9869-BAA6518EF382}"/>
          </ac:inkMkLst>
        </pc:inkChg>
        <pc:inkChg chg="add del">
          <ac:chgData name="Viet Anh Nguyen" userId="b95f61ff061388d5" providerId="LiveId" clId="{3E39147E-158E-4099-BECE-8D8C54C07C10}" dt="2022-01-08T06:35:51.454" v="976"/>
          <ac:inkMkLst>
            <pc:docMk/>
            <pc:sldMk cId="1488987695" sldId="304"/>
            <ac:inkMk id="85" creationId="{377265AF-FF0D-4101-A204-8F492A00E3B1}"/>
          </ac:inkMkLst>
        </pc:inkChg>
        <pc:inkChg chg="add del">
          <ac:chgData name="Viet Anh Nguyen" userId="b95f61ff061388d5" providerId="LiveId" clId="{3E39147E-158E-4099-BECE-8D8C54C07C10}" dt="2022-01-08T06:35:51.454" v="976"/>
          <ac:inkMkLst>
            <pc:docMk/>
            <pc:sldMk cId="1488987695" sldId="304"/>
            <ac:inkMk id="86" creationId="{26371EF7-A8DA-480E-B17C-C01BA45125AA}"/>
          </ac:inkMkLst>
        </pc:inkChg>
        <pc:inkChg chg="add del">
          <ac:chgData name="Viet Anh Nguyen" userId="b95f61ff061388d5" providerId="LiveId" clId="{3E39147E-158E-4099-BECE-8D8C54C07C10}" dt="2022-01-08T06:35:51.454" v="976"/>
          <ac:inkMkLst>
            <pc:docMk/>
            <pc:sldMk cId="1488987695" sldId="304"/>
            <ac:inkMk id="87" creationId="{A13BD585-A27C-4DFF-8B5F-707EB48CE5FA}"/>
          </ac:inkMkLst>
        </pc:inkChg>
        <pc:inkChg chg="add del">
          <ac:chgData name="Viet Anh Nguyen" userId="b95f61ff061388d5" providerId="LiveId" clId="{3E39147E-158E-4099-BECE-8D8C54C07C10}" dt="2022-01-08T06:35:51.454" v="976"/>
          <ac:inkMkLst>
            <pc:docMk/>
            <pc:sldMk cId="1488987695" sldId="304"/>
            <ac:inkMk id="88" creationId="{220B7236-BFB3-414F-AF09-2806048B1389}"/>
          </ac:inkMkLst>
        </pc:inkChg>
        <pc:inkChg chg="add del">
          <ac:chgData name="Viet Anh Nguyen" userId="b95f61ff061388d5" providerId="LiveId" clId="{3E39147E-158E-4099-BECE-8D8C54C07C10}" dt="2022-01-08T06:35:51.454" v="976"/>
          <ac:inkMkLst>
            <pc:docMk/>
            <pc:sldMk cId="1488987695" sldId="304"/>
            <ac:inkMk id="89" creationId="{3B6AE158-F99C-4C0A-9145-635192F7CF9D}"/>
          </ac:inkMkLst>
        </pc:inkChg>
        <pc:inkChg chg="add del">
          <ac:chgData name="Viet Anh Nguyen" userId="b95f61ff061388d5" providerId="LiveId" clId="{3E39147E-158E-4099-BECE-8D8C54C07C10}" dt="2022-01-08T06:35:51.454" v="976"/>
          <ac:inkMkLst>
            <pc:docMk/>
            <pc:sldMk cId="1488987695" sldId="304"/>
            <ac:inkMk id="90" creationId="{200B6848-E510-4512-B525-6235C227B5D2}"/>
          </ac:inkMkLst>
        </pc:inkChg>
        <pc:inkChg chg="add del">
          <ac:chgData name="Viet Anh Nguyen" userId="b95f61ff061388d5" providerId="LiveId" clId="{3E39147E-158E-4099-BECE-8D8C54C07C10}" dt="2022-01-08T06:35:51.454" v="976"/>
          <ac:inkMkLst>
            <pc:docMk/>
            <pc:sldMk cId="1488987695" sldId="304"/>
            <ac:inkMk id="91" creationId="{FF9E887F-E198-4557-952F-B9FCBCBA25D7}"/>
          </ac:inkMkLst>
        </pc:inkChg>
        <pc:inkChg chg="add">
          <ac:chgData name="Viet Anh Nguyen" userId="b95f61ff061388d5" providerId="LiveId" clId="{3E39147E-158E-4099-BECE-8D8C54C07C10}" dt="2022-01-08T06:35:51.454" v="976"/>
          <ac:inkMkLst>
            <pc:docMk/>
            <pc:sldMk cId="1488987695" sldId="304"/>
            <ac:inkMk id="92" creationId="{5CA6A8FE-6596-40DB-A026-BF4D49930584}"/>
          </ac:inkMkLst>
        </pc:inkChg>
        <pc:inkChg chg="add del">
          <ac:chgData name="Viet Anh Nguyen" userId="b95f61ff061388d5" providerId="LiveId" clId="{3E39147E-158E-4099-BECE-8D8C54C07C10}" dt="2022-01-08T06:35:56.152" v="991"/>
          <ac:inkMkLst>
            <pc:docMk/>
            <pc:sldMk cId="1488987695" sldId="304"/>
            <ac:inkMk id="93" creationId="{C3D802A2-11D7-4D4E-B90B-9CF3883933EF}"/>
          </ac:inkMkLst>
        </pc:inkChg>
        <pc:inkChg chg="add del">
          <ac:chgData name="Viet Anh Nguyen" userId="b95f61ff061388d5" providerId="LiveId" clId="{3E39147E-158E-4099-BECE-8D8C54C07C10}" dt="2022-01-08T06:35:56.152" v="991"/>
          <ac:inkMkLst>
            <pc:docMk/>
            <pc:sldMk cId="1488987695" sldId="304"/>
            <ac:inkMk id="94" creationId="{54B123D8-5D9D-4B99-BCD3-C90C9AC63DD7}"/>
          </ac:inkMkLst>
        </pc:inkChg>
        <pc:inkChg chg="add del">
          <ac:chgData name="Viet Anh Nguyen" userId="b95f61ff061388d5" providerId="LiveId" clId="{3E39147E-158E-4099-BECE-8D8C54C07C10}" dt="2022-01-08T06:35:56.152" v="991"/>
          <ac:inkMkLst>
            <pc:docMk/>
            <pc:sldMk cId="1488987695" sldId="304"/>
            <ac:inkMk id="95" creationId="{81D36312-5FA7-4CEC-9FFE-39BE01014E26}"/>
          </ac:inkMkLst>
        </pc:inkChg>
        <pc:inkChg chg="add del">
          <ac:chgData name="Viet Anh Nguyen" userId="b95f61ff061388d5" providerId="LiveId" clId="{3E39147E-158E-4099-BECE-8D8C54C07C10}" dt="2022-01-08T06:35:56.152" v="991"/>
          <ac:inkMkLst>
            <pc:docMk/>
            <pc:sldMk cId="1488987695" sldId="304"/>
            <ac:inkMk id="96" creationId="{FC626BDE-9A66-46FF-AC57-53891065ACAC}"/>
          </ac:inkMkLst>
        </pc:inkChg>
        <pc:inkChg chg="add del">
          <ac:chgData name="Viet Anh Nguyen" userId="b95f61ff061388d5" providerId="LiveId" clId="{3E39147E-158E-4099-BECE-8D8C54C07C10}" dt="2022-01-08T06:35:56.152" v="991"/>
          <ac:inkMkLst>
            <pc:docMk/>
            <pc:sldMk cId="1488987695" sldId="304"/>
            <ac:inkMk id="97" creationId="{013B3C47-AFF9-4C31-AD98-8590F9142206}"/>
          </ac:inkMkLst>
        </pc:inkChg>
        <pc:inkChg chg="add del">
          <ac:chgData name="Viet Anh Nguyen" userId="b95f61ff061388d5" providerId="LiveId" clId="{3E39147E-158E-4099-BECE-8D8C54C07C10}" dt="2022-01-08T06:35:56.152" v="991"/>
          <ac:inkMkLst>
            <pc:docMk/>
            <pc:sldMk cId="1488987695" sldId="304"/>
            <ac:inkMk id="98" creationId="{4AD7DE40-BC0E-40E8-8AA9-C284A4E7BA58}"/>
          </ac:inkMkLst>
        </pc:inkChg>
        <pc:inkChg chg="add del">
          <ac:chgData name="Viet Anh Nguyen" userId="b95f61ff061388d5" providerId="LiveId" clId="{3E39147E-158E-4099-BECE-8D8C54C07C10}" dt="2022-01-08T06:35:56.152" v="991"/>
          <ac:inkMkLst>
            <pc:docMk/>
            <pc:sldMk cId="1488987695" sldId="304"/>
            <ac:inkMk id="99" creationId="{4EF6F459-EAF6-48A5-901C-EC42231C8931}"/>
          </ac:inkMkLst>
        </pc:inkChg>
        <pc:inkChg chg="add del">
          <ac:chgData name="Viet Anh Nguyen" userId="b95f61ff061388d5" providerId="LiveId" clId="{3E39147E-158E-4099-BECE-8D8C54C07C10}" dt="2022-01-08T06:35:56.152" v="991"/>
          <ac:inkMkLst>
            <pc:docMk/>
            <pc:sldMk cId="1488987695" sldId="304"/>
            <ac:inkMk id="100" creationId="{6F861E0B-A75D-4864-94BF-9EEA3DD6425A}"/>
          </ac:inkMkLst>
        </pc:inkChg>
        <pc:inkChg chg="add del">
          <ac:chgData name="Viet Anh Nguyen" userId="b95f61ff061388d5" providerId="LiveId" clId="{3E39147E-158E-4099-BECE-8D8C54C07C10}" dt="2022-01-08T06:35:56.152" v="991"/>
          <ac:inkMkLst>
            <pc:docMk/>
            <pc:sldMk cId="1488987695" sldId="304"/>
            <ac:inkMk id="101" creationId="{9DFA1116-7631-45A2-9583-1298146792C4}"/>
          </ac:inkMkLst>
        </pc:inkChg>
        <pc:inkChg chg="add del">
          <ac:chgData name="Viet Anh Nguyen" userId="b95f61ff061388d5" providerId="LiveId" clId="{3E39147E-158E-4099-BECE-8D8C54C07C10}" dt="2022-01-08T06:35:56.152" v="991"/>
          <ac:inkMkLst>
            <pc:docMk/>
            <pc:sldMk cId="1488987695" sldId="304"/>
            <ac:inkMk id="102" creationId="{E46E679B-BE76-49FC-93BA-9341F104C9F2}"/>
          </ac:inkMkLst>
        </pc:inkChg>
        <pc:inkChg chg="add del">
          <ac:chgData name="Viet Anh Nguyen" userId="b95f61ff061388d5" providerId="LiveId" clId="{3E39147E-158E-4099-BECE-8D8C54C07C10}" dt="2022-01-08T06:35:56.152" v="991"/>
          <ac:inkMkLst>
            <pc:docMk/>
            <pc:sldMk cId="1488987695" sldId="304"/>
            <ac:inkMk id="103" creationId="{59C85EF6-18C8-440C-8FB7-A76D2726FA1E}"/>
          </ac:inkMkLst>
        </pc:inkChg>
        <pc:inkChg chg="add del">
          <ac:chgData name="Viet Anh Nguyen" userId="b95f61ff061388d5" providerId="LiveId" clId="{3E39147E-158E-4099-BECE-8D8C54C07C10}" dt="2022-01-08T06:35:56.152" v="991"/>
          <ac:inkMkLst>
            <pc:docMk/>
            <pc:sldMk cId="1488987695" sldId="304"/>
            <ac:inkMk id="104" creationId="{228C8A16-BD1B-43A3-8551-F527BB8A9767}"/>
          </ac:inkMkLst>
        </pc:inkChg>
        <pc:inkChg chg="add del">
          <ac:chgData name="Viet Anh Nguyen" userId="b95f61ff061388d5" providerId="LiveId" clId="{3E39147E-158E-4099-BECE-8D8C54C07C10}" dt="2022-01-08T06:35:56.152" v="991"/>
          <ac:inkMkLst>
            <pc:docMk/>
            <pc:sldMk cId="1488987695" sldId="304"/>
            <ac:inkMk id="105" creationId="{1EEE959B-B9FA-45A3-BBBB-E6761632B3AF}"/>
          </ac:inkMkLst>
        </pc:inkChg>
        <pc:inkChg chg="add del">
          <ac:chgData name="Viet Anh Nguyen" userId="b95f61ff061388d5" providerId="LiveId" clId="{3E39147E-158E-4099-BECE-8D8C54C07C10}" dt="2022-01-08T06:35:56.152" v="991"/>
          <ac:inkMkLst>
            <pc:docMk/>
            <pc:sldMk cId="1488987695" sldId="304"/>
            <ac:inkMk id="106" creationId="{E652AE91-D864-4ACC-B3F1-3FF1243AAB39}"/>
          </ac:inkMkLst>
        </pc:inkChg>
        <pc:inkChg chg="add">
          <ac:chgData name="Viet Anh Nguyen" userId="b95f61ff061388d5" providerId="LiveId" clId="{3E39147E-158E-4099-BECE-8D8C54C07C10}" dt="2022-01-08T06:35:56.152" v="991"/>
          <ac:inkMkLst>
            <pc:docMk/>
            <pc:sldMk cId="1488987695" sldId="304"/>
            <ac:inkMk id="107" creationId="{203E687D-47A7-491A-BD88-ADB5EB996417}"/>
          </ac:inkMkLst>
        </pc:inkChg>
        <pc:inkChg chg="add del">
          <ac:chgData name="Viet Anh Nguyen" userId="b95f61ff061388d5" providerId="LiveId" clId="{3E39147E-158E-4099-BECE-8D8C54C07C10}" dt="2022-01-08T06:35:58.473" v="998"/>
          <ac:inkMkLst>
            <pc:docMk/>
            <pc:sldMk cId="1488987695" sldId="304"/>
            <ac:inkMk id="108" creationId="{71A6CD60-28C8-45AF-86B0-85222980C0F9}"/>
          </ac:inkMkLst>
        </pc:inkChg>
        <pc:inkChg chg="add del">
          <ac:chgData name="Viet Anh Nguyen" userId="b95f61ff061388d5" providerId="LiveId" clId="{3E39147E-158E-4099-BECE-8D8C54C07C10}" dt="2022-01-08T06:35:58.473" v="998"/>
          <ac:inkMkLst>
            <pc:docMk/>
            <pc:sldMk cId="1488987695" sldId="304"/>
            <ac:inkMk id="109" creationId="{CD311D5F-1097-4E52-9533-A660C1ED1458}"/>
          </ac:inkMkLst>
        </pc:inkChg>
        <pc:inkChg chg="add del">
          <ac:chgData name="Viet Anh Nguyen" userId="b95f61ff061388d5" providerId="LiveId" clId="{3E39147E-158E-4099-BECE-8D8C54C07C10}" dt="2022-01-08T06:35:58.473" v="998"/>
          <ac:inkMkLst>
            <pc:docMk/>
            <pc:sldMk cId="1488987695" sldId="304"/>
            <ac:inkMk id="110" creationId="{D4561F82-FE48-4CAC-B6D8-D5D2B57BD763}"/>
          </ac:inkMkLst>
        </pc:inkChg>
        <pc:inkChg chg="add del">
          <ac:chgData name="Viet Anh Nguyen" userId="b95f61ff061388d5" providerId="LiveId" clId="{3E39147E-158E-4099-BECE-8D8C54C07C10}" dt="2022-01-08T06:35:58.473" v="998"/>
          <ac:inkMkLst>
            <pc:docMk/>
            <pc:sldMk cId="1488987695" sldId="304"/>
            <ac:inkMk id="111" creationId="{CF61423E-3607-4054-AF90-0B75334C99FC}"/>
          </ac:inkMkLst>
        </pc:inkChg>
        <pc:inkChg chg="add del">
          <ac:chgData name="Viet Anh Nguyen" userId="b95f61ff061388d5" providerId="LiveId" clId="{3E39147E-158E-4099-BECE-8D8C54C07C10}" dt="2022-01-08T06:35:58.473" v="998"/>
          <ac:inkMkLst>
            <pc:docMk/>
            <pc:sldMk cId="1488987695" sldId="304"/>
            <ac:inkMk id="112" creationId="{AF2F4788-9209-4CEE-859E-CFEEBC406A15}"/>
          </ac:inkMkLst>
        </pc:inkChg>
        <pc:inkChg chg="add del">
          <ac:chgData name="Viet Anh Nguyen" userId="b95f61ff061388d5" providerId="LiveId" clId="{3E39147E-158E-4099-BECE-8D8C54C07C10}" dt="2022-01-08T06:35:58.473" v="998"/>
          <ac:inkMkLst>
            <pc:docMk/>
            <pc:sldMk cId="1488987695" sldId="304"/>
            <ac:inkMk id="113" creationId="{9783961F-11AB-4E00-906A-B168D7EF196C}"/>
          </ac:inkMkLst>
        </pc:inkChg>
        <pc:inkChg chg="add del">
          <ac:chgData name="Viet Anh Nguyen" userId="b95f61ff061388d5" providerId="LiveId" clId="{3E39147E-158E-4099-BECE-8D8C54C07C10}" dt="2022-01-08T06:36:02.241" v="1008"/>
          <ac:inkMkLst>
            <pc:docMk/>
            <pc:sldMk cId="1488987695" sldId="304"/>
            <ac:inkMk id="114" creationId="{0AC719AB-BEAE-45B4-BC8E-1793D038EBE2}"/>
          </ac:inkMkLst>
        </pc:inkChg>
        <pc:inkChg chg="add del">
          <ac:chgData name="Viet Anh Nguyen" userId="b95f61ff061388d5" providerId="LiveId" clId="{3E39147E-158E-4099-BECE-8D8C54C07C10}" dt="2022-01-08T06:36:02.241" v="1008"/>
          <ac:inkMkLst>
            <pc:docMk/>
            <pc:sldMk cId="1488987695" sldId="304"/>
            <ac:inkMk id="115" creationId="{6784BE60-EA4E-431D-8CD7-4A7AB4C8338D}"/>
          </ac:inkMkLst>
        </pc:inkChg>
        <pc:inkChg chg="add del">
          <ac:chgData name="Viet Anh Nguyen" userId="b95f61ff061388d5" providerId="LiveId" clId="{3E39147E-158E-4099-BECE-8D8C54C07C10}" dt="2022-01-08T06:36:02.241" v="1008"/>
          <ac:inkMkLst>
            <pc:docMk/>
            <pc:sldMk cId="1488987695" sldId="304"/>
            <ac:inkMk id="116" creationId="{EB7A3B36-FD44-4A3C-853A-13346409AB68}"/>
          </ac:inkMkLst>
        </pc:inkChg>
        <pc:inkChg chg="add del">
          <ac:chgData name="Viet Anh Nguyen" userId="b95f61ff061388d5" providerId="LiveId" clId="{3E39147E-158E-4099-BECE-8D8C54C07C10}" dt="2022-01-08T06:36:02.241" v="1008"/>
          <ac:inkMkLst>
            <pc:docMk/>
            <pc:sldMk cId="1488987695" sldId="304"/>
            <ac:inkMk id="117" creationId="{E6A61BA9-BB64-4322-ABFC-5BF80BA27B9E}"/>
          </ac:inkMkLst>
        </pc:inkChg>
        <pc:inkChg chg="add del">
          <ac:chgData name="Viet Anh Nguyen" userId="b95f61ff061388d5" providerId="LiveId" clId="{3E39147E-158E-4099-BECE-8D8C54C07C10}" dt="2022-01-08T06:36:02.241" v="1008"/>
          <ac:inkMkLst>
            <pc:docMk/>
            <pc:sldMk cId="1488987695" sldId="304"/>
            <ac:inkMk id="118" creationId="{0AC9B56A-D1F6-49EE-9C24-3B0E339A2B16}"/>
          </ac:inkMkLst>
        </pc:inkChg>
        <pc:inkChg chg="add del">
          <ac:chgData name="Viet Anh Nguyen" userId="b95f61ff061388d5" providerId="LiveId" clId="{3E39147E-158E-4099-BECE-8D8C54C07C10}" dt="2022-01-08T06:36:02.241" v="1008"/>
          <ac:inkMkLst>
            <pc:docMk/>
            <pc:sldMk cId="1488987695" sldId="304"/>
            <ac:inkMk id="119" creationId="{1C74E705-456A-45A6-8A58-10C9D479A461}"/>
          </ac:inkMkLst>
        </pc:inkChg>
        <pc:inkChg chg="add del">
          <ac:chgData name="Viet Anh Nguyen" userId="b95f61ff061388d5" providerId="LiveId" clId="{3E39147E-158E-4099-BECE-8D8C54C07C10}" dt="2022-01-08T06:36:02.241" v="1008"/>
          <ac:inkMkLst>
            <pc:docMk/>
            <pc:sldMk cId="1488987695" sldId="304"/>
            <ac:inkMk id="120" creationId="{6BEEBDEE-6EC5-405A-9C24-E4940B511925}"/>
          </ac:inkMkLst>
        </pc:inkChg>
        <pc:inkChg chg="add del">
          <ac:chgData name="Viet Anh Nguyen" userId="b95f61ff061388d5" providerId="LiveId" clId="{3E39147E-158E-4099-BECE-8D8C54C07C10}" dt="2022-01-08T06:36:02.241" v="1008"/>
          <ac:inkMkLst>
            <pc:docMk/>
            <pc:sldMk cId="1488987695" sldId="304"/>
            <ac:inkMk id="121" creationId="{F3040A34-7F08-48FA-A59C-B0D8E4DF727A}"/>
          </ac:inkMkLst>
        </pc:inkChg>
        <pc:inkChg chg="add del">
          <ac:chgData name="Viet Anh Nguyen" userId="b95f61ff061388d5" providerId="LiveId" clId="{3E39147E-158E-4099-BECE-8D8C54C07C10}" dt="2022-01-08T06:36:02.241" v="1008"/>
          <ac:inkMkLst>
            <pc:docMk/>
            <pc:sldMk cId="1488987695" sldId="304"/>
            <ac:inkMk id="122" creationId="{89846F48-6C9B-45ED-8F7D-7CB9FDC534AC}"/>
          </ac:inkMkLst>
        </pc:inkChg>
        <pc:inkChg chg="add del">
          <ac:chgData name="Viet Anh Nguyen" userId="b95f61ff061388d5" providerId="LiveId" clId="{3E39147E-158E-4099-BECE-8D8C54C07C10}" dt="2022-01-08T06:36:02.241" v="1008"/>
          <ac:inkMkLst>
            <pc:docMk/>
            <pc:sldMk cId="1488987695" sldId="304"/>
            <ac:inkMk id="123" creationId="{16FD7AF8-8721-47AE-887C-DB28162FE473}"/>
          </ac:inkMkLst>
        </pc:inkChg>
        <pc:inkChg chg="add">
          <ac:chgData name="Viet Anh Nguyen" userId="b95f61ff061388d5" providerId="LiveId" clId="{3E39147E-158E-4099-BECE-8D8C54C07C10}" dt="2022-01-08T06:36:02.241" v="1008"/>
          <ac:inkMkLst>
            <pc:docMk/>
            <pc:sldMk cId="1488987695" sldId="304"/>
            <ac:inkMk id="124" creationId="{C177492F-4EA9-4E40-96E6-EFF13586B9DC}"/>
          </ac:inkMkLst>
        </pc:inkChg>
        <pc:inkChg chg="add del">
          <ac:chgData name="Viet Anh Nguyen" userId="b95f61ff061388d5" providerId="LiveId" clId="{3E39147E-158E-4099-BECE-8D8C54C07C10}" dt="2022-01-08T06:36:04.409" v="1014"/>
          <ac:inkMkLst>
            <pc:docMk/>
            <pc:sldMk cId="1488987695" sldId="304"/>
            <ac:inkMk id="125" creationId="{F6D87427-C768-4697-9A19-4302B1F00B74}"/>
          </ac:inkMkLst>
        </pc:inkChg>
        <pc:inkChg chg="add del">
          <ac:chgData name="Viet Anh Nguyen" userId="b95f61ff061388d5" providerId="LiveId" clId="{3E39147E-158E-4099-BECE-8D8C54C07C10}" dt="2022-01-08T06:36:04.409" v="1014"/>
          <ac:inkMkLst>
            <pc:docMk/>
            <pc:sldMk cId="1488987695" sldId="304"/>
            <ac:inkMk id="126" creationId="{F39FD66B-1325-41E4-B1AB-FDE80C20BCF4}"/>
          </ac:inkMkLst>
        </pc:inkChg>
        <pc:inkChg chg="add del">
          <ac:chgData name="Viet Anh Nguyen" userId="b95f61ff061388d5" providerId="LiveId" clId="{3E39147E-158E-4099-BECE-8D8C54C07C10}" dt="2022-01-08T06:36:04.409" v="1014"/>
          <ac:inkMkLst>
            <pc:docMk/>
            <pc:sldMk cId="1488987695" sldId="304"/>
            <ac:inkMk id="127" creationId="{7D07F9FA-B169-4FFA-A7F8-32836A974106}"/>
          </ac:inkMkLst>
        </pc:inkChg>
        <pc:inkChg chg="add del">
          <ac:chgData name="Viet Anh Nguyen" userId="b95f61ff061388d5" providerId="LiveId" clId="{3E39147E-158E-4099-BECE-8D8C54C07C10}" dt="2022-01-08T06:36:04.409" v="1014"/>
          <ac:inkMkLst>
            <pc:docMk/>
            <pc:sldMk cId="1488987695" sldId="304"/>
            <ac:inkMk id="128" creationId="{B54426A3-1604-401B-B9B5-B593D333DFF8}"/>
          </ac:inkMkLst>
        </pc:inkChg>
        <pc:inkChg chg="add del">
          <ac:chgData name="Viet Anh Nguyen" userId="b95f61ff061388d5" providerId="LiveId" clId="{3E39147E-158E-4099-BECE-8D8C54C07C10}" dt="2022-01-08T06:36:04.409" v="1014"/>
          <ac:inkMkLst>
            <pc:docMk/>
            <pc:sldMk cId="1488987695" sldId="304"/>
            <ac:inkMk id="129" creationId="{9E130B5C-5BB7-4E61-B362-2400FC617DF4}"/>
          </ac:inkMkLst>
        </pc:inkChg>
        <pc:inkChg chg="add">
          <ac:chgData name="Viet Anh Nguyen" userId="b95f61ff061388d5" providerId="LiveId" clId="{3E39147E-158E-4099-BECE-8D8C54C07C10}" dt="2022-01-08T06:36:04.409" v="1014"/>
          <ac:inkMkLst>
            <pc:docMk/>
            <pc:sldMk cId="1488987695" sldId="304"/>
            <ac:inkMk id="130" creationId="{68F36375-9579-41C5-9449-441D5D69C3D3}"/>
          </ac:inkMkLst>
        </pc:inkChg>
        <pc:inkChg chg="add del">
          <ac:chgData name="Viet Anh Nguyen" userId="b95f61ff061388d5" providerId="LiveId" clId="{3E39147E-158E-4099-BECE-8D8C54C07C10}" dt="2022-01-08T06:36:15.481" v="1024"/>
          <ac:inkMkLst>
            <pc:docMk/>
            <pc:sldMk cId="1488987695" sldId="304"/>
            <ac:inkMk id="131" creationId="{CF0EA184-5DD5-470C-B7A2-E1D207A7B873}"/>
          </ac:inkMkLst>
        </pc:inkChg>
        <pc:inkChg chg="add del">
          <ac:chgData name="Viet Anh Nguyen" userId="b95f61ff061388d5" providerId="LiveId" clId="{3E39147E-158E-4099-BECE-8D8C54C07C10}" dt="2022-01-08T06:36:15.481" v="1024"/>
          <ac:inkMkLst>
            <pc:docMk/>
            <pc:sldMk cId="1488987695" sldId="304"/>
            <ac:inkMk id="132" creationId="{BC8BC1B3-B293-48B3-9054-CEF50E68DCB1}"/>
          </ac:inkMkLst>
        </pc:inkChg>
        <pc:inkChg chg="add del">
          <ac:chgData name="Viet Anh Nguyen" userId="b95f61ff061388d5" providerId="LiveId" clId="{3E39147E-158E-4099-BECE-8D8C54C07C10}" dt="2022-01-08T06:36:15.481" v="1024"/>
          <ac:inkMkLst>
            <pc:docMk/>
            <pc:sldMk cId="1488987695" sldId="304"/>
            <ac:inkMk id="133" creationId="{3D292B54-C862-4B94-B5C0-87C8EA3CFE83}"/>
          </ac:inkMkLst>
        </pc:inkChg>
        <pc:inkChg chg="add del">
          <ac:chgData name="Viet Anh Nguyen" userId="b95f61ff061388d5" providerId="LiveId" clId="{3E39147E-158E-4099-BECE-8D8C54C07C10}" dt="2022-01-08T06:36:15.481" v="1024"/>
          <ac:inkMkLst>
            <pc:docMk/>
            <pc:sldMk cId="1488987695" sldId="304"/>
            <ac:inkMk id="134" creationId="{B0C6D1E4-6D38-484D-B8E2-9C6E5705FC95}"/>
          </ac:inkMkLst>
        </pc:inkChg>
        <pc:inkChg chg="add del">
          <ac:chgData name="Viet Anh Nguyen" userId="b95f61ff061388d5" providerId="LiveId" clId="{3E39147E-158E-4099-BECE-8D8C54C07C10}" dt="2022-01-08T06:36:15.481" v="1024"/>
          <ac:inkMkLst>
            <pc:docMk/>
            <pc:sldMk cId="1488987695" sldId="304"/>
            <ac:inkMk id="135" creationId="{09B74695-F144-4F5B-9389-729B33CCBD61}"/>
          </ac:inkMkLst>
        </pc:inkChg>
        <pc:inkChg chg="add del">
          <ac:chgData name="Viet Anh Nguyen" userId="b95f61ff061388d5" providerId="LiveId" clId="{3E39147E-158E-4099-BECE-8D8C54C07C10}" dt="2022-01-08T06:36:15.481" v="1024"/>
          <ac:inkMkLst>
            <pc:docMk/>
            <pc:sldMk cId="1488987695" sldId="304"/>
            <ac:inkMk id="136" creationId="{D572BFFA-6890-4A5A-B51D-258018B9304F}"/>
          </ac:inkMkLst>
        </pc:inkChg>
        <pc:inkChg chg="add del">
          <ac:chgData name="Viet Anh Nguyen" userId="b95f61ff061388d5" providerId="LiveId" clId="{3E39147E-158E-4099-BECE-8D8C54C07C10}" dt="2022-01-08T06:36:15.481" v="1024"/>
          <ac:inkMkLst>
            <pc:docMk/>
            <pc:sldMk cId="1488987695" sldId="304"/>
            <ac:inkMk id="137" creationId="{608843D7-2F02-44FA-889D-6190AACA49EF}"/>
          </ac:inkMkLst>
        </pc:inkChg>
        <pc:inkChg chg="add del">
          <ac:chgData name="Viet Anh Nguyen" userId="b95f61ff061388d5" providerId="LiveId" clId="{3E39147E-158E-4099-BECE-8D8C54C07C10}" dt="2022-01-08T06:36:15.481" v="1024"/>
          <ac:inkMkLst>
            <pc:docMk/>
            <pc:sldMk cId="1488987695" sldId="304"/>
            <ac:inkMk id="138" creationId="{E31A3BA2-9DBF-428D-87BE-975E53F931D0}"/>
          </ac:inkMkLst>
        </pc:inkChg>
        <pc:inkChg chg="add del">
          <ac:chgData name="Viet Anh Nguyen" userId="b95f61ff061388d5" providerId="LiveId" clId="{3E39147E-158E-4099-BECE-8D8C54C07C10}" dt="2022-01-08T06:36:15.481" v="1024"/>
          <ac:inkMkLst>
            <pc:docMk/>
            <pc:sldMk cId="1488987695" sldId="304"/>
            <ac:inkMk id="139" creationId="{E45A02A9-3999-4C85-8A61-72F12780AB16}"/>
          </ac:inkMkLst>
        </pc:inkChg>
        <pc:inkChg chg="add">
          <ac:chgData name="Viet Anh Nguyen" userId="b95f61ff061388d5" providerId="LiveId" clId="{3E39147E-158E-4099-BECE-8D8C54C07C10}" dt="2022-01-08T06:36:15.481" v="1024"/>
          <ac:inkMkLst>
            <pc:docMk/>
            <pc:sldMk cId="1488987695" sldId="304"/>
            <ac:inkMk id="140" creationId="{00CB8FCF-C7B7-45F0-BD78-AD9B98D4168A}"/>
          </ac:inkMkLst>
        </pc:inkChg>
        <pc:inkChg chg="add del">
          <ac:chgData name="Viet Anh Nguyen" userId="b95f61ff061388d5" providerId="LiveId" clId="{3E39147E-158E-4099-BECE-8D8C54C07C10}" dt="2022-01-08T06:36:22.118" v="1044"/>
          <ac:inkMkLst>
            <pc:docMk/>
            <pc:sldMk cId="1488987695" sldId="304"/>
            <ac:inkMk id="141" creationId="{97F6B337-16CF-4DD2-9E5B-6E7DB4214403}"/>
          </ac:inkMkLst>
        </pc:inkChg>
        <pc:inkChg chg="add del">
          <ac:chgData name="Viet Anh Nguyen" userId="b95f61ff061388d5" providerId="LiveId" clId="{3E39147E-158E-4099-BECE-8D8C54C07C10}" dt="2022-01-08T06:36:22.118" v="1044"/>
          <ac:inkMkLst>
            <pc:docMk/>
            <pc:sldMk cId="1488987695" sldId="304"/>
            <ac:inkMk id="142" creationId="{DC3A3A28-D00E-4A26-9BCB-5529B49BE081}"/>
          </ac:inkMkLst>
        </pc:inkChg>
        <pc:inkChg chg="add del">
          <ac:chgData name="Viet Anh Nguyen" userId="b95f61ff061388d5" providerId="LiveId" clId="{3E39147E-158E-4099-BECE-8D8C54C07C10}" dt="2022-01-08T06:36:22.118" v="1044"/>
          <ac:inkMkLst>
            <pc:docMk/>
            <pc:sldMk cId="1488987695" sldId="304"/>
            <ac:inkMk id="143" creationId="{3A291050-E8FC-4966-BFBA-9171E59AFF70}"/>
          </ac:inkMkLst>
        </pc:inkChg>
        <pc:inkChg chg="add del">
          <ac:chgData name="Viet Anh Nguyen" userId="b95f61ff061388d5" providerId="LiveId" clId="{3E39147E-158E-4099-BECE-8D8C54C07C10}" dt="2022-01-08T06:36:22.118" v="1044"/>
          <ac:inkMkLst>
            <pc:docMk/>
            <pc:sldMk cId="1488987695" sldId="304"/>
            <ac:inkMk id="144" creationId="{496C6F91-A623-42ED-A277-BC7E8DB17E93}"/>
          </ac:inkMkLst>
        </pc:inkChg>
        <pc:inkChg chg="add del">
          <ac:chgData name="Viet Anh Nguyen" userId="b95f61ff061388d5" providerId="LiveId" clId="{3E39147E-158E-4099-BECE-8D8C54C07C10}" dt="2022-01-08T06:36:22.118" v="1044"/>
          <ac:inkMkLst>
            <pc:docMk/>
            <pc:sldMk cId="1488987695" sldId="304"/>
            <ac:inkMk id="145" creationId="{C65359FE-1AA2-44B0-A5A9-8908F763D0A0}"/>
          </ac:inkMkLst>
        </pc:inkChg>
        <pc:inkChg chg="add del">
          <ac:chgData name="Viet Anh Nguyen" userId="b95f61ff061388d5" providerId="LiveId" clId="{3E39147E-158E-4099-BECE-8D8C54C07C10}" dt="2022-01-08T06:36:22.118" v="1044"/>
          <ac:inkMkLst>
            <pc:docMk/>
            <pc:sldMk cId="1488987695" sldId="304"/>
            <ac:inkMk id="146" creationId="{C568D79D-0F3D-4C71-B0FF-378DDEA54BFB}"/>
          </ac:inkMkLst>
        </pc:inkChg>
        <pc:inkChg chg="add del">
          <ac:chgData name="Viet Anh Nguyen" userId="b95f61ff061388d5" providerId="LiveId" clId="{3E39147E-158E-4099-BECE-8D8C54C07C10}" dt="2022-01-08T06:36:22.118" v="1044"/>
          <ac:inkMkLst>
            <pc:docMk/>
            <pc:sldMk cId="1488987695" sldId="304"/>
            <ac:inkMk id="147" creationId="{14999A81-722F-4810-8FF5-2E7D96AEB880}"/>
          </ac:inkMkLst>
        </pc:inkChg>
        <pc:inkChg chg="add del">
          <ac:chgData name="Viet Anh Nguyen" userId="b95f61ff061388d5" providerId="LiveId" clId="{3E39147E-158E-4099-BECE-8D8C54C07C10}" dt="2022-01-08T06:36:22.118" v="1044"/>
          <ac:inkMkLst>
            <pc:docMk/>
            <pc:sldMk cId="1488987695" sldId="304"/>
            <ac:inkMk id="148" creationId="{381799CF-0D17-488C-A475-F5DF0C5DE246}"/>
          </ac:inkMkLst>
        </pc:inkChg>
        <pc:inkChg chg="add del">
          <ac:chgData name="Viet Anh Nguyen" userId="b95f61ff061388d5" providerId="LiveId" clId="{3E39147E-158E-4099-BECE-8D8C54C07C10}" dt="2022-01-08T06:36:22.118" v="1044"/>
          <ac:inkMkLst>
            <pc:docMk/>
            <pc:sldMk cId="1488987695" sldId="304"/>
            <ac:inkMk id="149" creationId="{FE249DC8-A106-47BC-BD04-B318289494B4}"/>
          </ac:inkMkLst>
        </pc:inkChg>
        <pc:inkChg chg="add del">
          <ac:chgData name="Viet Anh Nguyen" userId="b95f61ff061388d5" providerId="LiveId" clId="{3E39147E-158E-4099-BECE-8D8C54C07C10}" dt="2022-01-08T06:36:22.118" v="1044"/>
          <ac:inkMkLst>
            <pc:docMk/>
            <pc:sldMk cId="1488987695" sldId="304"/>
            <ac:inkMk id="150" creationId="{78F14446-CFD9-4CBF-903C-8B8A512994CF}"/>
          </ac:inkMkLst>
        </pc:inkChg>
        <pc:inkChg chg="add del">
          <ac:chgData name="Viet Anh Nguyen" userId="b95f61ff061388d5" providerId="LiveId" clId="{3E39147E-158E-4099-BECE-8D8C54C07C10}" dt="2022-01-08T06:36:22.118" v="1044"/>
          <ac:inkMkLst>
            <pc:docMk/>
            <pc:sldMk cId="1488987695" sldId="304"/>
            <ac:inkMk id="151" creationId="{92449F23-E641-46D2-92B6-64DDD13508DC}"/>
          </ac:inkMkLst>
        </pc:inkChg>
        <pc:inkChg chg="add del">
          <ac:chgData name="Viet Anh Nguyen" userId="b95f61ff061388d5" providerId="LiveId" clId="{3E39147E-158E-4099-BECE-8D8C54C07C10}" dt="2022-01-08T06:36:22.118" v="1044"/>
          <ac:inkMkLst>
            <pc:docMk/>
            <pc:sldMk cId="1488987695" sldId="304"/>
            <ac:inkMk id="152" creationId="{DBA68FA8-ABB1-48F8-9FD0-C494A3AFF0F3}"/>
          </ac:inkMkLst>
        </pc:inkChg>
        <pc:inkChg chg="add del">
          <ac:chgData name="Viet Anh Nguyen" userId="b95f61ff061388d5" providerId="LiveId" clId="{3E39147E-158E-4099-BECE-8D8C54C07C10}" dt="2022-01-08T06:36:22.118" v="1044"/>
          <ac:inkMkLst>
            <pc:docMk/>
            <pc:sldMk cId="1488987695" sldId="304"/>
            <ac:inkMk id="153" creationId="{9638D646-5D0A-46B9-B2D2-AD24048A947C}"/>
          </ac:inkMkLst>
        </pc:inkChg>
        <pc:inkChg chg="add del">
          <ac:chgData name="Viet Anh Nguyen" userId="b95f61ff061388d5" providerId="LiveId" clId="{3E39147E-158E-4099-BECE-8D8C54C07C10}" dt="2022-01-08T06:36:22.118" v="1044"/>
          <ac:inkMkLst>
            <pc:docMk/>
            <pc:sldMk cId="1488987695" sldId="304"/>
            <ac:inkMk id="154" creationId="{64C4FF6C-6377-426D-9789-3E05880FE312}"/>
          </ac:inkMkLst>
        </pc:inkChg>
        <pc:inkChg chg="add del">
          <ac:chgData name="Viet Anh Nguyen" userId="b95f61ff061388d5" providerId="LiveId" clId="{3E39147E-158E-4099-BECE-8D8C54C07C10}" dt="2022-01-08T06:36:22.118" v="1044"/>
          <ac:inkMkLst>
            <pc:docMk/>
            <pc:sldMk cId="1488987695" sldId="304"/>
            <ac:inkMk id="155" creationId="{C44A8CAE-00E8-49D8-8AD2-027A4466F5B9}"/>
          </ac:inkMkLst>
        </pc:inkChg>
        <pc:inkChg chg="add del">
          <ac:chgData name="Viet Anh Nguyen" userId="b95f61ff061388d5" providerId="LiveId" clId="{3E39147E-158E-4099-BECE-8D8C54C07C10}" dt="2022-01-08T06:36:22.118" v="1044"/>
          <ac:inkMkLst>
            <pc:docMk/>
            <pc:sldMk cId="1488987695" sldId="304"/>
            <ac:inkMk id="156" creationId="{41F5B4FE-FD29-4F02-A841-C12E8CB691D4}"/>
          </ac:inkMkLst>
        </pc:inkChg>
        <pc:inkChg chg="add del">
          <ac:chgData name="Viet Anh Nguyen" userId="b95f61ff061388d5" providerId="LiveId" clId="{3E39147E-158E-4099-BECE-8D8C54C07C10}" dt="2022-01-08T06:36:22.118" v="1044"/>
          <ac:inkMkLst>
            <pc:docMk/>
            <pc:sldMk cId="1488987695" sldId="304"/>
            <ac:inkMk id="157" creationId="{3BFEDC8C-1DFF-47B0-B2ED-4C384323E8A6}"/>
          </ac:inkMkLst>
        </pc:inkChg>
        <pc:inkChg chg="add del">
          <ac:chgData name="Viet Anh Nguyen" userId="b95f61ff061388d5" providerId="LiveId" clId="{3E39147E-158E-4099-BECE-8D8C54C07C10}" dt="2022-01-08T06:36:22.118" v="1044"/>
          <ac:inkMkLst>
            <pc:docMk/>
            <pc:sldMk cId="1488987695" sldId="304"/>
            <ac:inkMk id="158" creationId="{A27ABEE4-B2F4-4265-B870-2DC8CBE4EE1A}"/>
          </ac:inkMkLst>
        </pc:inkChg>
        <pc:inkChg chg="add del">
          <ac:chgData name="Viet Anh Nguyen" userId="b95f61ff061388d5" providerId="LiveId" clId="{3E39147E-158E-4099-BECE-8D8C54C07C10}" dt="2022-01-08T06:36:22.118" v="1044"/>
          <ac:inkMkLst>
            <pc:docMk/>
            <pc:sldMk cId="1488987695" sldId="304"/>
            <ac:inkMk id="159" creationId="{1FAFB1CB-3E77-44A1-9657-87AC641FB943}"/>
          </ac:inkMkLst>
        </pc:inkChg>
        <pc:inkChg chg="add">
          <ac:chgData name="Viet Anh Nguyen" userId="b95f61ff061388d5" providerId="LiveId" clId="{3E39147E-158E-4099-BECE-8D8C54C07C10}" dt="2022-01-08T06:36:22.118" v="1044"/>
          <ac:inkMkLst>
            <pc:docMk/>
            <pc:sldMk cId="1488987695" sldId="304"/>
            <ac:inkMk id="160" creationId="{C627F8E1-ECDA-4D7B-9333-A29876B90D93}"/>
          </ac:inkMkLst>
        </pc:inkChg>
        <pc:inkChg chg="add del">
          <ac:chgData name="Viet Anh Nguyen" userId="b95f61ff061388d5" providerId="LiveId" clId="{3E39147E-158E-4099-BECE-8D8C54C07C10}" dt="2022-01-08T06:36:27.178" v="1047"/>
          <ac:inkMkLst>
            <pc:docMk/>
            <pc:sldMk cId="1488987695" sldId="304"/>
            <ac:inkMk id="161" creationId="{1E6A054E-EF95-4308-A5C0-1302619A26B3}"/>
          </ac:inkMkLst>
        </pc:inkChg>
        <pc:inkChg chg="add del">
          <ac:chgData name="Viet Anh Nguyen" userId="b95f61ff061388d5" providerId="LiveId" clId="{3E39147E-158E-4099-BECE-8D8C54C07C10}" dt="2022-01-08T06:36:27.178" v="1047"/>
          <ac:inkMkLst>
            <pc:docMk/>
            <pc:sldMk cId="1488987695" sldId="304"/>
            <ac:inkMk id="162" creationId="{7B3B9066-AB51-4949-85AB-E28B4AA61133}"/>
          </ac:inkMkLst>
        </pc:inkChg>
        <pc:inkChg chg="add del">
          <ac:chgData name="Viet Anh Nguyen" userId="b95f61ff061388d5" providerId="LiveId" clId="{3E39147E-158E-4099-BECE-8D8C54C07C10}" dt="2022-01-08T06:36:34.356" v="1067"/>
          <ac:inkMkLst>
            <pc:docMk/>
            <pc:sldMk cId="1488987695" sldId="304"/>
            <ac:inkMk id="163" creationId="{DA9211A8-D06E-4987-ADA2-C4208327F6D7}"/>
          </ac:inkMkLst>
        </pc:inkChg>
        <pc:inkChg chg="add del">
          <ac:chgData name="Viet Anh Nguyen" userId="b95f61ff061388d5" providerId="LiveId" clId="{3E39147E-158E-4099-BECE-8D8C54C07C10}" dt="2022-01-08T06:36:34.356" v="1067"/>
          <ac:inkMkLst>
            <pc:docMk/>
            <pc:sldMk cId="1488987695" sldId="304"/>
            <ac:inkMk id="164" creationId="{C52A98F8-DC5E-4C62-8D59-CA0C99CAA6F2}"/>
          </ac:inkMkLst>
        </pc:inkChg>
        <pc:inkChg chg="add del">
          <ac:chgData name="Viet Anh Nguyen" userId="b95f61ff061388d5" providerId="LiveId" clId="{3E39147E-158E-4099-BECE-8D8C54C07C10}" dt="2022-01-08T06:36:34.356" v="1067"/>
          <ac:inkMkLst>
            <pc:docMk/>
            <pc:sldMk cId="1488987695" sldId="304"/>
            <ac:inkMk id="165" creationId="{5F15646E-841F-4805-880B-0F390B79C486}"/>
          </ac:inkMkLst>
        </pc:inkChg>
        <pc:inkChg chg="add del">
          <ac:chgData name="Viet Anh Nguyen" userId="b95f61ff061388d5" providerId="LiveId" clId="{3E39147E-158E-4099-BECE-8D8C54C07C10}" dt="2022-01-08T06:36:34.356" v="1067"/>
          <ac:inkMkLst>
            <pc:docMk/>
            <pc:sldMk cId="1488987695" sldId="304"/>
            <ac:inkMk id="166" creationId="{F6CDDFE8-F6A2-4085-8CF4-7688CDF7506E}"/>
          </ac:inkMkLst>
        </pc:inkChg>
        <pc:inkChg chg="add del">
          <ac:chgData name="Viet Anh Nguyen" userId="b95f61ff061388d5" providerId="LiveId" clId="{3E39147E-158E-4099-BECE-8D8C54C07C10}" dt="2022-01-08T06:36:34.356" v="1067"/>
          <ac:inkMkLst>
            <pc:docMk/>
            <pc:sldMk cId="1488987695" sldId="304"/>
            <ac:inkMk id="167" creationId="{F72C5934-53B7-4F17-AE35-A851A351D050}"/>
          </ac:inkMkLst>
        </pc:inkChg>
        <pc:inkChg chg="add del">
          <ac:chgData name="Viet Anh Nguyen" userId="b95f61ff061388d5" providerId="LiveId" clId="{3E39147E-158E-4099-BECE-8D8C54C07C10}" dt="2022-01-08T06:36:34.356" v="1067"/>
          <ac:inkMkLst>
            <pc:docMk/>
            <pc:sldMk cId="1488987695" sldId="304"/>
            <ac:inkMk id="168" creationId="{CEADB959-B926-4604-92FA-557C8D72B4F5}"/>
          </ac:inkMkLst>
        </pc:inkChg>
        <pc:inkChg chg="add del">
          <ac:chgData name="Viet Anh Nguyen" userId="b95f61ff061388d5" providerId="LiveId" clId="{3E39147E-158E-4099-BECE-8D8C54C07C10}" dt="2022-01-08T06:36:34.356" v="1067"/>
          <ac:inkMkLst>
            <pc:docMk/>
            <pc:sldMk cId="1488987695" sldId="304"/>
            <ac:inkMk id="169" creationId="{6B0BE656-C40F-4C59-9915-637BE17208E0}"/>
          </ac:inkMkLst>
        </pc:inkChg>
        <pc:inkChg chg="add del">
          <ac:chgData name="Viet Anh Nguyen" userId="b95f61ff061388d5" providerId="LiveId" clId="{3E39147E-158E-4099-BECE-8D8C54C07C10}" dt="2022-01-08T06:36:34.356" v="1067"/>
          <ac:inkMkLst>
            <pc:docMk/>
            <pc:sldMk cId="1488987695" sldId="304"/>
            <ac:inkMk id="170" creationId="{B06F7249-6D80-4216-AF07-F97E3CAE0869}"/>
          </ac:inkMkLst>
        </pc:inkChg>
        <pc:inkChg chg="add del">
          <ac:chgData name="Viet Anh Nguyen" userId="b95f61ff061388d5" providerId="LiveId" clId="{3E39147E-158E-4099-BECE-8D8C54C07C10}" dt="2022-01-08T06:36:34.356" v="1067"/>
          <ac:inkMkLst>
            <pc:docMk/>
            <pc:sldMk cId="1488987695" sldId="304"/>
            <ac:inkMk id="171" creationId="{096EC337-BE80-4904-8404-8E0057F34A6F}"/>
          </ac:inkMkLst>
        </pc:inkChg>
        <pc:inkChg chg="add del">
          <ac:chgData name="Viet Anh Nguyen" userId="b95f61ff061388d5" providerId="LiveId" clId="{3E39147E-158E-4099-BECE-8D8C54C07C10}" dt="2022-01-08T06:36:34.356" v="1067"/>
          <ac:inkMkLst>
            <pc:docMk/>
            <pc:sldMk cId="1488987695" sldId="304"/>
            <ac:inkMk id="172" creationId="{056457C7-9AEB-4D81-90B3-E55B7585BC2D}"/>
          </ac:inkMkLst>
        </pc:inkChg>
        <pc:inkChg chg="add del">
          <ac:chgData name="Viet Anh Nguyen" userId="b95f61ff061388d5" providerId="LiveId" clId="{3E39147E-158E-4099-BECE-8D8C54C07C10}" dt="2022-01-08T06:36:34.356" v="1067"/>
          <ac:inkMkLst>
            <pc:docMk/>
            <pc:sldMk cId="1488987695" sldId="304"/>
            <ac:inkMk id="173" creationId="{A5866F1E-010E-48E8-A47E-83F42D9D98A0}"/>
          </ac:inkMkLst>
        </pc:inkChg>
        <pc:inkChg chg="add del">
          <ac:chgData name="Viet Anh Nguyen" userId="b95f61ff061388d5" providerId="LiveId" clId="{3E39147E-158E-4099-BECE-8D8C54C07C10}" dt="2022-01-08T06:36:34.356" v="1067"/>
          <ac:inkMkLst>
            <pc:docMk/>
            <pc:sldMk cId="1488987695" sldId="304"/>
            <ac:inkMk id="174" creationId="{2CD4E1F8-2B1A-431E-9C6C-543761F71898}"/>
          </ac:inkMkLst>
        </pc:inkChg>
        <pc:inkChg chg="add del">
          <ac:chgData name="Viet Anh Nguyen" userId="b95f61ff061388d5" providerId="LiveId" clId="{3E39147E-158E-4099-BECE-8D8C54C07C10}" dt="2022-01-08T06:36:34.356" v="1067"/>
          <ac:inkMkLst>
            <pc:docMk/>
            <pc:sldMk cId="1488987695" sldId="304"/>
            <ac:inkMk id="175" creationId="{D6D316F5-A586-43F2-A60C-F8B7671F8D17}"/>
          </ac:inkMkLst>
        </pc:inkChg>
        <pc:inkChg chg="add del">
          <ac:chgData name="Viet Anh Nguyen" userId="b95f61ff061388d5" providerId="LiveId" clId="{3E39147E-158E-4099-BECE-8D8C54C07C10}" dt="2022-01-08T06:36:34.356" v="1067"/>
          <ac:inkMkLst>
            <pc:docMk/>
            <pc:sldMk cId="1488987695" sldId="304"/>
            <ac:inkMk id="176" creationId="{1573C3CC-B8EB-41CE-A664-0B7E72B9C573}"/>
          </ac:inkMkLst>
        </pc:inkChg>
        <pc:inkChg chg="add del">
          <ac:chgData name="Viet Anh Nguyen" userId="b95f61ff061388d5" providerId="LiveId" clId="{3E39147E-158E-4099-BECE-8D8C54C07C10}" dt="2022-01-08T06:36:34.356" v="1067"/>
          <ac:inkMkLst>
            <pc:docMk/>
            <pc:sldMk cId="1488987695" sldId="304"/>
            <ac:inkMk id="177" creationId="{3175F8D2-7152-4C53-AFE7-219FBF46A9EB}"/>
          </ac:inkMkLst>
        </pc:inkChg>
        <pc:inkChg chg="add del">
          <ac:chgData name="Viet Anh Nguyen" userId="b95f61ff061388d5" providerId="LiveId" clId="{3E39147E-158E-4099-BECE-8D8C54C07C10}" dt="2022-01-08T06:36:34.356" v="1067"/>
          <ac:inkMkLst>
            <pc:docMk/>
            <pc:sldMk cId="1488987695" sldId="304"/>
            <ac:inkMk id="178" creationId="{556C3E1E-35CA-44E0-9C77-2CF114488236}"/>
          </ac:inkMkLst>
        </pc:inkChg>
        <pc:inkChg chg="add del">
          <ac:chgData name="Viet Anh Nguyen" userId="b95f61ff061388d5" providerId="LiveId" clId="{3E39147E-158E-4099-BECE-8D8C54C07C10}" dt="2022-01-08T06:36:34.356" v="1067"/>
          <ac:inkMkLst>
            <pc:docMk/>
            <pc:sldMk cId="1488987695" sldId="304"/>
            <ac:inkMk id="179" creationId="{08CFE362-26B3-4D29-B419-A2AD9C42A5F7}"/>
          </ac:inkMkLst>
        </pc:inkChg>
        <pc:inkChg chg="add del">
          <ac:chgData name="Viet Anh Nguyen" userId="b95f61ff061388d5" providerId="LiveId" clId="{3E39147E-158E-4099-BECE-8D8C54C07C10}" dt="2022-01-08T06:36:34.356" v="1067"/>
          <ac:inkMkLst>
            <pc:docMk/>
            <pc:sldMk cId="1488987695" sldId="304"/>
            <ac:inkMk id="180" creationId="{E22FDA95-F5BE-4704-A7B6-402C551203A7}"/>
          </ac:inkMkLst>
        </pc:inkChg>
        <pc:inkChg chg="add del">
          <ac:chgData name="Viet Anh Nguyen" userId="b95f61ff061388d5" providerId="LiveId" clId="{3E39147E-158E-4099-BECE-8D8C54C07C10}" dt="2022-01-08T06:36:34.356" v="1067"/>
          <ac:inkMkLst>
            <pc:docMk/>
            <pc:sldMk cId="1488987695" sldId="304"/>
            <ac:inkMk id="181" creationId="{76B4FCD7-B1C8-4BCE-A112-E5DD43BF0101}"/>
          </ac:inkMkLst>
        </pc:inkChg>
        <pc:inkChg chg="add del">
          <ac:chgData name="Viet Anh Nguyen" userId="b95f61ff061388d5" providerId="LiveId" clId="{3E39147E-158E-4099-BECE-8D8C54C07C10}" dt="2022-01-08T06:36:34.356" v="1067"/>
          <ac:inkMkLst>
            <pc:docMk/>
            <pc:sldMk cId="1488987695" sldId="304"/>
            <ac:inkMk id="182" creationId="{E8773A72-4C62-427C-8C4A-13E017AC2988}"/>
          </ac:inkMkLst>
        </pc:inkChg>
        <pc:inkChg chg="add">
          <ac:chgData name="Viet Anh Nguyen" userId="b95f61ff061388d5" providerId="LiveId" clId="{3E39147E-158E-4099-BECE-8D8C54C07C10}" dt="2022-01-08T06:36:34.356" v="1067"/>
          <ac:inkMkLst>
            <pc:docMk/>
            <pc:sldMk cId="1488987695" sldId="304"/>
            <ac:inkMk id="183" creationId="{AACAB237-4F51-4F83-BF85-4F4C87D10C28}"/>
          </ac:inkMkLst>
        </pc:inkChg>
      </pc:sldChg>
      <pc:sldChg chg="addSp delSp new mod modClrScheme chgLayout">
        <pc:chgData name="Viet Anh Nguyen" userId="b95f61ff061388d5" providerId="LiveId" clId="{3E39147E-158E-4099-BECE-8D8C54C07C10}" dt="2022-01-08T06:50:13.455" v="1449"/>
        <pc:sldMkLst>
          <pc:docMk/>
          <pc:sldMk cId="2918034243" sldId="305"/>
        </pc:sldMkLst>
        <pc:spChg chg="del">
          <ac:chgData name="Viet Anh Nguyen" userId="b95f61ff061388d5" providerId="LiveId" clId="{3E39147E-158E-4099-BECE-8D8C54C07C10}" dt="2022-01-08T06:45:55.515" v="1277" actId="700"/>
          <ac:spMkLst>
            <pc:docMk/>
            <pc:sldMk cId="2918034243" sldId="305"/>
            <ac:spMk id="2" creationId="{ACBB0930-1964-4D3D-B697-5F20911FB237}"/>
          </ac:spMkLst>
        </pc:spChg>
        <pc:spChg chg="del">
          <ac:chgData name="Viet Anh Nguyen" userId="b95f61ff061388d5" providerId="LiveId" clId="{3E39147E-158E-4099-BECE-8D8C54C07C10}" dt="2022-01-08T06:45:55.515" v="1277" actId="700"/>
          <ac:spMkLst>
            <pc:docMk/>
            <pc:sldMk cId="2918034243" sldId="305"/>
            <ac:spMk id="3" creationId="{C49847D9-D999-4432-8AF9-08D9F736E659}"/>
          </ac:spMkLst>
        </pc:spChg>
        <pc:inkChg chg="add del">
          <ac:chgData name="Viet Anh Nguyen" userId="b95f61ff061388d5" providerId="LiveId" clId="{3E39147E-158E-4099-BECE-8D8C54C07C10}" dt="2022-01-08T06:49:30.942" v="1386"/>
          <ac:inkMkLst>
            <pc:docMk/>
            <pc:sldMk cId="2918034243" sldId="305"/>
            <ac:inkMk id="4" creationId="{78A093A6-A9F9-4605-8845-679A05209114}"/>
          </ac:inkMkLst>
        </pc:inkChg>
        <pc:inkChg chg="add del">
          <ac:chgData name="Viet Anh Nguyen" userId="b95f61ff061388d5" providerId="LiveId" clId="{3E39147E-158E-4099-BECE-8D8C54C07C10}" dt="2022-01-08T06:49:30.942" v="1386"/>
          <ac:inkMkLst>
            <pc:docMk/>
            <pc:sldMk cId="2918034243" sldId="305"/>
            <ac:inkMk id="5" creationId="{3C3509AA-350D-4271-B12A-282D4DC3ED87}"/>
          </ac:inkMkLst>
        </pc:inkChg>
        <pc:inkChg chg="add">
          <ac:chgData name="Viet Anh Nguyen" userId="b95f61ff061388d5" providerId="LiveId" clId="{3E39147E-158E-4099-BECE-8D8C54C07C10}" dt="2022-01-08T06:49:30.942" v="1386"/>
          <ac:inkMkLst>
            <pc:docMk/>
            <pc:sldMk cId="2918034243" sldId="305"/>
            <ac:inkMk id="6" creationId="{022502D0-608E-4A70-853C-FBB61EA4C158}"/>
          </ac:inkMkLst>
        </pc:inkChg>
        <pc:inkChg chg="add del">
          <ac:chgData name="Viet Anh Nguyen" userId="b95f61ff061388d5" providerId="LiveId" clId="{3E39147E-158E-4099-BECE-8D8C54C07C10}" dt="2022-01-08T06:49:32.596" v="1389"/>
          <ac:inkMkLst>
            <pc:docMk/>
            <pc:sldMk cId="2918034243" sldId="305"/>
            <ac:inkMk id="7" creationId="{FD4235BD-449A-49D0-98CA-5A4F0536965D}"/>
          </ac:inkMkLst>
        </pc:inkChg>
        <pc:inkChg chg="add del">
          <ac:chgData name="Viet Anh Nguyen" userId="b95f61ff061388d5" providerId="LiveId" clId="{3E39147E-158E-4099-BECE-8D8C54C07C10}" dt="2022-01-08T06:49:32.596" v="1389"/>
          <ac:inkMkLst>
            <pc:docMk/>
            <pc:sldMk cId="2918034243" sldId="305"/>
            <ac:inkMk id="8" creationId="{D4DB0A9D-3039-4056-A8F4-2BA98BF2EA28}"/>
          </ac:inkMkLst>
        </pc:inkChg>
        <pc:inkChg chg="add del">
          <ac:chgData name="Viet Anh Nguyen" userId="b95f61ff061388d5" providerId="LiveId" clId="{3E39147E-158E-4099-BECE-8D8C54C07C10}" dt="2022-01-08T06:49:34.599" v="1396"/>
          <ac:inkMkLst>
            <pc:docMk/>
            <pc:sldMk cId="2918034243" sldId="305"/>
            <ac:inkMk id="9" creationId="{D06E9847-7DCD-4914-B881-D563E24FD391}"/>
          </ac:inkMkLst>
        </pc:inkChg>
        <pc:inkChg chg="add del">
          <ac:chgData name="Viet Anh Nguyen" userId="b95f61ff061388d5" providerId="LiveId" clId="{3E39147E-158E-4099-BECE-8D8C54C07C10}" dt="2022-01-08T06:49:34.599" v="1396"/>
          <ac:inkMkLst>
            <pc:docMk/>
            <pc:sldMk cId="2918034243" sldId="305"/>
            <ac:inkMk id="10" creationId="{B82555CB-2407-492F-A267-DAC8DF372508}"/>
          </ac:inkMkLst>
        </pc:inkChg>
        <pc:inkChg chg="add del">
          <ac:chgData name="Viet Anh Nguyen" userId="b95f61ff061388d5" providerId="LiveId" clId="{3E39147E-158E-4099-BECE-8D8C54C07C10}" dt="2022-01-08T06:49:34.599" v="1396"/>
          <ac:inkMkLst>
            <pc:docMk/>
            <pc:sldMk cId="2918034243" sldId="305"/>
            <ac:inkMk id="11" creationId="{052E775E-BF7E-43B3-BBB9-B4DE40A7B656}"/>
          </ac:inkMkLst>
        </pc:inkChg>
        <pc:inkChg chg="add del">
          <ac:chgData name="Viet Anh Nguyen" userId="b95f61ff061388d5" providerId="LiveId" clId="{3E39147E-158E-4099-BECE-8D8C54C07C10}" dt="2022-01-08T06:49:34.599" v="1396"/>
          <ac:inkMkLst>
            <pc:docMk/>
            <pc:sldMk cId="2918034243" sldId="305"/>
            <ac:inkMk id="12" creationId="{380892EF-CE65-40D5-9205-4BE6E65129B1}"/>
          </ac:inkMkLst>
        </pc:inkChg>
        <pc:inkChg chg="add del">
          <ac:chgData name="Viet Anh Nguyen" userId="b95f61ff061388d5" providerId="LiveId" clId="{3E39147E-158E-4099-BECE-8D8C54C07C10}" dt="2022-01-08T06:49:34.599" v="1396"/>
          <ac:inkMkLst>
            <pc:docMk/>
            <pc:sldMk cId="2918034243" sldId="305"/>
            <ac:inkMk id="13" creationId="{3B752620-A8B8-430C-8F12-786CA542E83B}"/>
          </ac:inkMkLst>
        </pc:inkChg>
        <pc:inkChg chg="add del">
          <ac:chgData name="Viet Anh Nguyen" userId="b95f61ff061388d5" providerId="LiveId" clId="{3E39147E-158E-4099-BECE-8D8C54C07C10}" dt="2022-01-08T06:49:34.599" v="1396"/>
          <ac:inkMkLst>
            <pc:docMk/>
            <pc:sldMk cId="2918034243" sldId="305"/>
            <ac:inkMk id="14" creationId="{9474B7F5-A6C5-46DC-BB46-83BDB125F5A3}"/>
          </ac:inkMkLst>
        </pc:inkChg>
        <pc:inkChg chg="add del">
          <ac:chgData name="Viet Anh Nguyen" userId="b95f61ff061388d5" providerId="LiveId" clId="{3E39147E-158E-4099-BECE-8D8C54C07C10}" dt="2022-01-08T06:49:34.599" v="1396"/>
          <ac:inkMkLst>
            <pc:docMk/>
            <pc:sldMk cId="2918034243" sldId="305"/>
            <ac:inkMk id="15" creationId="{19EA3F4D-D474-417C-9549-C93CA61152AE}"/>
          </ac:inkMkLst>
        </pc:inkChg>
        <pc:inkChg chg="add">
          <ac:chgData name="Viet Anh Nguyen" userId="b95f61ff061388d5" providerId="LiveId" clId="{3E39147E-158E-4099-BECE-8D8C54C07C10}" dt="2022-01-08T06:49:34.599" v="1396"/>
          <ac:inkMkLst>
            <pc:docMk/>
            <pc:sldMk cId="2918034243" sldId="305"/>
            <ac:inkMk id="16" creationId="{813B857F-B1D8-41CD-92A8-F27790EF012D}"/>
          </ac:inkMkLst>
        </pc:inkChg>
        <pc:inkChg chg="add del">
          <ac:chgData name="Viet Anh Nguyen" userId="b95f61ff061388d5" providerId="LiveId" clId="{3E39147E-158E-4099-BECE-8D8C54C07C10}" dt="2022-01-08T06:49:52.493" v="1400"/>
          <ac:inkMkLst>
            <pc:docMk/>
            <pc:sldMk cId="2918034243" sldId="305"/>
            <ac:inkMk id="17" creationId="{1ABA7FBA-4247-4BC1-892D-845CE183E7FB}"/>
          </ac:inkMkLst>
        </pc:inkChg>
        <pc:inkChg chg="add del">
          <ac:chgData name="Viet Anh Nguyen" userId="b95f61ff061388d5" providerId="LiveId" clId="{3E39147E-158E-4099-BECE-8D8C54C07C10}" dt="2022-01-08T06:49:52.493" v="1400"/>
          <ac:inkMkLst>
            <pc:docMk/>
            <pc:sldMk cId="2918034243" sldId="305"/>
            <ac:inkMk id="18" creationId="{0B603412-267C-464F-BC60-FDDCA2E1E0D8}"/>
          </ac:inkMkLst>
        </pc:inkChg>
        <pc:inkChg chg="add del">
          <ac:chgData name="Viet Anh Nguyen" userId="b95f61ff061388d5" providerId="LiveId" clId="{3E39147E-158E-4099-BECE-8D8C54C07C10}" dt="2022-01-08T06:49:52.493" v="1400"/>
          <ac:inkMkLst>
            <pc:docMk/>
            <pc:sldMk cId="2918034243" sldId="305"/>
            <ac:inkMk id="19" creationId="{15C02F0B-9B5B-4A50-B852-ECF9BDEBD50F}"/>
          </ac:inkMkLst>
        </pc:inkChg>
        <pc:inkChg chg="add del">
          <ac:chgData name="Viet Anh Nguyen" userId="b95f61ff061388d5" providerId="LiveId" clId="{3E39147E-158E-4099-BECE-8D8C54C07C10}" dt="2022-01-08T06:49:57.393" v="1411"/>
          <ac:inkMkLst>
            <pc:docMk/>
            <pc:sldMk cId="2918034243" sldId="305"/>
            <ac:inkMk id="20" creationId="{2ADCD281-3D45-4AE5-B39B-81CC16FF477F}"/>
          </ac:inkMkLst>
        </pc:inkChg>
        <pc:inkChg chg="add del">
          <ac:chgData name="Viet Anh Nguyen" userId="b95f61ff061388d5" providerId="LiveId" clId="{3E39147E-158E-4099-BECE-8D8C54C07C10}" dt="2022-01-08T06:49:57.393" v="1411"/>
          <ac:inkMkLst>
            <pc:docMk/>
            <pc:sldMk cId="2918034243" sldId="305"/>
            <ac:inkMk id="21" creationId="{D6A8A462-188E-49F8-9D91-98E55824A533}"/>
          </ac:inkMkLst>
        </pc:inkChg>
        <pc:inkChg chg="add del">
          <ac:chgData name="Viet Anh Nguyen" userId="b95f61ff061388d5" providerId="LiveId" clId="{3E39147E-158E-4099-BECE-8D8C54C07C10}" dt="2022-01-08T06:49:57.393" v="1411"/>
          <ac:inkMkLst>
            <pc:docMk/>
            <pc:sldMk cId="2918034243" sldId="305"/>
            <ac:inkMk id="22" creationId="{96EEE8B1-ED37-43FE-9F3F-E0EBA32AF2E9}"/>
          </ac:inkMkLst>
        </pc:inkChg>
        <pc:inkChg chg="add del">
          <ac:chgData name="Viet Anh Nguyen" userId="b95f61ff061388d5" providerId="LiveId" clId="{3E39147E-158E-4099-BECE-8D8C54C07C10}" dt="2022-01-08T06:49:57.393" v="1411"/>
          <ac:inkMkLst>
            <pc:docMk/>
            <pc:sldMk cId="2918034243" sldId="305"/>
            <ac:inkMk id="23" creationId="{AB7BAC1B-F220-4C63-A26E-FB11DF825CCB}"/>
          </ac:inkMkLst>
        </pc:inkChg>
        <pc:inkChg chg="add del">
          <ac:chgData name="Viet Anh Nguyen" userId="b95f61ff061388d5" providerId="LiveId" clId="{3E39147E-158E-4099-BECE-8D8C54C07C10}" dt="2022-01-08T06:49:57.393" v="1411"/>
          <ac:inkMkLst>
            <pc:docMk/>
            <pc:sldMk cId="2918034243" sldId="305"/>
            <ac:inkMk id="24" creationId="{A2D42997-37FF-4ED1-8C9A-73FB33BE573A}"/>
          </ac:inkMkLst>
        </pc:inkChg>
        <pc:inkChg chg="add del">
          <ac:chgData name="Viet Anh Nguyen" userId="b95f61ff061388d5" providerId="LiveId" clId="{3E39147E-158E-4099-BECE-8D8C54C07C10}" dt="2022-01-08T06:49:57.393" v="1411"/>
          <ac:inkMkLst>
            <pc:docMk/>
            <pc:sldMk cId="2918034243" sldId="305"/>
            <ac:inkMk id="25" creationId="{53474B5B-5869-418A-AB87-A723BB0F0506}"/>
          </ac:inkMkLst>
        </pc:inkChg>
        <pc:inkChg chg="add del">
          <ac:chgData name="Viet Anh Nguyen" userId="b95f61ff061388d5" providerId="LiveId" clId="{3E39147E-158E-4099-BECE-8D8C54C07C10}" dt="2022-01-08T06:49:57.393" v="1411"/>
          <ac:inkMkLst>
            <pc:docMk/>
            <pc:sldMk cId="2918034243" sldId="305"/>
            <ac:inkMk id="26" creationId="{089AFE0B-3714-4AE5-A217-C386EBE264F3}"/>
          </ac:inkMkLst>
        </pc:inkChg>
        <pc:inkChg chg="add del">
          <ac:chgData name="Viet Anh Nguyen" userId="b95f61ff061388d5" providerId="LiveId" clId="{3E39147E-158E-4099-BECE-8D8C54C07C10}" dt="2022-01-08T06:49:57.393" v="1411"/>
          <ac:inkMkLst>
            <pc:docMk/>
            <pc:sldMk cId="2918034243" sldId="305"/>
            <ac:inkMk id="27" creationId="{80C4C0CA-80A8-49F8-AA8B-BAE0845E026D}"/>
          </ac:inkMkLst>
        </pc:inkChg>
        <pc:inkChg chg="add del">
          <ac:chgData name="Viet Anh Nguyen" userId="b95f61ff061388d5" providerId="LiveId" clId="{3E39147E-158E-4099-BECE-8D8C54C07C10}" dt="2022-01-08T06:49:57.393" v="1411"/>
          <ac:inkMkLst>
            <pc:docMk/>
            <pc:sldMk cId="2918034243" sldId="305"/>
            <ac:inkMk id="28" creationId="{54A95A7D-1C49-4C87-B831-852F5A2FFA04}"/>
          </ac:inkMkLst>
        </pc:inkChg>
        <pc:inkChg chg="add del">
          <ac:chgData name="Viet Anh Nguyen" userId="b95f61ff061388d5" providerId="LiveId" clId="{3E39147E-158E-4099-BECE-8D8C54C07C10}" dt="2022-01-08T06:49:57.393" v="1411"/>
          <ac:inkMkLst>
            <pc:docMk/>
            <pc:sldMk cId="2918034243" sldId="305"/>
            <ac:inkMk id="29" creationId="{09298901-BD12-4235-99B0-678ACF2132E6}"/>
          </ac:inkMkLst>
        </pc:inkChg>
        <pc:inkChg chg="add del">
          <ac:chgData name="Viet Anh Nguyen" userId="b95f61ff061388d5" providerId="LiveId" clId="{3E39147E-158E-4099-BECE-8D8C54C07C10}" dt="2022-01-08T06:49:57.393" v="1411"/>
          <ac:inkMkLst>
            <pc:docMk/>
            <pc:sldMk cId="2918034243" sldId="305"/>
            <ac:inkMk id="30" creationId="{0030B65C-B054-4BB9-B0E5-C94109320D7B}"/>
          </ac:inkMkLst>
        </pc:inkChg>
        <pc:inkChg chg="add del">
          <ac:chgData name="Viet Anh Nguyen" userId="b95f61ff061388d5" providerId="LiveId" clId="{3E39147E-158E-4099-BECE-8D8C54C07C10}" dt="2022-01-08T06:50:03.183" v="1426"/>
          <ac:inkMkLst>
            <pc:docMk/>
            <pc:sldMk cId="2918034243" sldId="305"/>
            <ac:inkMk id="31" creationId="{1649B124-3C53-4CEB-A878-24E6CCDF8ADD}"/>
          </ac:inkMkLst>
        </pc:inkChg>
        <pc:inkChg chg="add del">
          <ac:chgData name="Viet Anh Nguyen" userId="b95f61ff061388d5" providerId="LiveId" clId="{3E39147E-158E-4099-BECE-8D8C54C07C10}" dt="2022-01-08T06:50:03.183" v="1426"/>
          <ac:inkMkLst>
            <pc:docMk/>
            <pc:sldMk cId="2918034243" sldId="305"/>
            <ac:inkMk id="32" creationId="{E2EB6267-CE90-442D-9650-A8185F398B2C}"/>
          </ac:inkMkLst>
        </pc:inkChg>
        <pc:inkChg chg="add del">
          <ac:chgData name="Viet Anh Nguyen" userId="b95f61ff061388d5" providerId="LiveId" clId="{3E39147E-158E-4099-BECE-8D8C54C07C10}" dt="2022-01-08T06:50:03.183" v="1426"/>
          <ac:inkMkLst>
            <pc:docMk/>
            <pc:sldMk cId="2918034243" sldId="305"/>
            <ac:inkMk id="33" creationId="{2C35969E-20A7-45BD-9E33-D3C250853E38}"/>
          </ac:inkMkLst>
        </pc:inkChg>
        <pc:inkChg chg="add del">
          <ac:chgData name="Viet Anh Nguyen" userId="b95f61ff061388d5" providerId="LiveId" clId="{3E39147E-158E-4099-BECE-8D8C54C07C10}" dt="2022-01-08T06:50:03.183" v="1426"/>
          <ac:inkMkLst>
            <pc:docMk/>
            <pc:sldMk cId="2918034243" sldId="305"/>
            <ac:inkMk id="34" creationId="{FF1793EE-140D-4B08-86EC-345E36200C98}"/>
          </ac:inkMkLst>
        </pc:inkChg>
        <pc:inkChg chg="add del">
          <ac:chgData name="Viet Anh Nguyen" userId="b95f61ff061388d5" providerId="LiveId" clId="{3E39147E-158E-4099-BECE-8D8C54C07C10}" dt="2022-01-08T06:50:03.183" v="1426"/>
          <ac:inkMkLst>
            <pc:docMk/>
            <pc:sldMk cId="2918034243" sldId="305"/>
            <ac:inkMk id="35" creationId="{9884278E-36F1-4F8C-A386-9D0FF6171C7C}"/>
          </ac:inkMkLst>
        </pc:inkChg>
        <pc:inkChg chg="add del">
          <ac:chgData name="Viet Anh Nguyen" userId="b95f61ff061388d5" providerId="LiveId" clId="{3E39147E-158E-4099-BECE-8D8C54C07C10}" dt="2022-01-08T06:50:03.183" v="1426"/>
          <ac:inkMkLst>
            <pc:docMk/>
            <pc:sldMk cId="2918034243" sldId="305"/>
            <ac:inkMk id="36" creationId="{F533B2BD-B7C7-42CB-AC88-D2D9D2BFC50B}"/>
          </ac:inkMkLst>
        </pc:inkChg>
        <pc:inkChg chg="add del">
          <ac:chgData name="Viet Anh Nguyen" userId="b95f61ff061388d5" providerId="LiveId" clId="{3E39147E-158E-4099-BECE-8D8C54C07C10}" dt="2022-01-08T06:50:03.183" v="1426"/>
          <ac:inkMkLst>
            <pc:docMk/>
            <pc:sldMk cId="2918034243" sldId="305"/>
            <ac:inkMk id="37" creationId="{AC17B633-9104-4106-9A52-F2258C8DEA6B}"/>
          </ac:inkMkLst>
        </pc:inkChg>
        <pc:inkChg chg="add del">
          <ac:chgData name="Viet Anh Nguyen" userId="b95f61ff061388d5" providerId="LiveId" clId="{3E39147E-158E-4099-BECE-8D8C54C07C10}" dt="2022-01-08T06:50:03.183" v="1426"/>
          <ac:inkMkLst>
            <pc:docMk/>
            <pc:sldMk cId="2918034243" sldId="305"/>
            <ac:inkMk id="38" creationId="{5DA89525-DAB3-434E-B1CB-367EB4A92DDF}"/>
          </ac:inkMkLst>
        </pc:inkChg>
        <pc:inkChg chg="add del">
          <ac:chgData name="Viet Anh Nguyen" userId="b95f61ff061388d5" providerId="LiveId" clId="{3E39147E-158E-4099-BECE-8D8C54C07C10}" dt="2022-01-08T06:50:03.183" v="1426"/>
          <ac:inkMkLst>
            <pc:docMk/>
            <pc:sldMk cId="2918034243" sldId="305"/>
            <ac:inkMk id="39" creationId="{35008EB1-664D-44F5-A1D9-098840753382}"/>
          </ac:inkMkLst>
        </pc:inkChg>
        <pc:inkChg chg="add del">
          <ac:chgData name="Viet Anh Nguyen" userId="b95f61ff061388d5" providerId="LiveId" clId="{3E39147E-158E-4099-BECE-8D8C54C07C10}" dt="2022-01-08T06:50:03.183" v="1426"/>
          <ac:inkMkLst>
            <pc:docMk/>
            <pc:sldMk cId="2918034243" sldId="305"/>
            <ac:inkMk id="40" creationId="{DB1FE185-D8F2-4101-80E5-097B45A7AECD}"/>
          </ac:inkMkLst>
        </pc:inkChg>
        <pc:inkChg chg="add del">
          <ac:chgData name="Viet Anh Nguyen" userId="b95f61ff061388d5" providerId="LiveId" clId="{3E39147E-158E-4099-BECE-8D8C54C07C10}" dt="2022-01-08T06:50:03.183" v="1426"/>
          <ac:inkMkLst>
            <pc:docMk/>
            <pc:sldMk cId="2918034243" sldId="305"/>
            <ac:inkMk id="41" creationId="{330C3C97-2E53-48C6-8AA5-CEEBBF1E806D}"/>
          </ac:inkMkLst>
        </pc:inkChg>
        <pc:inkChg chg="add del">
          <ac:chgData name="Viet Anh Nguyen" userId="b95f61ff061388d5" providerId="LiveId" clId="{3E39147E-158E-4099-BECE-8D8C54C07C10}" dt="2022-01-08T06:50:03.183" v="1426"/>
          <ac:inkMkLst>
            <pc:docMk/>
            <pc:sldMk cId="2918034243" sldId="305"/>
            <ac:inkMk id="42" creationId="{5807BD6F-EAB3-48ED-9727-DF78E82A8867}"/>
          </ac:inkMkLst>
        </pc:inkChg>
        <pc:inkChg chg="add del">
          <ac:chgData name="Viet Anh Nguyen" userId="b95f61ff061388d5" providerId="LiveId" clId="{3E39147E-158E-4099-BECE-8D8C54C07C10}" dt="2022-01-08T06:50:03.183" v="1426"/>
          <ac:inkMkLst>
            <pc:docMk/>
            <pc:sldMk cId="2918034243" sldId="305"/>
            <ac:inkMk id="43" creationId="{4AD31B31-8FEC-4905-A96D-1A3D8C0B6C88}"/>
          </ac:inkMkLst>
        </pc:inkChg>
        <pc:inkChg chg="add del">
          <ac:chgData name="Viet Anh Nguyen" userId="b95f61ff061388d5" providerId="LiveId" clId="{3E39147E-158E-4099-BECE-8D8C54C07C10}" dt="2022-01-08T06:50:03.183" v="1426"/>
          <ac:inkMkLst>
            <pc:docMk/>
            <pc:sldMk cId="2918034243" sldId="305"/>
            <ac:inkMk id="44" creationId="{561C4409-CF4B-487B-948F-D36D9AF3998F}"/>
          </ac:inkMkLst>
        </pc:inkChg>
        <pc:inkChg chg="add del">
          <ac:chgData name="Viet Anh Nguyen" userId="b95f61ff061388d5" providerId="LiveId" clId="{3E39147E-158E-4099-BECE-8D8C54C07C10}" dt="2022-01-08T06:50:03.183" v="1426"/>
          <ac:inkMkLst>
            <pc:docMk/>
            <pc:sldMk cId="2918034243" sldId="305"/>
            <ac:inkMk id="45" creationId="{9D9927B0-E796-41A0-9FDE-6254DFDFDBD0}"/>
          </ac:inkMkLst>
        </pc:inkChg>
        <pc:inkChg chg="add">
          <ac:chgData name="Viet Anh Nguyen" userId="b95f61ff061388d5" providerId="LiveId" clId="{3E39147E-158E-4099-BECE-8D8C54C07C10}" dt="2022-01-08T06:50:03.183" v="1426"/>
          <ac:inkMkLst>
            <pc:docMk/>
            <pc:sldMk cId="2918034243" sldId="305"/>
            <ac:inkMk id="46" creationId="{6C89E633-5CE6-43BA-A360-501AB8838F54}"/>
          </ac:inkMkLst>
        </pc:inkChg>
        <pc:inkChg chg="add del">
          <ac:chgData name="Viet Anh Nguyen" userId="b95f61ff061388d5" providerId="LiveId" clId="{3E39147E-158E-4099-BECE-8D8C54C07C10}" dt="2022-01-08T06:50:05.978" v="1433"/>
          <ac:inkMkLst>
            <pc:docMk/>
            <pc:sldMk cId="2918034243" sldId="305"/>
            <ac:inkMk id="47" creationId="{863817AF-9155-4617-BB32-795B343B8AA9}"/>
          </ac:inkMkLst>
        </pc:inkChg>
        <pc:inkChg chg="add del">
          <ac:chgData name="Viet Anh Nguyen" userId="b95f61ff061388d5" providerId="LiveId" clId="{3E39147E-158E-4099-BECE-8D8C54C07C10}" dt="2022-01-08T06:50:05.978" v="1433"/>
          <ac:inkMkLst>
            <pc:docMk/>
            <pc:sldMk cId="2918034243" sldId="305"/>
            <ac:inkMk id="48" creationId="{AC4ED107-BF1A-4C4F-A12F-ACB156A40F60}"/>
          </ac:inkMkLst>
        </pc:inkChg>
        <pc:inkChg chg="add del">
          <ac:chgData name="Viet Anh Nguyen" userId="b95f61ff061388d5" providerId="LiveId" clId="{3E39147E-158E-4099-BECE-8D8C54C07C10}" dt="2022-01-08T06:50:05.978" v="1433"/>
          <ac:inkMkLst>
            <pc:docMk/>
            <pc:sldMk cId="2918034243" sldId="305"/>
            <ac:inkMk id="49" creationId="{9D2C66BA-E0B4-4F9D-8864-5ED3ACC112D3}"/>
          </ac:inkMkLst>
        </pc:inkChg>
        <pc:inkChg chg="add del">
          <ac:chgData name="Viet Anh Nguyen" userId="b95f61ff061388d5" providerId="LiveId" clId="{3E39147E-158E-4099-BECE-8D8C54C07C10}" dt="2022-01-08T06:50:05.978" v="1433"/>
          <ac:inkMkLst>
            <pc:docMk/>
            <pc:sldMk cId="2918034243" sldId="305"/>
            <ac:inkMk id="50" creationId="{8070C2E7-F11C-4E47-AC1F-16CCFEC909D3}"/>
          </ac:inkMkLst>
        </pc:inkChg>
        <pc:inkChg chg="add del">
          <ac:chgData name="Viet Anh Nguyen" userId="b95f61ff061388d5" providerId="LiveId" clId="{3E39147E-158E-4099-BECE-8D8C54C07C10}" dt="2022-01-08T06:50:05.978" v="1433"/>
          <ac:inkMkLst>
            <pc:docMk/>
            <pc:sldMk cId="2918034243" sldId="305"/>
            <ac:inkMk id="51" creationId="{12FEBD8F-A50E-4684-BE34-5A8F6C15BF85}"/>
          </ac:inkMkLst>
        </pc:inkChg>
        <pc:inkChg chg="add del">
          <ac:chgData name="Viet Anh Nguyen" userId="b95f61ff061388d5" providerId="LiveId" clId="{3E39147E-158E-4099-BECE-8D8C54C07C10}" dt="2022-01-08T06:50:05.978" v="1433"/>
          <ac:inkMkLst>
            <pc:docMk/>
            <pc:sldMk cId="2918034243" sldId="305"/>
            <ac:inkMk id="52" creationId="{8E29E028-41EA-44A8-B33F-1D97A956BFC5}"/>
          </ac:inkMkLst>
        </pc:inkChg>
        <pc:inkChg chg="add">
          <ac:chgData name="Viet Anh Nguyen" userId="b95f61ff061388d5" providerId="LiveId" clId="{3E39147E-158E-4099-BECE-8D8C54C07C10}" dt="2022-01-08T06:50:05.978" v="1433"/>
          <ac:inkMkLst>
            <pc:docMk/>
            <pc:sldMk cId="2918034243" sldId="305"/>
            <ac:inkMk id="53" creationId="{9083BBC1-AD9F-4053-876C-E2B88EEF0A92}"/>
          </ac:inkMkLst>
        </pc:inkChg>
        <pc:inkChg chg="add">
          <ac:chgData name="Viet Anh Nguyen" userId="b95f61ff061388d5" providerId="LiveId" clId="{3E39147E-158E-4099-BECE-8D8C54C07C10}" dt="2022-01-08T06:50:05.978" v="1433"/>
          <ac:inkMkLst>
            <pc:docMk/>
            <pc:sldMk cId="2918034243" sldId="305"/>
            <ac:inkMk id="54" creationId="{F8261C90-9F68-4C3F-816C-7CF57E4ACDC3}"/>
          </ac:inkMkLst>
        </pc:inkChg>
        <pc:inkChg chg="add del">
          <ac:chgData name="Viet Anh Nguyen" userId="b95f61ff061388d5" providerId="LiveId" clId="{3E39147E-158E-4099-BECE-8D8C54C07C10}" dt="2022-01-08T06:50:11.055" v="1444"/>
          <ac:inkMkLst>
            <pc:docMk/>
            <pc:sldMk cId="2918034243" sldId="305"/>
            <ac:inkMk id="55" creationId="{82467836-A15A-471B-86E7-AF3DD05B57B5}"/>
          </ac:inkMkLst>
        </pc:inkChg>
        <pc:inkChg chg="add del">
          <ac:chgData name="Viet Anh Nguyen" userId="b95f61ff061388d5" providerId="LiveId" clId="{3E39147E-158E-4099-BECE-8D8C54C07C10}" dt="2022-01-08T06:50:11.055" v="1444"/>
          <ac:inkMkLst>
            <pc:docMk/>
            <pc:sldMk cId="2918034243" sldId="305"/>
            <ac:inkMk id="56" creationId="{3B2070BE-1795-4DB1-9E67-1B66E76DC783}"/>
          </ac:inkMkLst>
        </pc:inkChg>
        <pc:inkChg chg="add del">
          <ac:chgData name="Viet Anh Nguyen" userId="b95f61ff061388d5" providerId="LiveId" clId="{3E39147E-158E-4099-BECE-8D8C54C07C10}" dt="2022-01-08T06:50:11.055" v="1444"/>
          <ac:inkMkLst>
            <pc:docMk/>
            <pc:sldMk cId="2918034243" sldId="305"/>
            <ac:inkMk id="57" creationId="{EC1A6FC7-9C75-47D9-9002-4E580223670A}"/>
          </ac:inkMkLst>
        </pc:inkChg>
        <pc:inkChg chg="add del">
          <ac:chgData name="Viet Anh Nguyen" userId="b95f61ff061388d5" providerId="LiveId" clId="{3E39147E-158E-4099-BECE-8D8C54C07C10}" dt="2022-01-08T06:50:11.055" v="1444"/>
          <ac:inkMkLst>
            <pc:docMk/>
            <pc:sldMk cId="2918034243" sldId="305"/>
            <ac:inkMk id="58" creationId="{3FCC04D0-3D4A-4912-A7F0-01266E8498C7}"/>
          </ac:inkMkLst>
        </pc:inkChg>
        <pc:inkChg chg="add del">
          <ac:chgData name="Viet Anh Nguyen" userId="b95f61ff061388d5" providerId="LiveId" clId="{3E39147E-158E-4099-BECE-8D8C54C07C10}" dt="2022-01-08T06:50:11.055" v="1444"/>
          <ac:inkMkLst>
            <pc:docMk/>
            <pc:sldMk cId="2918034243" sldId="305"/>
            <ac:inkMk id="59" creationId="{7A9272F4-B4F3-4120-8095-FC8DA33E41D2}"/>
          </ac:inkMkLst>
        </pc:inkChg>
        <pc:inkChg chg="add del">
          <ac:chgData name="Viet Anh Nguyen" userId="b95f61ff061388d5" providerId="LiveId" clId="{3E39147E-158E-4099-BECE-8D8C54C07C10}" dt="2022-01-08T06:50:11.055" v="1444"/>
          <ac:inkMkLst>
            <pc:docMk/>
            <pc:sldMk cId="2918034243" sldId="305"/>
            <ac:inkMk id="60" creationId="{882EEC8A-3186-41E3-A12B-EFAE49A7E5BD}"/>
          </ac:inkMkLst>
        </pc:inkChg>
        <pc:inkChg chg="add del">
          <ac:chgData name="Viet Anh Nguyen" userId="b95f61ff061388d5" providerId="LiveId" clId="{3E39147E-158E-4099-BECE-8D8C54C07C10}" dt="2022-01-08T06:50:11.055" v="1444"/>
          <ac:inkMkLst>
            <pc:docMk/>
            <pc:sldMk cId="2918034243" sldId="305"/>
            <ac:inkMk id="61" creationId="{27BEB3A6-742C-46AC-87C6-31ACF0836567}"/>
          </ac:inkMkLst>
        </pc:inkChg>
        <pc:inkChg chg="add del">
          <ac:chgData name="Viet Anh Nguyen" userId="b95f61ff061388d5" providerId="LiveId" clId="{3E39147E-158E-4099-BECE-8D8C54C07C10}" dt="2022-01-08T06:50:11.055" v="1444"/>
          <ac:inkMkLst>
            <pc:docMk/>
            <pc:sldMk cId="2918034243" sldId="305"/>
            <ac:inkMk id="62" creationId="{82D29BE9-F83B-4533-B8DF-7F2926222C48}"/>
          </ac:inkMkLst>
        </pc:inkChg>
        <pc:inkChg chg="add del">
          <ac:chgData name="Viet Anh Nguyen" userId="b95f61ff061388d5" providerId="LiveId" clId="{3E39147E-158E-4099-BECE-8D8C54C07C10}" dt="2022-01-08T06:50:11.055" v="1444"/>
          <ac:inkMkLst>
            <pc:docMk/>
            <pc:sldMk cId="2918034243" sldId="305"/>
            <ac:inkMk id="63" creationId="{DDB6A5C3-73F9-4AF6-89C4-72D4C82C5194}"/>
          </ac:inkMkLst>
        </pc:inkChg>
        <pc:inkChg chg="add del">
          <ac:chgData name="Viet Anh Nguyen" userId="b95f61ff061388d5" providerId="LiveId" clId="{3E39147E-158E-4099-BECE-8D8C54C07C10}" dt="2022-01-08T06:50:11.055" v="1444"/>
          <ac:inkMkLst>
            <pc:docMk/>
            <pc:sldMk cId="2918034243" sldId="305"/>
            <ac:inkMk id="64" creationId="{C3650F8D-D726-4C9D-954A-FEF954675204}"/>
          </ac:inkMkLst>
        </pc:inkChg>
        <pc:inkChg chg="add del">
          <ac:chgData name="Viet Anh Nguyen" userId="b95f61ff061388d5" providerId="LiveId" clId="{3E39147E-158E-4099-BECE-8D8C54C07C10}" dt="2022-01-08T06:50:12.084" v="1446"/>
          <ac:inkMkLst>
            <pc:docMk/>
            <pc:sldMk cId="2918034243" sldId="305"/>
            <ac:inkMk id="65" creationId="{A1C5E423-D808-4FA1-B761-B80C0D8778CF}"/>
          </ac:inkMkLst>
        </pc:inkChg>
        <pc:inkChg chg="add">
          <ac:chgData name="Viet Anh Nguyen" userId="b95f61ff061388d5" providerId="LiveId" clId="{3E39147E-158E-4099-BECE-8D8C54C07C10}" dt="2022-01-08T06:50:11.055" v="1444"/>
          <ac:inkMkLst>
            <pc:docMk/>
            <pc:sldMk cId="2918034243" sldId="305"/>
            <ac:inkMk id="66" creationId="{02369B36-10D1-4B57-8649-4547080694D1}"/>
          </ac:inkMkLst>
        </pc:inkChg>
        <pc:inkChg chg="add del">
          <ac:chgData name="Viet Anh Nguyen" userId="b95f61ff061388d5" providerId="LiveId" clId="{3E39147E-158E-4099-BECE-8D8C54C07C10}" dt="2022-01-08T06:50:12.084" v="1446"/>
          <ac:inkMkLst>
            <pc:docMk/>
            <pc:sldMk cId="2918034243" sldId="305"/>
            <ac:inkMk id="67" creationId="{D84C66DB-CA95-4CDE-8DB6-0C0E30457BBF}"/>
          </ac:inkMkLst>
        </pc:inkChg>
        <pc:inkChg chg="add del">
          <ac:chgData name="Viet Anh Nguyen" userId="b95f61ff061388d5" providerId="LiveId" clId="{3E39147E-158E-4099-BECE-8D8C54C07C10}" dt="2022-01-08T06:50:13.455" v="1449"/>
          <ac:inkMkLst>
            <pc:docMk/>
            <pc:sldMk cId="2918034243" sldId="305"/>
            <ac:inkMk id="68" creationId="{4E02B2AF-6701-4210-AAB0-6447BDDDD218}"/>
          </ac:inkMkLst>
        </pc:inkChg>
        <pc:inkChg chg="add del">
          <ac:chgData name="Viet Anh Nguyen" userId="b95f61ff061388d5" providerId="LiveId" clId="{3E39147E-158E-4099-BECE-8D8C54C07C10}" dt="2022-01-08T06:50:13.455" v="1449"/>
          <ac:inkMkLst>
            <pc:docMk/>
            <pc:sldMk cId="2918034243" sldId="305"/>
            <ac:inkMk id="69" creationId="{7DF44D99-4BEF-4DE3-9AD6-40984985CF40}"/>
          </ac:inkMkLst>
        </pc:inkChg>
        <pc:inkChg chg="add del">
          <ac:chgData name="Viet Anh Nguyen" userId="b95f61ff061388d5" providerId="LiveId" clId="{3E39147E-158E-4099-BECE-8D8C54C07C10}" dt="2022-01-08T06:50:13.455" v="1449"/>
          <ac:inkMkLst>
            <pc:docMk/>
            <pc:sldMk cId="2918034243" sldId="305"/>
            <ac:inkMk id="70" creationId="{8CA7B386-6CFD-44B3-945A-9E9879A3CFEB}"/>
          </ac:inkMkLst>
        </pc:inkChg>
        <pc:inkChg chg="add">
          <ac:chgData name="Viet Anh Nguyen" userId="b95f61ff061388d5" providerId="LiveId" clId="{3E39147E-158E-4099-BECE-8D8C54C07C10}" dt="2022-01-08T06:50:13.455" v="1449"/>
          <ac:inkMkLst>
            <pc:docMk/>
            <pc:sldMk cId="2918034243" sldId="305"/>
            <ac:inkMk id="71" creationId="{2F2A991F-3FA3-4BBA-AA03-86D9C7BDD82F}"/>
          </ac:inkMkLst>
        </pc:inkChg>
      </pc:sldChg>
      <pc:sldChg chg="addSp delSp add mod">
        <pc:chgData name="Viet Anh Nguyen" userId="b95f61ff061388d5" providerId="LiveId" clId="{3E39147E-158E-4099-BECE-8D8C54C07C10}" dt="2022-01-08T06:49:25.024" v="1383"/>
        <pc:sldMkLst>
          <pc:docMk/>
          <pc:sldMk cId="563071563" sldId="306"/>
        </pc:sldMkLst>
        <pc:inkChg chg="add del">
          <ac:chgData name="Viet Anh Nguyen" userId="b95f61ff061388d5" providerId="LiveId" clId="{3E39147E-158E-4099-BECE-8D8C54C07C10}" dt="2022-01-08T06:46:35.070" v="1291"/>
          <ac:inkMkLst>
            <pc:docMk/>
            <pc:sldMk cId="563071563" sldId="306"/>
            <ac:inkMk id="3" creationId="{12C9C5FA-2CC8-43D4-8559-2A6584D4AD06}"/>
          </ac:inkMkLst>
        </pc:inkChg>
        <pc:inkChg chg="add del">
          <ac:chgData name="Viet Anh Nguyen" userId="b95f61ff061388d5" providerId="LiveId" clId="{3E39147E-158E-4099-BECE-8D8C54C07C10}" dt="2022-01-08T06:46:35.070" v="1291"/>
          <ac:inkMkLst>
            <pc:docMk/>
            <pc:sldMk cId="563071563" sldId="306"/>
            <ac:inkMk id="4" creationId="{8106E927-13A2-4ADA-AB0E-8EFCA6C59696}"/>
          </ac:inkMkLst>
        </pc:inkChg>
        <pc:inkChg chg="add del">
          <ac:chgData name="Viet Anh Nguyen" userId="b95f61ff061388d5" providerId="LiveId" clId="{3E39147E-158E-4099-BECE-8D8C54C07C10}" dt="2022-01-08T06:46:35.070" v="1291"/>
          <ac:inkMkLst>
            <pc:docMk/>
            <pc:sldMk cId="563071563" sldId="306"/>
            <ac:inkMk id="5" creationId="{F6A6F9F4-2950-44AC-8C22-2DFED5E77E62}"/>
          </ac:inkMkLst>
        </pc:inkChg>
        <pc:inkChg chg="add del">
          <ac:chgData name="Viet Anh Nguyen" userId="b95f61ff061388d5" providerId="LiveId" clId="{3E39147E-158E-4099-BECE-8D8C54C07C10}" dt="2022-01-08T06:46:35.070" v="1291"/>
          <ac:inkMkLst>
            <pc:docMk/>
            <pc:sldMk cId="563071563" sldId="306"/>
            <ac:inkMk id="6" creationId="{DAC191A1-BC2A-4485-B11D-D6099018A29E}"/>
          </ac:inkMkLst>
        </pc:inkChg>
        <pc:inkChg chg="add del">
          <ac:chgData name="Viet Anh Nguyen" userId="b95f61ff061388d5" providerId="LiveId" clId="{3E39147E-158E-4099-BECE-8D8C54C07C10}" dt="2022-01-08T06:46:35.070" v="1291"/>
          <ac:inkMkLst>
            <pc:docMk/>
            <pc:sldMk cId="563071563" sldId="306"/>
            <ac:inkMk id="7" creationId="{E7C69EDF-83A7-49B7-80CB-952FFE45C956}"/>
          </ac:inkMkLst>
        </pc:inkChg>
        <pc:inkChg chg="add del">
          <ac:chgData name="Viet Anh Nguyen" userId="b95f61ff061388d5" providerId="LiveId" clId="{3E39147E-158E-4099-BECE-8D8C54C07C10}" dt="2022-01-08T06:46:35.070" v="1291"/>
          <ac:inkMkLst>
            <pc:docMk/>
            <pc:sldMk cId="563071563" sldId="306"/>
            <ac:inkMk id="8" creationId="{11FCD92C-5CF5-438D-8E3E-4371AECAC5E8}"/>
          </ac:inkMkLst>
        </pc:inkChg>
        <pc:inkChg chg="add del">
          <ac:chgData name="Viet Anh Nguyen" userId="b95f61ff061388d5" providerId="LiveId" clId="{3E39147E-158E-4099-BECE-8D8C54C07C10}" dt="2022-01-08T06:46:35.070" v="1291"/>
          <ac:inkMkLst>
            <pc:docMk/>
            <pc:sldMk cId="563071563" sldId="306"/>
            <ac:inkMk id="9" creationId="{845A16C3-C832-4837-BEDC-A7B61F6FC5FD}"/>
          </ac:inkMkLst>
        </pc:inkChg>
        <pc:inkChg chg="add del">
          <ac:chgData name="Viet Anh Nguyen" userId="b95f61ff061388d5" providerId="LiveId" clId="{3E39147E-158E-4099-BECE-8D8C54C07C10}" dt="2022-01-08T06:46:35.070" v="1291"/>
          <ac:inkMkLst>
            <pc:docMk/>
            <pc:sldMk cId="563071563" sldId="306"/>
            <ac:inkMk id="10" creationId="{A91BB89B-DEC7-47D6-9920-199ABF19BCCE}"/>
          </ac:inkMkLst>
        </pc:inkChg>
        <pc:inkChg chg="add del">
          <ac:chgData name="Viet Anh Nguyen" userId="b95f61ff061388d5" providerId="LiveId" clId="{3E39147E-158E-4099-BECE-8D8C54C07C10}" dt="2022-01-08T06:46:35.070" v="1291"/>
          <ac:inkMkLst>
            <pc:docMk/>
            <pc:sldMk cId="563071563" sldId="306"/>
            <ac:inkMk id="11" creationId="{6180254E-683A-47E6-8BE2-747B9DDBCFEF}"/>
          </ac:inkMkLst>
        </pc:inkChg>
        <pc:inkChg chg="add del">
          <ac:chgData name="Viet Anh Nguyen" userId="b95f61ff061388d5" providerId="LiveId" clId="{3E39147E-158E-4099-BECE-8D8C54C07C10}" dt="2022-01-08T06:46:35.070" v="1291"/>
          <ac:inkMkLst>
            <pc:docMk/>
            <pc:sldMk cId="563071563" sldId="306"/>
            <ac:inkMk id="12" creationId="{26517E4C-7FAE-4223-981C-79D0E233AA2B}"/>
          </ac:inkMkLst>
        </pc:inkChg>
        <pc:inkChg chg="add del">
          <ac:chgData name="Viet Anh Nguyen" userId="b95f61ff061388d5" providerId="LiveId" clId="{3E39147E-158E-4099-BECE-8D8C54C07C10}" dt="2022-01-08T06:46:35.070" v="1291"/>
          <ac:inkMkLst>
            <pc:docMk/>
            <pc:sldMk cId="563071563" sldId="306"/>
            <ac:inkMk id="13" creationId="{353E0073-90C6-4D18-8023-045C240C8B25}"/>
          </ac:inkMkLst>
        </pc:inkChg>
        <pc:inkChg chg="add">
          <ac:chgData name="Viet Anh Nguyen" userId="b95f61ff061388d5" providerId="LiveId" clId="{3E39147E-158E-4099-BECE-8D8C54C07C10}" dt="2022-01-08T06:46:34.458" v="1290" actId="9405"/>
          <ac:inkMkLst>
            <pc:docMk/>
            <pc:sldMk cId="563071563" sldId="306"/>
            <ac:inkMk id="14" creationId="{0319DAD7-5E19-41D1-B32E-FB9D4006A2FF}"/>
          </ac:inkMkLst>
        </pc:inkChg>
        <pc:inkChg chg="add">
          <ac:chgData name="Viet Anh Nguyen" userId="b95f61ff061388d5" providerId="LiveId" clId="{3E39147E-158E-4099-BECE-8D8C54C07C10}" dt="2022-01-08T06:46:35.070" v="1291"/>
          <ac:inkMkLst>
            <pc:docMk/>
            <pc:sldMk cId="563071563" sldId="306"/>
            <ac:inkMk id="15" creationId="{913542D9-474C-4280-8D3E-0FB952104ADE}"/>
          </ac:inkMkLst>
        </pc:inkChg>
        <pc:inkChg chg="add">
          <ac:chgData name="Viet Anh Nguyen" userId="b95f61ff061388d5" providerId="LiveId" clId="{3E39147E-158E-4099-BECE-8D8C54C07C10}" dt="2022-01-08T06:46:35.070" v="1291"/>
          <ac:inkMkLst>
            <pc:docMk/>
            <pc:sldMk cId="563071563" sldId="306"/>
            <ac:inkMk id="16" creationId="{2ABBE39A-AA90-41C0-B301-9B7BC3FE7CC1}"/>
          </ac:inkMkLst>
        </pc:inkChg>
        <pc:inkChg chg="add">
          <ac:chgData name="Viet Anh Nguyen" userId="b95f61ff061388d5" providerId="LiveId" clId="{3E39147E-158E-4099-BECE-8D8C54C07C10}" dt="2022-01-08T06:46:35.070" v="1291"/>
          <ac:inkMkLst>
            <pc:docMk/>
            <pc:sldMk cId="563071563" sldId="306"/>
            <ac:inkMk id="17" creationId="{24775400-78D5-41D6-9054-D98517BF1943}"/>
          </ac:inkMkLst>
        </pc:inkChg>
        <pc:inkChg chg="add del">
          <ac:chgData name="Viet Anh Nguyen" userId="b95f61ff061388d5" providerId="LiveId" clId="{3E39147E-158E-4099-BECE-8D8C54C07C10}" dt="2022-01-08T06:46:42.252" v="1305"/>
          <ac:inkMkLst>
            <pc:docMk/>
            <pc:sldMk cId="563071563" sldId="306"/>
            <ac:inkMk id="18" creationId="{3A942E25-7BA8-4999-AD2C-C72127B78A22}"/>
          </ac:inkMkLst>
        </pc:inkChg>
        <pc:inkChg chg="add del">
          <ac:chgData name="Viet Anh Nguyen" userId="b95f61ff061388d5" providerId="LiveId" clId="{3E39147E-158E-4099-BECE-8D8C54C07C10}" dt="2022-01-08T06:46:42.252" v="1305"/>
          <ac:inkMkLst>
            <pc:docMk/>
            <pc:sldMk cId="563071563" sldId="306"/>
            <ac:inkMk id="19" creationId="{07D34332-1927-4761-8DB5-6772A1C5571F}"/>
          </ac:inkMkLst>
        </pc:inkChg>
        <pc:inkChg chg="add">
          <ac:chgData name="Viet Anh Nguyen" userId="b95f61ff061388d5" providerId="LiveId" clId="{3E39147E-158E-4099-BECE-8D8C54C07C10}" dt="2022-01-08T06:46:37.696" v="1294" actId="9405"/>
          <ac:inkMkLst>
            <pc:docMk/>
            <pc:sldMk cId="563071563" sldId="306"/>
            <ac:inkMk id="20" creationId="{8042FE5D-CEAC-40B7-9699-673F70DC5D65}"/>
          </ac:inkMkLst>
        </pc:inkChg>
        <pc:inkChg chg="add">
          <ac:chgData name="Viet Anh Nguyen" userId="b95f61ff061388d5" providerId="LiveId" clId="{3E39147E-158E-4099-BECE-8D8C54C07C10}" dt="2022-01-08T06:46:37.895" v="1295" actId="9405"/>
          <ac:inkMkLst>
            <pc:docMk/>
            <pc:sldMk cId="563071563" sldId="306"/>
            <ac:inkMk id="21" creationId="{E6712762-9E55-42A9-8B4C-51CA1C7190CD}"/>
          </ac:inkMkLst>
        </pc:inkChg>
        <pc:inkChg chg="add del">
          <ac:chgData name="Viet Anh Nguyen" userId="b95f61ff061388d5" providerId="LiveId" clId="{3E39147E-158E-4099-BECE-8D8C54C07C10}" dt="2022-01-08T06:46:42.252" v="1305"/>
          <ac:inkMkLst>
            <pc:docMk/>
            <pc:sldMk cId="563071563" sldId="306"/>
            <ac:inkMk id="22" creationId="{B37D363C-FC5A-40C4-A9CF-1FB8BF68F4EA}"/>
          </ac:inkMkLst>
        </pc:inkChg>
        <pc:inkChg chg="add del">
          <ac:chgData name="Viet Anh Nguyen" userId="b95f61ff061388d5" providerId="LiveId" clId="{3E39147E-158E-4099-BECE-8D8C54C07C10}" dt="2022-01-08T06:46:42.252" v="1305"/>
          <ac:inkMkLst>
            <pc:docMk/>
            <pc:sldMk cId="563071563" sldId="306"/>
            <ac:inkMk id="23" creationId="{E1D6D9F9-1385-422F-9163-D3F198DF235E}"/>
          </ac:inkMkLst>
        </pc:inkChg>
        <pc:inkChg chg="add del">
          <ac:chgData name="Viet Anh Nguyen" userId="b95f61ff061388d5" providerId="LiveId" clId="{3E39147E-158E-4099-BECE-8D8C54C07C10}" dt="2022-01-08T06:46:42.252" v="1305"/>
          <ac:inkMkLst>
            <pc:docMk/>
            <pc:sldMk cId="563071563" sldId="306"/>
            <ac:inkMk id="24" creationId="{481769E7-82F9-4178-94A2-C2BE9DB26F6E}"/>
          </ac:inkMkLst>
        </pc:inkChg>
        <pc:inkChg chg="add del">
          <ac:chgData name="Viet Anh Nguyen" userId="b95f61ff061388d5" providerId="LiveId" clId="{3E39147E-158E-4099-BECE-8D8C54C07C10}" dt="2022-01-08T06:46:42.252" v="1305"/>
          <ac:inkMkLst>
            <pc:docMk/>
            <pc:sldMk cId="563071563" sldId="306"/>
            <ac:inkMk id="25" creationId="{16DE2EFB-83B0-4E17-9630-3788DA46AC2C}"/>
          </ac:inkMkLst>
        </pc:inkChg>
        <pc:inkChg chg="add">
          <ac:chgData name="Viet Anh Nguyen" userId="b95f61ff061388d5" providerId="LiveId" clId="{3E39147E-158E-4099-BECE-8D8C54C07C10}" dt="2022-01-08T06:46:39.876" v="1300" actId="9405"/>
          <ac:inkMkLst>
            <pc:docMk/>
            <pc:sldMk cId="563071563" sldId="306"/>
            <ac:inkMk id="26" creationId="{40BB9430-EEA2-498E-9160-DE82E5F2052E}"/>
          </ac:inkMkLst>
        </pc:inkChg>
        <pc:inkChg chg="add del">
          <ac:chgData name="Viet Anh Nguyen" userId="b95f61ff061388d5" providerId="LiveId" clId="{3E39147E-158E-4099-BECE-8D8C54C07C10}" dt="2022-01-08T06:46:42.252" v="1305"/>
          <ac:inkMkLst>
            <pc:docMk/>
            <pc:sldMk cId="563071563" sldId="306"/>
            <ac:inkMk id="27" creationId="{4E6F7B38-0B6D-426A-BCAE-05792966F820}"/>
          </ac:inkMkLst>
        </pc:inkChg>
        <pc:inkChg chg="add del">
          <ac:chgData name="Viet Anh Nguyen" userId="b95f61ff061388d5" providerId="LiveId" clId="{3E39147E-158E-4099-BECE-8D8C54C07C10}" dt="2022-01-08T06:46:42.252" v="1305"/>
          <ac:inkMkLst>
            <pc:docMk/>
            <pc:sldMk cId="563071563" sldId="306"/>
            <ac:inkMk id="28" creationId="{7C7AE600-785C-4E68-9C6E-4B14A209378D}"/>
          </ac:inkMkLst>
        </pc:inkChg>
        <pc:inkChg chg="add del">
          <ac:chgData name="Viet Anh Nguyen" userId="b95f61ff061388d5" providerId="LiveId" clId="{3E39147E-158E-4099-BECE-8D8C54C07C10}" dt="2022-01-08T06:46:42.252" v="1305"/>
          <ac:inkMkLst>
            <pc:docMk/>
            <pc:sldMk cId="563071563" sldId="306"/>
            <ac:inkMk id="29" creationId="{FB8F9298-B298-45E9-91D6-9E20C63E4A7C}"/>
          </ac:inkMkLst>
        </pc:inkChg>
        <pc:inkChg chg="add">
          <ac:chgData name="Viet Anh Nguyen" userId="b95f61ff061388d5" providerId="LiveId" clId="{3E39147E-158E-4099-BECE-8D8C54C07C10}" dt="2022-01-08T06:46:41.532" v="1304" actId="9405"/>
          <ac:inkMkLst>
            <pc:docMk/>
            <pc:sldMk cId="563071563" sldId="306"/>
            <ac:inkMk id="30" creationId="{80E945A8-E3B8-472F-9331-433964CCE416}"/>
          </ac:inkMkLst>
        </pc:inkChg>
        <pc:inkChg chg="add">
          <ac:chgData name="Viet Anh Nguyen" userId="b95f61ff061388d5" providerId="LiveId" clId="{3E39147E-158E-4099-BECE-8D8C54C07C10}" dt="2022-01-08T06:46:42.252" v="1305"/>
          <ac:inkMkLst>
            <pc:docMk/>
            <pc:sldMk cId="563071563" sldId="306"/>
            <ac:inkMk id="31" creationId="{242D15EE-D3D7-4F29-9DCF-37338D3C6F29}"/>
          </ac:inkMkLst>
        </pc:inkChg>
        <pc:inkChg chg="add">
          <ac:chgData name="Viet Anh Nguyen" userId="b95f61ff061388d5" providerId="LiveId" clId="{3E39147E-158E-4099-BECE-8D8C54C07C10}" dt="2022-01-08T06:46:42.252" v="1305"/>
          <ac:inkMkLst>
            <pc:docMk/>
            <pc:sldMk cId="563071563" sldId="306"/>
            <ac:inkMk id="32" creationId="{88EB6576-AD77-4F0F-8CA2-D2F48122C27C}"/>
          </ac:inkMkLst>
        </pc:inkChg>
        <pc:inkChg chg="add">
          <ac:chgData name="Viet Anh Nguyen" userId="b95f61ff061388d5" providerId="LiveId" clId="{3E39147E-158E-4099-BECE-8D8C54C07C10}" dt="2022-01-08T06:46:42.252" v="1305"/>
          <ac:inkMkLst>
            <pc:docMk/>
            <pc:sldMk cId="563071563" sldId="306"/>
            <ac:inkMk id="33" creationId="{41FDF9AB-B198-4451-A895-9BBAE6E6AF95}"/>
          </ac:inkMkLst>
        </pc:inkChg>
        <pc:inkChg chg="add">
          <ac:chgData name="Viet Anh Nguyen" userId="b95f61ff061388d5" providerId="LiveId" clId="{3E39147E-158E-4099-BECE-8D8C54C07C10}" dt="2022-01-08T06:46:42.713" v="1306" actId="9405"/>
          <ac:inkMkLst>
            <pc:docMk/>
            <pc:sldMk cId="563071563" sldId="306"/>
            <ac:inkMk id="34" creationId="{07830DA7-68E2-44E2-AFEB-F939F3580E82}"/>
          </ac:inkMkLst>
        </pc:inkChg>
        <pc:inkChg chg="add del">
          <ac:chgData name="Viet Anh Nguyen" userId="b95f61ff061388d5" providerId="LiveId" clId="{3E39147E-158E-4099-BECE-8D8C54C07C10}" dt="2022-01-08T06:46:43.677" v="1309"/>
          <ac:inkMkLst>
            <pc:docMk/>
            <pc:sldMk cId="563071563" sldId="306"/>
            <ac:inkMk id="35" creationId="{BCA7916E-A327-4797-9288-27BDD76B0BEB}"/>
          </ac:inkMkLst>
        </pc:inkChg>
        <pc:inkChg chg="add del">
          <ac:chgData name="Viet Anh Nguyen" userId="b95f61ff061388d5" providerId="LiveId" clId="{3E39147E-158E-4099-BECE-8D8C54C07C10}" dt="2022-01-08T06:46:43.677" v="1309"/>
          <ac:inkMkLst>
            <pc:docMk/>
            <pc:sldMk cId="563071563" sldId="306"/>
            <ac:inkMk id="36" creationId="{01279425-6580-44C9-A305-D298FE418D62}"/>
          </ac:inkMkLst>
        </pc:inkChg>
        <pc:inkChg chg="add">
          <ac:chgData name="Viet Anh Nguyen" userId="b95f61ff061388d5" providerId="LiveId" clId="{3E39147E-158E-4099-BECE-8D8C54C07C10}" dt="2022-01-08T06:46:43.677" v="1309"/>
          <ac:inkMkLst>
            <pc:docMk/>
            <pc:sldMk cId="563071563" sldId="306"/>
            <ac:inkMk id="37" creationId="{66BCD267-742D-4DB9-A61B-2B65928E3B63}"/>
          </ac:inkMkLst>
        </pc:inkChg>
        <pc:inkChg chg="add del">
          <ac:chgData name="Viet Anh Nguyen" userId="b95f61ff061388d5" providerId="LiveId" clId="{3E39147E-158E-4099-BECE-8D8C54C07C10}" dt="2022-01-08T06:46:48.626" v="1316"/>
          <ac:inkMkLst>
            <pc:docMk/>
            <pc:sldMk cId="563071563" sldId="306"/>
            <ac:inkMk id="38" creationId="{DC6EA8A6-71F4-42FC-9D74-28A8375820DF}"/>
          </ac:inkMkLst>
        </pc:inkChg>
        <pc:inkChg chg="add del">
          <ac:chgData name="Viet Anh Nguyen" userId="b95f61ff061388d5" providerId="LiveId" clId="{3E39147E-158E-4099-BECE-8D8C54C07C10}" dt="2022-01-08T06:46:48.626" v="1316"/>
          <ac:inkMkLst>
            <pc:docMk/>
            <pc:sldMk cId="563071563" sldId="306"/>
            <ac:inkMk id="39" creationId="{8BBF0A26-B7C0-48E4-A1D7-1B9F9A35EA18}"/>
          </ac:inkMkLst>
        </pc:inkChg>
        <pc:inkChg chg="add del">
          <ac:chgData name="Viet Anh Nguyen" userId="b95f61ff061388d5" providerId="LiveId" clId="{3E39147E-158E-4099-BECE-8D8C54C07C10}" dt="2022-01-08T06:46:48.626" v="1316"/>
          <ac:inkMkLst>
            <pc:docMk/>
            <pc:sldMk cId="563071563" sldId="306"/>
            <ac:inkMk id="40" creationId="{6EECFFBD-6CD9-4901-9B0C-A120B2A67FCA}"/>
          </ac:inkMkLst>
        </pc:inkChg>
        <pc:inkChg chg="add del">
          <ac:chgData name="Viet Anh Nguyen" userId="b95f61ff061388d5" providerId="LiveId" clId="{3E39147E-158E-4099-BECE-8D8C54C07C10}" dt="2022-01-08T06:46:48.626" v="1316"/>
          <ac:inkMkLst>
            <pc:docMk/>
            <pc:sldMk cId="563071563" sldId="306"/>
            <ac:inkMk id="41" creationId="{284E74E2-4862-4F74-95D7-55E5AD552EFF}"/>
          </ac:inkMkLst>
        </pc:inkChg>
        <pc:inkChg chg="add del">
          <ac:chgData name="Viet Anh Nguyen" userId="b95f61ff061388d5" providerId="LiveId" clId="{3E39147E-158E-4099-BECE-8D8C54C07C10}" dt="2022-01-08T06:46:48.626" v="1316"/>
          <ac:inkMkLst>
            <pc:docMk/>
            <pc:sldMk cId="563071563" sldId="306"/>
            <ac:inkMk id="42" creationId="{ADA28C02-0064-44A7-87BD-CA444E042E69}"/>
          </ac:inkMkLst>
        </pc:inkChg>
        <pc:inkChg chg="add del">
          <ac:chgData name="Viet Anh Nguyen" userId="b95f61ff061388d5" providerId="LiveId" clId="{3E39147E-158E-4099-BECE-8D8C54C07C10}" dt="2022-01-08T06:46:48.626" v="1316"/>
          <ac:inkMkLst>
            <pc:docMk/>
            <pc:sldMk cId="563071563" sldId="306"/>
            <ac:inkMk id="43" creationId="{235A1B29-AF9F-4BC7-9793-9E5569DF8435}"/>
          </ac:inkMkLst>
        </pc:inkChg>
        <pc:inkChg chg="add">
          <ac:chgData name="Viet Anh Nguyen" userId="b95f61ff061388d5" providerId="LiveId" clId="{3E39147E-158E-4099-BECE-8D8C54C07C10}" dt="2022-01-08T06:46:48.626" v="1316"/>
          <ac:inkMkLst>
            <pc:docMk/>
            <pc:sldMk cId="563071563" sldId="306"/>
            <ac:inkMk id="44" creationId="{6CD70079-F19C-47D5-857C-1CEC9A59F4A7}"/>
          </ac:inkMkLst>
        </pc:inkChg>
        <pc:inkChg chg="add del">
          <ac:chgData name="Viet Anh Nguyen" userId="b95f61ff061388d5" providerId="LiveId" clId="{3E39147E-158E-4099-BECE-8D8C54C07C10}" dt="2022-01-08T06:46:50.795" v="1321"/>
          <ac:inkMkLst>
            <pc:docMk/>
            <pc:sldMk cId="563071563" sldId="306"/>
            <ac:inkMk id="45" creationId="{3D2C5CF1-6CC9-4109-AA92-FAD92C614098}"/>
          </ac:inkMkLst>
        </pc:inkChg>
        <pc:inkChg chg="add del">
          <ac:chgData name="Viet Anh Nguyen" userId="b95f61ff061388d5" providerId="LiveId" clId="{3E39147E-158E-4099-BECE-8D8C54C07C10}" dt="2022-01-08T06:46:50.795" v="1321"/>
          <ac:inkMkLst>
            <pc:docMk/>
            <pc:sldMk cId="563071563" sldId="306"/>
            <ac:inkMk id="46" creationId="{DB5BE8B3-48B6-4497-B068-1F91174F675B}"/>
          </ac:inkMkLst>
        </pc:inkChg>
        <pc:inkChg chg="add del">
          <ac:chgData name="Viet Anh Nguyen" userId="b95f61ff061388d5" providerId="LiveId" clId="{3E39147E-158E-4099-BECE-8D8C54C07C10}" dt="2022-01-08T06:46:50.795" v="1321"/>
          <ac:inkMkLst>
            <pc:docMk/>
            <pc:sldMk cId="563071563" sldId="306"/>
            <ac:inkMk id="47" creationId="{365450C2-9089-4717-9DB8-A0F667CEE0E8}"/>
          </ac:inkMkLst>
        </pc:inkChg>
        <pc:inkChg chg="add">
          <ac:chgData name="Viet Anh Nguyen" userId="b95f61ff061388d5" providerId="LiveId" clId="{3E39147E-158E-4099-BECE-8D8C54C07C10}" dt="2022-01-08T06:46:49.869" v="1320" actId="9405"/>
          <ac:inkMkLst>
            <pc:docMk/>
            <pc:sldMk cId="563071563" sldId="306"/>
            <ac:inkMk id="48" creationId="{E2C07925-5D9B-495A-BE2A-A4F5E017D34B}"/>
          </ac:inkMkLst>
        </pc:inkChg>
        <pc:inkChg chg="add">
          <ac:chgData name="Viet Anh Nguyen" userId="b95f61ff061388d5" providerId="LiveId" clId="{3E39147E-158E-4099-BECE-8D8C54C07C10}" dt="2022-01-08T06:46:50.795" v="1321"/>
          <ac:inkMkLst>
            <pc:docMk/>
            <pc:sldMk cId="563071563" sldId="306"/>
            <ac:inkMk id="49" creationId="{ED66FFE3-F0EA-4458-93D8-F2A9631135FF}"/>
          </ac:inkMkLst>
        </pc:inkChg>
        <pc:inkChg chg="add del">
          <ac:chgData name="Viet Anh Nguyen" userId="b95f61ff061388d5" providerId="LiveId" clId="{3E39147E-158E-4099-BECE-8D8C54C07C10}" dt="2022-01-08T06:46:56.846" v="1324"/>
          <ac:inkMkLst>
            <pc:docMk/>
            <pc:sldMk cId="563071563" sldId="306"/>
            <ac:inkMk id="50" creationId="{97854377-2C93-4618-8A89-E99857B176E6}"/>
          </ac:inkMkLst>
        </pc:inkChg>
        <pc:inkChg chg="add del">
          <ac:chgData name="Viet Anh Nguyen" userId="b95f61ff061388d5" providerId="LiveId" clId="{3E39147E-158E-4099-BECE-8D8C54C07C10}" dt="2022-01-08T06:46:56.846" v="1324"/>
          <ac:inkMkLst>
            <pc:docMk/>
            <pc:sldMk cId="563071563" sldId="306"/>
            <ac:inkMk id="51" creationId="{C3B09100-9F7C-482E-B5A0-BB5D456B7C5A}"/>
          </ac:inkMkLst>
        </pc:inkChg>
        <pc:inkChg chg="add">
          <ac:chgData name="Viet Anh Nguyen" userId="b95f61ff061388d5" providerId="LiveId" clId="{3E39147E-158E-4099-BECE-8D8C54C07C10}" dt="2022-01-08T06:46:56.846" v="1324"/>
          <ac:inkMkLst>
            <pc:docMk/>
            <pc:sldMk cId="563071563" sldId="306"/>
            <ac:inkMk id="52" creationId="{56219D50-BE10-4AA0-B483-6DEA5F100777}"/>
          </ac:inkMkLst>
        </pc:inkChg>
        <pc:inkChg chg="add del">
          <ac:chgData name="Viet Anh Nguyen" userId="b95f61ff061388d5" providerId="LiveId" clId="{3E39147E-158E-4099-BECE-8D8C54C07C10}" dt="2022-01-08T06:48:52.837" v="1334"/>
          <ac:inkMkLst>
            <pc:docMk/>
            <pc:sldMk cId="563071563" sldId="306"/>
            <ac:inkMk id="53" creationId="{16622BC7-913E-49A5-9DEB-BDDC68CB60EB}"/>
          </ac:inkMkLst>
        </pc:inkChg>
        <pc:inkChg chg="add del">
          <ac:chgData name="Viet Anh Nguyen" userId="b95f61ff061388d5" providerId="LiveId" clId="{3E39147E-158E-4099-BECE-8D8C54C07C10}" dt="2022-01-08T06:48:52.837" v="1334"/>
          <ac:inkMkLst>
            <pc:docMk/>
            <pc:sldMk cId="563071563" sldId="306"/>
            <ac:inkMk id="54" creationId="{61FC9310-A4FB-4E6C-9D0C-8838832FB831}"/>
          </ac:inkMkLst>
        </pc:inkChg>
        <pc:inkChg chg="add del">
          <ac:chgData name="Viet Anh Nguyen" userId="b95f61ff061388d5" providerId="LiveId" clId="{3E39147E-158E-4099-BECE-8D8C54C07C10}" dt="2022-01-08T06:48:52.837" v="1334"/>
          <ac:inkMkLst>
            <pc:docMk/>
            <pc:sldMk cId="563071563" sldId="306"/>
            <ac:inkMk id="55" creationId="{CC1D493C-C34F-4FCC-8043-4A82BB6F05DD}"/>
          </ac:inkMkLst>
        </pc:inkChg>
        <pc:inkChg chg="add del">
          <ac:chgData name="Viet Anh Nguyen" userId="b95f61ff061388d5" providerId="LiveId" clId="{3E39147E-158E-4099-BECE-8D8C54C07C10}" dt="2022-01-08T06:48:52.837" v="1334"/>
          <ac:inkMkLst>
            <pc:docMk/>
            <pc:sldMk cId="563071563" sldId="306"/>
            <ac:inkMk id="56" creationId="{5DCC99E8-D798-41C9-A2E4-B4BBB6F67DA7}"/>
          </ac:inkMkLst>
        </pc:inkChg>
        <pc:inkChg chg="add del">
          <ac:chgData name="Viet Anh Nguyen" userId="b95f61ff061388d5" providerId="LiveId" clId="{3E39147E-158E-4099-BECE-8D8C54C07C10}" dt="2022-01-08T06:48:52.837" v="1334"/>
          <ac:inkMkLst>
            <pc:docMk/>
            <pc:sldMk cId="563071563" sldId="306"/>
            <ac:inkMk id="57" creationId="{6BD25997-1392-4C71-B40D-B9093D70026D}"/>
          </ac:inkMkLst>
        </pc:inkChg>
        <pc:inkChg chg="add del">
          <ac:chgData name="Viet Anh Nguyen" userId="b95f61ff061388d5" providerId="LiveId" clId="{3E39147E-158E-4099-BECE-8D8C54C07C10}" dt="2022-01-08T06:48:52.837" v="1334"/>
          <ac:inkMkLst>
            <pc:docMk/>
            <pc:sldMk cId="563071563" sldId="306"/>
            <ac:inkMk id="58" creationId="{2FF3D5F7-50A2-4513-A05A-DF9665A024FE}"/>
          </ac:inkMkLst>
        </pc:inkChg>
        <pc:inkChg chg="add del">
          <ac:chgData name="Viet Anh Nguyen" userId="b95f61ff061388d5" providerId="LiveId" clId="{3E39147E-158E-4099-BECE-8D8C54C07C10}" dt="2022-01-08T06:48:52.837" v="1334"/>
          <ac:inkMkLst>
            <pc:docMk/>
            <pc:sldMk cId="563071563" sldId="306"/>
            <ac:inkMk id="59" creationId="{44E65840-5F5F-45C4-B037-7E0DDB1FDE90}"/>
          </ac:inkMkLst>
        </pc:inkChg>
        <pc:inkChg chg="add del">
          <ac:chgData name="Viet Anh Nguyen" userId="b95f61ff061388d5" providerId="LiveId" clId="{3E39147E-158E-4099-BECE-8D8C54C07C10}" dt="2022-01-08T06:48:52.837" v="1334"/>
          <ac:inkMkLst>
            <pc:docMk/>
            <pc:sldMk cId="563071563" sldId="306"/>
            <ac:inkMk id="60" creationId="{1EECA9E5-2E1A-49CA-922C-D88852BE222E}"/>
          </ac:inkMkLst>
        </pc:inkChg>
        <pc:inkChg chg="add del">
          <ac:chgData name="Viet Anh Nguyen" userId="b95f61ff061388d5" providerId="LiveId" clId="{3E39147E-158E-4099-BECE-8D8C54C07C10}" dt="2022-01-08T06:48:52.837" v="1334"/>
          <ac:inkMkLst>
            <pc:docMk/>
            <pc:sldMk cId="563071563" sldId="306"/>
            <ac:inkMk id="61" creationId="{E5662EF8-7510-473B-AE02-848FDDBDE7C0}"/>
          </ac:inkMkLst>
        </pc:inkChg>
        <pc:inkChg chg="add del">
          <ac:chgData name="Viet Anh Nguyen" userId="b95f61ff061388d5" providerId="LiveId" clId="{3E39147E-158E-4099-BECE-8D8C54C07C10}" dt="2022-01-08T06:48:56.320" v="1338"/>
          <ac:inkMkLst>
            <pc:docMk/>
            <pc:sldMk cId="563071563" sldId="306"/>
            <ac:inkMk id="62" creationId="{3DE039E4-F344-44AB-A44F-58584DA6142E}"/>
          </ac:inkMkLst>
        </pc:inkChg>
        <pc:inkChg chg="add del">
          <ac:chgData name="Viet Anh Nguyen" userId="b95f61ff061388d5" providerId="LiveId" clId="{3E39147E-158E-4099-BECE-8D8C54C07C10}" dt="2022-01-08T06:48:56.320" v="1338"/>
          <ac:inkMkLst>
            <pc:docMk/>
            <pc:sldMk cId="563071563" sldId="306"/>
            <ac:inkMk id="63" creationId="{60CFC5E3-C7F6-4AFC-A4E4-6A34811D0EBB}"/>
          </ac:inkMkLst>
        </pc:inkChg>
        <pc:inkChg chg="add del">
          <ac:chgData name="Viet Anh Nguyen" userId="b95f61ff061388d5" providerId="LiveId" clId="{3E39147E-158E-4099-BECE-8D8C54C07C10}" dt="2022-01-08T06:48:56.320" v="1338"/>
          <ac:inkMkLst>
            <pc:docMk/>
            <pc:sldMk cId="563071563" sldId="306"/>
            <ac:inkMk id="64" creationId="{358A19CA-1072-461C-A297-B56FD38B3324}"/>
          </ac:inkMkLst>
        </pc:inkChg>
        <pc:inkChg chg="add del">
          <ac:chgData name="Viet Anh Nguyen" userId="b95f61ff061388d5" providerId="LiveId" clId="{3E39147E-158E-4099-BECE-8D8C54C07C10}" dt="2022-01-08T06:48:56.320" v="1338"/>
          <ac:inkMkLst>
            <pc:docMk/>
            <pc:sldMk cId="563071563" sldId="306"/>
            <ac:inkMk id="65" creationId="{E3AA3843-4CE5-4187-BC00-564E507BCCC6}"/>
          </ac:inkMkLst>
        </pc:inkChg>
        <pc:inkChg chg="add">
          <ac:chgData name="Viet Anh Nguyen" userId="b95f61ff061388d5" providerId="LiveId" clId="{3E39147E-158E-4099-BECE-8D8C54C07C10}" dt="2022-01-08T06:48:56.320" v="1338"/>
          <ac:inkMkLst>
            <pc:docMk/>
            <pc:sldMk cId="563071563" sldId="306"/>
            <ac:inkMk id="66" creationId="{0510DA99-8694-4078-B4B3-8DE0E28B6A69}"/>
          </ac:inkMkLst>
        </pc:inkChg>
        <pc:inkChg chg="add del">
          <ac:chgData name="Viet Anh Nguyen" userId="b95f61ff061388d5" providerId="LiveId" clId="{3E39147E-158E-4099-BECE-8D8C54C07C10}" dt="2022-01-08T06:49:00.241" v="1350"/>
          <ac:inkMkLst>
            <pc:docMk/>
            <pc:sldMk cId="563071563" sldId="306"/>
            <ac:inkMk id="67" creationId="{FB515529-8E48-4C49-962F-0FFC7AE163BF}"/>
          </ac:inkMkLst>
        </pc:inkChg>
        <pc:inkChg chg="add del">
          <ac:chgData name="Viet Anh Nguyen" userId="b95f61ff061388d5" providerId="LiveId" clId="{3E39147E-158E-4099-BECE-8D8C54C07C10}" dt="2022-01-08T06:49:00.241" v="1350"/>
          <ac:inkMkLst>
            <pc:docMk/>
            <pc:sldMk cId="563071563" sldId="306"/>
            <ac:inkMk id="68" creationId="{E63BEF39-EFD9-4207-9339-C21110ECF66D}"/>
          </ac:inkMkLst>
        </pc:inkChg>
        <pc:inkChg chg="add del">
          <ac:chgData name="Viet Anh Nguyen" userId="b95f61ff061388d5" providerId="LiveId" clId="{3E39147E-158E-4099-BECE-8D8C54C07C10}" dt="2022-01-08T06:49:00.241" v="1350"/>
          <ac:inkMkLst>
            <pc:docMk/>
            <pc:sldMk cId="563071563" sldId="306"/>
            <ac:inkMk id="69" creationId="{EA67D3CE-516A-42A1-B1F4-28713A09894E}"/>
          </ac:inkMkLst>
        </pc:inkChg>
        <pc:inkChg chg="add del">
          <ac:chgData name="Viet Anh Nguyen" userId="b95f61ff061388d5" providerId="LiveId" clId="{3E39147E-158E-4099-BECE-8D8C54C07C10}" dt="2022-01-08T06:49:00.241" v="1350"/>
          <ac:inkMkLst>
            <pc:docMk/>
            <pc:sldMk cId="563071563" sldId="306"/>
            <ac:inkMk id="70" creationId="{C85832C1-1E1A-4B78-B405-4888DA9EBDBA}"/>
          </ac:inkMkLst>
        </pc:inkChg>
        <pc:inkChg chg="add del">
          <ac:chgData name="Viet Anh Nguyen" userId="b95f61ff061388d5" providerId="LiveId" clId="{3E39147E-158E-4099-BECE-8D8C54C07C10}" dt="2022-01-08T06:49:00.241" v="1350"/>
          <ac:inkMkLst>
            <pc:docMk/>
            <pc:sldMk cId="563071563" sldId="306"/>
            <ac:inkMk id="71" creationId="{2B6EA72E-1475-48F1-9158-E9155FA37794}"/>
          </ac:inkMkLst>
        </pc:inkChg>
        <pc:inkChg chg="add del">
          <ac:chgData name="Viet Anh Nguyen" userId="b95f61ff061388d5" providerId="LiveId" clId="{3E39147E-158E-4099-BECE-8D8C54C07C10}" dt="2022-01-08T06:49:00.241" v="1350"/>
          <ac:inkMkLst>
            <pc:docMk/>
            <pc:sldMk cId="563071563" sldId="306"/>
            <ac:inkMk id="72" creationId="{CECDA8FE-CB6E-4F9D-80A3-54338C311CC7}"/>
          </ac:inkMkLst>
        </pc:inkChg>
        <pc:inkChg chg="add del">
          <ac:chgData name="Viet Anh Nguyen" userId="b95f61ff061388d5" providerId="LiveId" clId="{3E39147E-158E-4099-BECE-8D8C54C07C10}" dt="2022-01-08T06:49:00.241" v="1350"/>
          <ac:inkMkLst>
            <pc:docMk/>
            <pc:sldMk cId="563071563" sldId="306"/>
            <ac:inkMk id="73" creationId="{86425DD2-475A-41E8-A8E3-D9AC59AB2401}"/>
          </ac:inkMkLst>
        </pc:inkChg>
        <pc:inkChg chg="add del">
          <ac:chgData name="Viet Anh Nguyen" userId="b95f61ff061388d5" providerId="LiveId" clId="{3E39147E-158E-4099-BECE-8D8C54C07C10}" dt="2022-01-08T06:49:00.241" v="1350"/>
          <ac:inkMkLst>
            <pc:docMk/>
            <pc:sldMk cId="563071563" sldId="306"/>
            <ac:inkMk id="74" creationId="{DDD75962-C678-44E0-977E-C3F6F16EF833}"/>
          </ac:inkMkLst>
        </pc:inkChg>
        <pc:inkChg chg="add del">
          <ac:chgData name="Viet Anh Nguyen" userId="b95f61ff061388d5" providerId="LiveId" clId="{3E39147E-158E-4099-BECE-8D8C54C07C10}" dt="2022-01-08T06:49:00.241" v="1350"/>
          <ac:inkMkLst>
            <pc:docMk/>
            <pc:sldMk cId="563071563" sldId="306"/>
            <ac:inkMk id="75" creationId="{09F1900F-C7FC-47DE-B89A-E2B60A2B0254}"/>
          </ac:inkMkLst>
        </pc:inkChg>
        <pc:inkChg chg="add del">
          <ac:chgData name="Viet Anh Nguyen" userId="b95f61ff061388d5" providerId="LiveId" clId="{3E39147E-158E-4099-BECE-8D8C54C07C10}" dt="2022-01-08T06:49:00.241" v="1350"/>
          <ac:inkMkLst>
            <pc:docMk/>
            <pc:sldMk cId="563071563" sldId="306"/>
            <ac:inkMk id="76" creationId="{BD84E06B-0311-457F-AE17-F035F19ADCFD}"/>
          </ac:inkMkLst>
        </pc:inkChg>
        <pc:inkChg chg="add del">
          <ac:chgData name="Viet Anh Nguyen" userId="b95f61ff061388d5" providerId="LiveId" clId="{3E39147E-158E-4099-BECE-8D8C54C07C10}" dt="2022-01-08T06:49:00.241" v="1350"/>
          <ac:inkMkLst>
            <pc:docMk/>
            <pc:sldMk cId="563071563" sldId="306"/>
            <ac:inkMk id="77" creationId="{B6F30D74-3204-4F53-AA4A-DEC7E576F8FE}"/>
          </ac:inkMkLst>
        </pc:inkChg>
        <pc:inkChg chg="add del">
          <ac:chgData name="Viet Anh Nguyen" userId="b95f61ff061388d5" providerId="LiveId" clId="{3E39147E-158E-4099-BECE-8D8C54C07C10}" dt="2022-01-08T06:49:02.973" v="1356"/>
          <ac:inkMkLst>
            <pc:docMk/>
            <pc:sldMk cId="563071563" sldId="306"/>
            <ac:inkMk id="78" creationId="{1A998FD5-6949-4286-A620-D28B54A80A50}"/>
          </ac:inkMkLst>
        </pc:inkChg>
        <pc:inkChg chg="add del">
          <ac:chgData name="Viet Anh Nguyen" userId="b95f61ff061388d5" providerId="LiveId" clId="{3E39147E-158E-4099-BECE-8D8C54C07C10}" dt="2022-01-08T06:49:02.973" v="1356"/>
          <ac:inkMkLst>
            <pc:docMk/>
            <pc:sldMk cId="563071563" sldId="306"/>
            <ac:inkMk id="79" creationId="{0C3D38BB-B89E-4B9D-9393-57F73A198D52}"/>
          </ac:inkMkLst>
        </pc:inkChg>
        <pc:inkChg chg="add del">
          <ac:chgData name="Viet Anh Nguyen" userId="b95f61ff061388d5" providerId="LiveId" clId="{3E39147E-158E-4099-BECE-8D8C54C07C10}" dt="2022-01-08T06:49:02.973" v="1356"/>
          <ac:inkMkLst>
            <pc:docMk/>
            <pc:sldMk cId="563071563" sldId="306"/>
            <ac:inkMk id="80" creationId="{C03EFA82-E50A-45A4-B5DC-6E0E4F433B0A}"/>
          </ac:inkMkLst>
        </pc:inkChg>
        <pc:inkChg chg="add del">
          <ac:chgData name="Viet Anh Nguyen" userId="b95f61ff061388d5" providerId="LiveId" clId="{3E39147E-158E-4099-BECE-8D8C54C07C10}" dt="2022-01-08T06:49:02.973" v="1356"/>
          <ac:inkMkLst>
            <pc:docMk/>
            <pc:sldMk cId="563071563" sldId="306"/>
            <ac:inkMk id="81" creationId="{48EA8ADD-2F68-454F-83ED-437E6C9B84D8}"/>
          </ac:inkMkLst>
        </pc:inkChg>
        <pc:inkChg chg="add del">
          <ac:chgData name="Viet Anh Nguyen" userId="b95f61ff061388d5" providerId="LiveId" clId="{3E39147E-158E-4099-BECE-8D8C54C07C10}" dt="2022-01-08T06:49:02.973" v="1356"/>
          <ac:inkMkLst>
            <pc:docMk/>
            <pc:sldMk cId="563071563" sldId="306"/>
            <ac:inkMk id="82" creationId="{50679155-8DAA-48EA-90E5-8E5E4CF02E3B}"/>
          </ac:inkMkLst>
        </pc:inkChg>
        <pc:inkChg chg="add del">
          <ac:chgData name="Viet Anh Nguyen" userId="b95f61ff061388d5" providerId="LiveId" clId="{3E39147E-158E-4099-BECE-8D8C54C07C10}" dt="2022-01-08T06:49:02.973" v="1356"/>
          <ac:inkMkLst>
            <pc:docMk/>
            <pc:sldMk cId="563071563" sldId="306"/>
            <ac:inkMk id="83" creationId="{857179A1-E0C6-404B-8BC7-8BBF257F7B1C}"/>
          </ac:inkMkLst>
        </pc:inkChg>
        <pc:inkChg chg="add del">
          <ac:chgData name="Viet Anh Nguyen" userId="b95f61ff061388d5" providerId="LiveId" clId="{3E39147E-158E-4099-BECE-8D8C54C07C10}" dt="2022-01-08T06:49:05.212" v="1360"/>
          <ac:inkMkLst>
            <pc:docMk/>
            <pc:sldMk cId="563071563" sldId="306"/>
            <ac:inkMk id="84" creationId="{8493BAC6-53FC-4015-B526-4B5F8E751217}"/>
          </ac:inkMkLst>
        </pc:inkChg>
        <pc:inkChg chg="add del">
          <ac:chgData name="Viet Anh Nguyen" userId="b95f61ff061388d5" providerId="LiveId" clId="{3E39147E-158E-4099-BECE-8D8C54C07C10}" dt="2022-01-08T06:49:05.212" v="1360"/>
          <ac:inkMkLst>
            <pc:docMk/>
            <pc:sldMk cId="563071563" sldId="306"/>
            <ac:inkMk id="85" creationId="{2392FEF8-5F92-4A1E-979C-3953871CAC55}"/>
          </ac:inkMkLst>
        </pc:inkChg>
        <pc:inkChg chg="add del">
          <ac:chgData name="Viet Anh Nguyen" userId="b95f61ff061388d5" providerId="LiveId" clId="{3E39147E-158E-4099-BECE-8D8C54C07C10}" dt="2022-01-08T06:49:05.212" v="1360"/>
          <ac:inkMkLst>
            <pc:docMk/>
            <pc:sldMk cId="563071563" sldId="306"/>
            <ac:inkMk id="86" creationId="{EC3B4D51-7B10-434A-9C81-52D49F9BD6C0}"/>
          </ac:inkMkLst>
        </pc:inkChg>
        <pc:inkChg chg="add del">
          <ac:chgData name="Viet Anh Nguyen" userId="b95f61ff061388d5" providerId="LiveId" clId="{3E39147E-158E-4099-BECE-8D8C54C07C10}" dt="2022-01-08T06:49:05.212" v="1360"/>
          <ac:inkMkLst>
            <pc:docMk/>
            <pc:sldMk cId="563071563" sldId="306"/>
            <ac:inkMk id="87" creationId="{A3F9F4CF-8172-4294-96AB-8ABB2820E642}"/>
          </ac:inkMkLst>
        </pc:inkChg>
        <pc:inkChg chg="add del">
          <ac:chgData name="Viet Anh Nguyen" userId="b95f61ff061388d5" providerId="LiveId" clId="{3E39147E-158E-4099-BECE-8D8C54C07C10}" dt="2022-01-08T06:49:07.802" v="1366"/>
          <ac:inkMkLst>
            <pc:docMk/>
            <pc:sldMk cId="563071563" sldId="306"/>
            <ac:inkMk id="88" creationId="{73C4F816-3B20-4105-B0F5-525A65C632C5}"/>
          </ac:inkMkLst>
        </pc:inkChg>
        <pc:inkChg chg="add del">
          <ac:chgData name="Viet Anh Nguyen" userId="b95f61ff061388d5" providerId="LiveId" clId="{3E39147E-158E-4099-BECE-8D8C54C07C10}" dt="2022-01-08T06:49:07.802" v="1366"/>
          <ac:inkMkLst>
            <pc:docMk/>
            <pc:sldMk cId="563071563" sldId="306"/>
            <ac:inkMk id="89" creationId="{932A49D8-AD6C-44C2-88F2-E2F22C8FD697}"/>
          </ac:inkMkLst>
        </pc:inkChg>
        <pc:inkChg chg="add del">
          <ac:chgData name="Viet Anh Nguyen" userId="b95f61ff061388d5" providerId="LiveId" clId="{3E39147E-158E-4099-BECE-8D8C54C07C10}" dt="2022-01-08T06:49:07.802" v="1366"/>
          <ac:inkMkLst>
            <pc:docMk/>
            <pc:sldMk cId="563071563" sldId="306"/>
            <ac:inkMk id="90" creationId="{EA28E2CA-5910-461E-AF7F-B34CE4F0DAAC}"/>
          </ac:inkMkLst>
        </pc:inkChg>
        <pc:inkChg chg="add del">
          <ac:chgData name="Viet Anh Nguyen" userId="b95f61ff061388d5" providerId="LiveId" clId="{3E39147E-158E-4099-BECE-8D8C54C07C10}" dt="2022-01-08T06:49:07.802" v="1366"/>
          <ac:inkMkLst>
            <pc:docMk/>
            <pc:sldMk cId="563071563" sldId="306"/>
            <ac:inkMk id="91" creationId="{3D556346-79AC-4F4C-8975-6DE5FA898122}"/>
          </ac:inkMkLst>
        </pc:inkChg>
        <pc:inkChg chg="add del">
          <ac:chgData name="Viet Anh Nguyen" userId="b95f61ff061388d5" providerId="LiveId" clId="{3E39147E-158E-4099-BECE-8D8C54C07C10}" dt="2022-01-08T06:49:07.802" v="1366"/>
          <ac:inkMkLst>
            <pc:docMk/>
            <pc:sldMk cId="563071563" sldId="306"/>
            <ac:inkMk id="92" creationId="{BCA31894-1BB2-4BD5-840B-DC85C1587FA5}"/>
          </ac:inkMkLst>
        </pc:inkChg>
        <pc:inkChg chg="add del">
          <ac:chgData name="Viet Anh Nguyen" userId="b95f61ff061388d5" providerId="LiveId" clId="{3E39147E-158E-4099-BECE-8D8C54C07C10}" dt="2022-01-08T06:49:07.802" v="1366"/>
          <ac:inkMkLst>
            <pc:docMk/>
            <pc:sldMk cId="563071563" sldId="306"/>
            <ac:inkMk id="93" creationId="{B83B9A47-3E8F-40F2-B234-A4899BA18672}"/>
          </ac:inkMkLst>
        </pc:inkChg>
        <pc:inkChg chg="add">
          <ac:chgData name="Viet Anh Nguyen" userId="b95f61ff061388d5" providerId="LiveId" clId="{3E39147E-158E-4099-BECE-8D8C54C07C10}" dt="2022-01-08T06:49:07.802" v="1366"/>
          <ac:inkMkLst>
            <pc:docMk/>
            <pc:sldMk cId="563071563" sldId="306"/>
            <ac:inkMk id="94" creationId="{01B243CF-BFA7-43EE-999F-559FE1488E93}"/>
          </ac:inkMkLst>
        </pc:inkChg>
        <pc:inkChg chg="add del">
          <ac:chgData name="Viet Anh Nguyen" userId="b95f61ff061388d5" providerId="LiveId" clId="{3E39147E-158E-4099-BECE-8D8C54C07C10}" dt="2022-01-08T06:49:19.515" v="1373"/>
          <ac:inkMkLst>
            <pc:docMk/>
            <pc:sldMk cId="563071563" sldId="306"/>
            <ac:inkMk id="95" creationId="{A4194DDA-99DF-4E99-AC02-656015991367}"/>
          </ac:inkMkLst>
        </pc:inkChg>
        <pc:inkChg chg="add del">
          <ac:chgData name="Viet Anh Nguyen" userId="b95f61ff061388d5" providerId="LiveId" clId="{3E39147E-158E-4099-BECE-8D8C54C07C10}" dt="2022-01-08T06:49:19.515" v="1373"/>
          <ac:inkMkLst>
            <pc:docMk/>
            <pc:sldMk cId="563071563" sldId="306"/>
            <ac:inkMk id="96" creationId="{1A9543D2-9E18-4E14-983F-EA9745822373}"/>
          </ac:inkMkLst>
        </pc:inkChg>
        <pc:inkChg chg="add del">
          <ac:chgData name="Viet Anh Nguyen" userId="b95f61ff061388d5" providerId="LiveId" clId="{3E39147E-158E-4099-BECE-8D8C54C07C10}" dt="2022-01-08T06:49:19.515" v="1373"/>
          <ac:inkMkLst>
            <pc:docMk/>
            <pc:sldMk cId="563071563" sldId="306"/>
            <ac:inkMk id="97" creationId="{B0508A79-8735-4476-9B1C-836AA70E95B7}"/>
          </ac:inkMkLst>
        </pc:inkChg>
        <pc:inkChg chg="add del">
          <ac:chgData name="Viet Anh Nguyen" userId="b95f61ff061388d5" providerId="LiveId" clId="{3E39147E-158E-4099-BECE-8D8C54C07C10}" dt="2022-01-08T06:49:19.515" v="1373"/>
          <ac:inkMkLst>
            <pc:docMk/>
            <pc:sldMk cId="563071563" sldId="306"/>
            <ac:inkMk id="98" creationId="{AEF592B9-8C11-4F1E-AF4C-14D490D49DA6}"/>
          </ac:inkMkLst>
        </pc:inkChg>
        <pc:inkChg chg="add del">
          <ac:chgData name="Viet Anh Nguyen" userId="b95f61ff061388d5" providerId="LiveId" clId="{3E39147E-158E-4099-BECE-8D8C54C07C10}" dt="2022-01-08T06:49:19.515" v="1373"/>
          <ac:inkMkLst>
            <pc:docMk/>
            <pc:sldMk cId="563071563" sldId="306"/>
            <ac:inkMk id="99" creationId="{115CDCFE-88B9-43AA-84C6-5C4179092019}"/>
          </ac:inkMkLst>
        </pc:inkChg>
        <pc:inkChg chg="add del">
          <ac:chgData name="Viet Anh Nguyen" userId="b95f61ff061388d5" providerId="LiveId" clId="{3E39147E-158E-4099-BECE-8D8C54C07C10}" dt="2022-01-08T06:49:19.515" v="1373"/>
          <ac:inkMkLst>
            <pc:docMk/>
            <pc:sldMk cId="563071563" sldId="306"/>
            <ac:inkMk id="100" creationId="{512F219F-7866-4D6B-B5DE-0BA36D15A7D9}"/>
          </ac:inkMkLst>
        </pc:inkChg>
        <pc:inkChg chg="add del">
          <ac:chgData name="Viet Anh Nguyen" userId="b95f61ff061388d5" providerId="LiveId" clId="{3E39147E-158E-4099-BECE-8D8C54C07C10}" dt="2022-01-08T06:49:21.495" v="1378"/>
          <ac:inkMkLst>
            <pc:docMk/>
            <pc:sldMk cId="563071563" sldId="306"/>
            <ac:inkMk id="101" creationId="{93806B93-C779-4A79-8CF7-CC7A141CC556}"/>
          </ac:inkMkLst>
        </pc:inkChg>
        <pc:inkChg chg="add">
          <ac:chgData name="Viet Anh Nguyen" userId="b95f61ff061388d5" providerId="LiveId" clId="{3E39147E-158E-4099-BECE-8D8C54C07C10}" dt="2022-01-08T06:49:19.515" v="1373"/>
          <ac:inkMkLst>
            <pc:docMk/>
            <pc:sldMk cId="563071563" sldId="306"/>
            <ac:inkMk id="102" creationId="{8D6CE8EF-BA5B-454B-B413-EB5E4CA82DE1}"/>
          </ac:inkMkLst>
        </pc:inkChg>
        <pc:inkChg chg="add del">
          <ac:chgData name="Viet Anh Nguyen" userId="b95f61ff061388d5" providerId="LiveId" clId="{3E39147E-158E-4099-BECE-8D8C54C07C10}" dt="2022-01-08T06:49:21.495" v="1378"/>
          <ac:inkMkLst>
            <pc:docMk/>
            <pc:sldMk cId="563071563" sldId="306"/>
            <ac:inkMk id="103" creationId="{82A8E659-44B9-4324-89F1-6818F459E1DB}"/>
          </ac:inkMkLst>
        </pc:inkChg>
        <pc:inkChg chg="add del">
          <ac:chgData name="Viet Anh Nguyen" userId="b95f61ff061388d5" providerId="LiveId" clId="{3E39147E-158E-4099-BECE-8D8C54C07C10}" dt="2022-01-08T06:49:21.495" v="1378"/>
          <ac:inkMkLst>
            <pc:docMk/>
            <pc:sldMk cId="563071563" sldId="306"/>
            <ac:inkMk id="104" creationId="{FFA4BD88-E2C8-4692-A1B0-794965D4A425}"/>
          </ac:inkMkLst>
        </pc:inkChg>
        <pc:inkChg chg="add del">
          <ac:chgData name="Viet Anh Nguyen" userId="b95f61ff061388d5" providerId="LiveId" clId="{3E39147E-158E-4099-BECE-8D8C54C07C10}" dt="2022-01-08T06:49:21.495" v="1378"/>
          <ac:inkMkLst>
            <pc:docMk/>
            <pc:sldMk cId="563071563" sldId="306"/>
            <ac:inkMk id="105" creationId="{6A9E0F15-3C87-4781-AC41-627D9C956AFF}"/>
          </ac:inkMkLst>
        </pc:inkChg>
        <pc:inkChg chg="add del">
          <ac:chgData name="Viet Anh Nguyen" userId="b95f61ff061388d5" providerId="LiveId" clId="{3E39147E-158E-4099-BECE-8D8C54C07C10}" dt="2022-01-08T06:49:21.495" v="1378"/>
          <ac:inkMkLst>
            <pc:docMk/>
            <pc:sldMk cId="563071563" sldId="306"/>
            <ac:inkMk id="106" creationId="{3C0AFD63-76CC-43E1-842D-8E169D39FA7D}"/>
          </ac:inkMkLst>
        </pc:inkChg>
        <pc:inkChg chg="add del">
          <ac:chgData name="Viet Anh Nguyen" userId="b95f61ff061388d5" providerId="LiveId" clId="{3E39147E-158E-4099-BECE-8D8C54C07C10}" dt="2022-01-08T06:49:23.470" v="1380"/>
          <ac:inkMkLst>
            <pc:docMk/>
            <pc:sldMk cId="563071563" sldId="306"/>
            <ac:inkMk id="107" creationId="{D60D62AD-373D-4ED0-B955-B30EF5EE3934}"/>
          </ac:inkMkLst>
        </pc:inkChg>
        <pc:inkChg chg="add">
          <ac:chgData name="Viet Anh Nguyen" userId="b95f61ff061388d5" providerId="LiveId" clId="{3E39147E-158E-4099-BECE-8D8C54C07C10}" dt="2022-01-08T06:49:21.495" v="1378"/>
          <ac:inkMkLst>
            <pc:docMk/>
            <pc:sldMk cId="563071563" sldId="306"/>
            <ac:inkMk id="108" creationId="{A1C3A7C8-CB37-44CF-9C96-8931655D096D}"/>
          </ac:inkMkLst>
        </pc:inkChg>
        <pc:inkChg chg="add del">
          <ac:chgData name="Viet Anh Nguyen" userId="b95f61ff061388d5" providerId="LiveId" clId="{3E39147E-158E-4099-BECE-8D8C54C07C10}" dt="2022-01-08T06:49:23.470" v="1380"/>
          <ac:inkMkLst>
            <pc:docMk/>
            <pc:sldMk cId="563071563" sldId="306"/>
            <ac:inkMk id="109" creationId="{952C30DE-86F0-43D4-90A0-C295DB21D268}"/>
          </ac:inkMkLst>
        </pc:inkChg>
        <pc:inkChg chg="add del">
          <ac:chgData name="Viet Anh Nguyen" userId="b95f61ff061388d5" providerId="LiveId" clId="{3E39147E-158E-4099-BECE-8D8C54C07C10}" dt="2022-01-08T06:49:25.024" v="1383"/>
          <ac:inkMkLst>
            <pc:docMk/>
            <pc:sldMk cId="563071563" sldId="306"/>
            <ac:inkMk id="110" creationId="{2939EAB5-2040-4329-BE91-888D75EC3183}"/>
          </ac:inkMkLst>
        </pc:inkChg>
        <pc:inkChg chg="add del">
          <ac:chgData name="Viet Anh Nguyen" userId="b95f61ff061388d5" providerId="LiveId" clId="{3E39147E-158E-4099-BECE-8D8C54C07C10}" dt="2022-01-08T06:49:25.024" v="1383"/>
          <ac:inkMkLst>
            <pc:docMk/>
            <pc:sldMk cId="563071563" sldId="306"/>
            <ac:inkMk id="111" creationId="{AD78ECB1-850D-4EE1-B931-09DAF3D4A262}"/>
          </ac:inkMkLst>
        </pc:inkChg>
        <pc:inkChg chg="add del">
          <ac:chgData name="Viet Anh Nguyen" userId="b95f61ff061388d5" providerId="LiveId" clId="{3E39147E-158E-4099-BECE-8D8C54C07C10}" dt="2022-01-08T06:49:25.024" v="1383"/>
          <ac:inkMkLst>
            <pc:docMk/>
            <pc:sldMk cId="563071563" sldId="306"/>
            <ac:inkMk id="112" creationId="{A3AB2D3A-D5D6-4D53-A935-CFC5BC5413B6}"/>
          </ac:inkMkLst>
        </pc:inkChg>
        <pc:inkChg chg="add">
          <ac:chgData name="Viet Anh Nguyen" userId="b95f61ff061388d5" providerId="LiveId" clId="{3E39147E-158E-4099-BECE-8D8C54C07C10}" dt="2022-01-08T06:49:25.024" v="1383"/>
          <ac:inkMkLst>
            <pc:docMk/>
            <pc:sldMk cId="563071563" sldId="306"/>
            <ac:inkMk id="113" creationId="{F117A76E-1933-4109-95AD-3BE24B2A0E9F}"/>
          </ac:inkMkLst>
        </pc:inkChg>
      </pc:sldChg>
      <pc:sldChg chg="addSp delSp modSp add mod">
        <pc:chgData name="Viet Anh Nguyen" userId="b95f61ff061388d5" providerId="LiveId" clId="{3E39147E-158E-4099-BECE-8D8C54C07C10}" dt="2022-01-08T07:01:39.483" v="1696"/>
        <pc:sldMkLst>
          <pc:docMk/>
          <pc:sldMk cId="645943424" sldId="307"/>
        </pc:sldMkLst>
        <pc:inkChg chg="add del">
          <ac:chgData name="Viet Anh Nguyen" userId="b95f61ff061388d5" providerId="LiveId" clId="{3E39147E-158E-4099-BECE-8D8C54C07C10}" dt="2022-01-08T06:51:33.837" v="1455"/>
          <ac:inkMkLst>
            <pc:docMk/>
            <pc:sldMk cId="645943424" sldId="307"/>
            <ac:inkMk id="2" creationId="{8EF8C63F-473E-4B31-948B-8898B5B9C2E6}"/>
          </ac:inkMkLst>
        </pc:inkChg>
        <pc:inkChg chg="add del">
          <ac:chgData name="Viet Anh Nguyen" userId="b95f61ff061388d5" providerId="LiveId" clId="{3E39147E-158E-4099-BECE-8D8C54C07C10}" dt="2022-01-08T06:51:33.837" v="1455"/>
          <ac:inkMkLst>
            <pc:docMk/>
            <pc:sldMk cId="645943424" sldId="307"/>
            <ac:inkMk id="4" creationId="{46736787-2998-4105-9456-B8E6580B92E6}"/>
          </ac:inkMkLst>
        </pc:inkChg>
        <pc:inkChg chg="add del">
          <ac:chgData name="Viet Anh Nguyen" userId="b95f61ff061388d5" providerId="LiveId" clId="{3E39147E-158E-4099-BECE-8D8C54C07C10}" dt="2022-01-08T06:51:33.837" v="1455"/>
          <ac:inkMkLst>
            <pc:docMk/>
            <pc:sldMk cId="645943424" sldId="307"/>
            <ac:inkMk id="5" creationId="{48F61F24-F5B8-4F2A-BFD7-1F1D1D9F673F}"/>
          </ac:inkMkLst>
        </pc:inkChg>
        <pc:inkChg chg="add del">
          <ac:chgData name="Viet Anh Nguyen" userId="b95f61ff061388d5" providerId="LiveId" clId="{3E39147E-158E-4099-BECE-8D8C54C07C10}" dt="2022-01-08T06:51:33.837" v="1455"/>
          <ac:inkMkLst>
            <pc:docMk/>
            <pc:sldMk cId="645943424" sldId="307"/>
            <ac:inkMk id="6" creationId="{34981976-9D89-4C00-A7C5-2E41D440F807}"/>
          </ac:inkMkLst>
        </pc:inkChg>
        <pc:inkChg chg="add">
          <ac:chgData name="Viet Anh Nguyen" userId="b95f61ff061388d5" providerId="LiveId" clId="{3E39147E-158E-4099-BECE-8D8C54C07C10}" dt="2022-01-08T06:51:33.837" v="1455"/>
          <ac:inkMkLst>
            <pc:docMk/>
            <pc:sldMk cId="645943424" sldId="307"/>
            <ac:inkMk id="7" creationId="{8176BDFF-7909-4D6A-92C7-F84957AF119A}"/>
          </ac:inkMkLst>
        </pc:inkChg>
        <pc:inkChg chg="add del">
          <ac:chgData name="Viet Anh Nguyen" userId="b95f61ff061388d5" providerId="LiveId" clId="{3E39147E-158E-4099-BECE-8D8C54C07C10}" dt="2022-01-08T06:51:40.686" v="1462"/>
          <ac:inkMkLst>
            <pc:docMk/>
            <pc:sldMk cId="645943424" sldId="307"/>
            <ac:inkMk id="8" creationId="{9ED82123-F579-4963-B1BB-8EE272215765}"/>
          </ac:inkMkLst>
        </pc:inkChg>
        <pc:inkChg chg="add del">
          <ac:chgData name="Viet Anh Nguyen" userId="b95f61ff061388d5" providerId="LiveId" clId="{3E39147E-158E-4099-BECE-8D8C54C07C10}" dt="2022-01-08T06:51:40.686" v="1462"/>
          <ac:inkMkLst>
            <pc:docMk/>
            <pc:sldMk cId="645943424" sldId="307"/>
            <ac:inkMk id="9" creationId="{049C5EC4-22B3-43AA-B2C3-12E2405B5042}"/>
          </ac:inkMkLst>
        </pc:inkChg>
        <pc:inkChg chg="add del">
          <ac:chgData name="Viet Anh Nguyen" userId="b95f61ff061388d5" providerId="LiveId" clId="{3E39147E-158E-4099-BECE-8D8C54C07C10}" dt="2022-01-08T06:51:40.686" v="1462"/>
          <ac:inkMkLst>
            <pc:docMk/>
            <pc:sldMk cId="645943424" sldId="307"/>
            <ac:inkMk id="10" creationId="{516C810F-FDAB-4E0C-A5C7-6462373D0EEC}"/>
          </ac:inkMkLst>
        </pc:inkChg>
        <pc:inkChg chg="add del">
          <ac:chgData name="Viet Anh Nguyen" userId="b95f61ff061388d5" providerId="LiveId" clId="{3E39147E-158E-4099-BECE-8D8C54C07C10}" dt="2022-01-08T06:51:40.686" v="1462"/>
          <ac:inkMkLst>
            <pc:docMk/>
            <pc:sldMk cId="645943424" sldId="307"/>
            <ac:inkMk id="11" creationId="{5A154172-56F3-4A1D-AB2F-A264A5ABE6B0}"/>
          </ac:inkMkLst>
        </pc:inkChg>
        <pc:inkChg chg="add del">
          <ac:chgData name="Viet Anh Nguyen" userId="b95f61ff061388d5" providerId="LiveId" clId="{3E39147E-158E-4099-BECE-8D8C54C07C10}" dt="2022-01-08T06:51:40.686" v="1462"/>
          <ac:inkMkLst>
            <pc:docMk/>
            <pc:sldMk cId="645943424" sldId="307"/>
            <ac:inkMk id="12" creationId="{4AF6B180-F88F-4CEB-910A-BD2A87117FB1}"/>
          </ac:inkMkLst>
        </pc:inkChg>
        <pc:inkChg chg="add">
          <ac:chgData name="Viet Anh Nguyen" userId="b95f61ff061388d5" providerId="LiveId" clId="{3E39147E-158E-4099-BECE-8D8C54C07C10}" dt="2022-01-08T06:51:39.958" v="1461" actId="9405"/>
          <ac:inkMkLst>
            <pc:docMk/>
            <pc:sldMk cId="645943424" sldId="307"/>
            <ac:inkMk id="13" creationId="{3C0DA7A0-3E87-45C9-B999-4903E938526C}"/>
          </ac:inkMkLst>
        </pc:inkChg>
        <pc:inkChg chg="add">
          <ac:chgData name="Viet Anh Nguyen" userId="b95f61ff061388d5" providerId="LiveId" clId="{3E39147E-158E-4099-BECE-8D8C54C07C10}" dt="2022-01-08T06:51:40.686" v="1462"/>
          <ac:inkMkLst>
            <pc:docMk/>
            <pc:sldMk cId="645943424" sldId="307"/>
            <ac:inkMk id="14" creationId="{B3AC2DC8-5B7B-4ED0-B0D8-7C9B2A596ED6}"/>
          </ac:inkMkLst>
        </pc:inkChg>
        <pc:inkChg chg="add del">
          <ac:chgData name="Viet Anh Nguyen" userId="b95f61ff061388d5" providerId="LiveId" clId="{3E39147E-158E-4099-BECE-8D8C54C07C10}" dt="2022-01-08T06:51:47.754" v="1471"/>
          <ac:inkMkLst>
            <pc:docMk/>
            <pc:sldMk cId="645943424" sldId="307"/>
            <ac:inkMk id="15" creationId="{9C5C1079-8C87-4022-8203-02827A7E4A96}"/>
          </ac:inkMkLst>
        </pc:inkChg>
        <pc:inkChg chg="add del">
          <ac:chgData name="Viet Anh Nguyen" userId="b95f61ff061388d5" providerId="LiveId" clId="{3E39147E-158E-4099-BECE-8D8C54C07C10}" dt="2022-01-08T06:51:47.754" v="1471"/>
          <ac:inkMkLst>
            <pc:docMk/>
            <pc:sldMk cId="645943424" sldId="307"/>
            <ac:inkMk id="16" creationId="{0A1FD445-BB67-4E07-88FC-FFD9E6F0F495}"/>
          </ac:inkMkLst>
        </pc:inkChg>
        <pc:inkChg chg="add del">
          <ac:chgData name="Viet Anh Nguyen" userId="b95f61ff061388d5" providerId="LiveId" clId="{3E39147E-158E-4099-BECE-8D8C54C07C10}" dt="2022-01-08T06:51:47.754" v="1471"/>
          <ac:inkMkLst>
            <pc:docMk/>
            <pc:sldMk cId="645943424" sldId="307"/>
            <ac:inkMk id="17" creationId="{226AD7E6-8DC7-479E-993F-8EE9B61EC38D}"/>
          </ac:inkMkLst>
        </pc:inkChg>
        <pc:inkChg chg="add del">
          <ac:chgData name="Viet Anh Nguyen" userId="b95f61ff061388d5" providerId="LiveId" clId="{3E39147E-158E-4099-BECE-8D8C54C07C10}" dt="2022-01-08T06:51:47.754" v="1471"/>
          <ac:inkMkLst>
            <pc:docMk/>
            <pc:sldMk cId="645943424" sldId="307"/>
            <ac:inkMk id="18" creationId="{74532F8B-019A-4D4C-B4A6-403DA7B3FBF6}"/>
          </ac:inkMkLst>
        </pc:inkChg>
        <pc:inkChg chg="add del">
          <ac:chgData name="Viet Anh Nguyen" userId="b95f61ff061388d5" providerId="LiveId" clId="{3E39147E-158E-4099-BECE-8D8C54C07C10}" dt="2022-01-08T06:51:47.754" v="1471"/>
          <ac:inkMkLst>
            <pc:docMk/>
            <pc:sldMk cId="645943424" sldId="307"/>
            <ac:inkMk id="19" creationId="{C6C221AB-D5F4-4B15-8565-42629A73D1B0}"/>
          </ac:inkMkLst>
        </pc:inkChg>
        <pc:inkChg chg="add del">
          <ac:chgData name="Viet Anh Nguyen" userId="b95f61ff061388d5" providerId="LiveId" clId="{3E39147E-158E-4099-BECE-8D8C54C07C10}" dt="2022-01-08T06:51:47.754" v="1471"/>
          <ac:inkMkLst>
            <pc:docMk/>
            <pc:sldMk cId="645943424" sldId="307"/>
            <ac:inkMk id="20" creationId="{74EC9E23-5D94-4588-979A-A69D93EB3673}"/>
          </ac:inkMkLst>
        </pc:inkChg>
        <pc:inkChg chg="add del">
          <ac:chgData name="Viet Anh Nguyen" userId="b95f61ff061388d5" providerId="LiveId" clId="{3E39147E-158E-4099-BECE-8D8C54C07C10}" dt="2022-01-08T06:51:47.754" v="1471"/>
          <ac:inkMkLst>
            <pc:docMk/>
            <pc:sldMk cId="645943424" sldId="307"/>
            <ac:inkMk id="21" creationId="{7358CA63-273A-4D1F-B17C-44D3C2B8CB9E}"/>
          </ac:inkMkLst>
        </pc:inkChg>
        <pc:inkChg chg="add del">
          <ac:chgData name="Viet Anh Nguyen" userId="b95f61ff061388d5" providerId="LiveId" clId="{3E39147E-158E-4099-BECE-8D8C54C07C10}" dt="2022-01-08T06:51:47.754" v="1471"/>
          <ac:inkMkLst>
            <pc:docMk/>
            <pc:sldMk cId="645943424" sldId="307"/>
            <ac:inkMk id="22" creationId="{394B8246-35AA-42AD-AC71-CD4FAD161D04}"/>
          </ac:inkMkLst>
        </pc:inkChg>
        <pc:inkChg chg="add">
          <ac:chgData name="Viet Anh Nguyen" userId="b95f61ff061388d5" providerId="LiveId" clId="{3E39147E-158E-4099-BECE-8D8C54C07C10}" dt="2022-01-08T06:51:47.754" v="1471"/>
          <ac:inkMkLst>
            <pc:docMk/>
            <pc:sldMk cId="645943424" sldId="307"/>
            <ac:inkMk id="23" creationId="{EDBDDCFE-5642-483A-B811-DD4262427AE5}"/>
          </ac:inkMkLst>
        </pc:inkChg>
        <pc:inkChg chg="add del">
          <ac:chgData name="Viet Anh Nguyen" userId="b95f61ff061388d5" providerId="LiveId" clId="{3E39147E-158E-4099-BECE-8D8C54C07C10}" dt="2022-01-08T06:53:59.667" v="1483"/>
          <ac:inkMkLst>
            <pc:docMk/>
            <pc:sldMk cId="645943424" sldId="307"/>
            <ac:inkMk id="24" creationId="{083F09F0-8F5B-4A75-8222-0D057EAFC7ED}"/>
          </ac:inkMkLst>
        </pc:inkChg>
        <pc:inkChg chg="add del">
          <ac:chgData name="Viet Anh Nguyen" userId="b95f61ff061388d5" providerId="LiveId" clId="{3E39147E-158E-4099-BECE-8D8C54C07C10}" dt="2022-01-08T06:53:59.667" v="1483"/>
          <ac:inkMkLst>
            <pc:docMk/>
            <pc:sldMk cId="645943424" sldId="307"/>
            <ac:inkMk id="25" creationId="{55A96E2D-3C94-4A94-B14C-368BD7642D0E}"/>
          </ac:inkMkLst>
        </pc:inkChg>
        <pc:inkChg chg="add del">
          <ac:chgData name="Viet Anh Nguyen" userId="b95f61ff061388d5" providerId="LiveId" clId="{3E39147E-158E-4099-BECE-8D8C54C07C10}" dt="2022-01-08T06:53:59.667" v="1483"/>
          <ac:inkMkLst>
            <pc:docMk/>
            <pc:sldMk cId="645943424" sldId="307"/>
            <ac:inkMk id="26" creationId="{E4CF9D9F-2FE3-4BA6-86B6-4DBB095AD4F6}"/>
          </ac:inkMkLst>
        </pc:inkChg>
        <pc:inkChg chg="add del">
          <ac:chgData name="Viet Anh Nguyen" userId="b95f61ff061388d5" providerId="LiveId" clId="{3E39147E-158E-4099-BECE-8D8C54C07C10}" dt="2022-01-08T06:53:59.667" v="1483"/>
          <ac:inkMkLst>
            <pc:docMk/>
            <pc:sldMk cId="645943424" sldId="307"/>
            <ac:inkMk id="27" creationId="{78261EE5-2AB1-4E14-A4DC-C69E1D1DB6B5}"/>
          </ac:inkMkLst>
        </pc:inkChg>
        <pc:inkChg chg="add del">
          <ac:chgData name="Viet Anh Nguyen" userId="b95f61ff061388d5" providerId="LiveId" clId="{3E39147E-158E-4099-BECE-8D8C54C07C10}" dt="2022-01-08T06:53:59.667" v="1483"/>
          <ac:inkMkLst>
            <pc:docMk/>
            <pc:sldMk cId="645943424" sldId="307"/>
            <ac:inkMk id="28" creationId="{E60F4AED-BF42-4DE9-BFDF-BCA288E645A7}"/>
          </ac:inkMkLst>
        </pc:inkChg>
        <pc:inkChg chg="add">
          <ac:chgData name="Viet Anh Nguyen" userId="b95f61ff061388d5" providerId="LiveId" clId="{3E39147E-158E-4099-BECE-8D8C54C07C10}" dt="2022-01-08T06:53:57.467" v="1477" actId="9405"/>
          <ac:inkMkLst>
            <pc:docMk/>
            <pc:sldMk cId="645943424" sldId="307"/>
            <ac:inkMk id="29" creationId="{49CCE7B9-C8D8-475B-AA97-4C8B346A153E}"/>
          </ac:inkMkLst>
        </pc:inkChg>
        <pc:inkChg chg="add del">
          <ac:chgData name="Viet Anh Nguyen" userId="b95f61ff061388d5" providerId="LiveId" clId="{3E39147E-158E-4099-BECE-8D8C54C07C10}" dt="2022-01-08T06:53:59.667" v="1483"/>
          <ac:inkMkLst>
            <pc:docMk/>
            <pc:sldMk cId="645943424" sldId="307"/>
            <ac:inkMk id="30" creationId="{F0462624-EBA8-4387-942C-66D7186101B2}"/>
          </ac:inkMkLst>
        </pc:inkChg>
        <pc:inkChg chg="add del">
          <ac:chgData name="Viet Anh Nguyen" userId="b95f61ff061388d5" providerId="LiveId" clId="{3E39147E-158E-4099-BECE-8D8C54C07C10}" dt="2022-01-08T06:53:59.667" v="1483"/>
          <ac:inkMkLst>
            <pc:docMk/>
            <pc:sldMk cId="645943424" sldId="307"/>
            <ac:inkMk id="31" creationId="{A83CC416-E35D-4DF7-92FC-82E299773528}"/>
          </ac:inkMkLst>
        </pc:inkChg>
        <pc:inkChg chg="add del">
          <ac:chgData name="Viet Anh Nguyen" userId="b95f61ff061388d5" providerId="LiveId" clId="{3E39147E-158E-4099-BECE-8D8C54C07C10}" dt="2022-01-08T06:53:59.667" v="1483"/>
          <ac:inkMkLst>
            <pc:docMk/>
            <pc:sldMk cId="645943424" sldId="307"/>
            <ac:inkMk id="32" creationId="{4E52177F-DA53-431E-B2D2-ADD6B5F9CC9C}"/>
          </ac:inkMkLst>
        </pc:inkChg>
        <pc:inkChg chg="add del">
          <ac:chgData name="Viet Anh Nguyen" userId="b95f61ff061388d5" providerId="LiveId" clId="{3E39147E-158E-4099-BECE-8D8C54C07C10}" dt="2022-01-08T06:53:59.667" v="1483"/>
          <ac:inkMkLst>
            <pc:docMk/>
            <pc:sldMk cId="645943424" sldId="307"/>
            <ac:inkMk id="33" creationId="{786DE1FE-CC24-45C9-B68F-336CDEB6C044}"/>
          </ac:inkMkLst>
        </pc:inkChg>
        <pc:inkChg chg="add del">
          <ac:chgData name="Viet Anh Nguyen" userId="b95f61ff061388d5" providerId="LiveId" clId="{3E39147E-158E-4099-BECE-8D8C54C07C10}" dt="2022-01-08T06:53:59.667" v="1483"/>
          <ac:inkMkLst>
            <pc:docMk/>
            <pc:sldMk cId="645943424" sldId="307"/>
            <ac:inkMk id="34" creationId="{8AC9A204-7813-4277-99C5-19DE05935933}"/>
          </ac:inkMkLst>
        </pc:inkChg>
        <pc:inkChg chg="add">
          <ac:chgData name="Viet Anh Nguyen" userId="b95f61ff061388d5" providerId="LiveId" clId="{3E39147E-158E-4099-BECE-8D8C54C07C10}" dt="2022-01-08T06:53:59.667" v="1483"/>
          <ac:inkMkLst>
            <pc:docMk/>
            <pc:sldMk cId="645943424" sldId="307"/>
            <ac:inkMk id="35" creationId="{E5A9C85C-3A76-41FB-B4DC-40A84D46F37A}"/>
          </ac:inkMkLst>
        </pc:inkChg>
        <pc:inkChg chg="add">
          <ac:chgData name="Viet Anh Nguyen" userId="b95f61ff061388d5" providerId="LiveId" clId="{3E39147E-158E-4099-BECE-8D8C54C07C10}" dt="2022-01-08T06:53:59.667" v="1483"/>
          <ac:inkMkLst>
            <pc:docMk/>
            <pc:sldMk cId="645943424" sldId="307"/>
            <ac:inkMk id="36" creationId="{0823D8C4-1754-4A5E-B908-9F289584D423}"/>
          </ac:inkMkLst>
        </pc:inkChg>
        <pc:inkChg chg="add del">
          <ac:chgData name="Viet Anh Nguyen" userId="b95f61ff061388d5" providerId="LiveId" clId="{3E39147E-158E-4099-BECE-8D8C54C07C10}" dt="2022-01-08T06:54:12.138" v="1486"/>
          <ac:inkMkLst>
            <pc:docMk/>
            <pc:sldMk cId="645943424" sldId="307"/>
            <ac:inkMk id="37" creationId="{FE0151E8-74BF-451F-B82A-9424A21E4A25}"/>
          </ac:inkMkLst>
        </pc:inkChg>
        <pc:inkChg chg="add del">
          <ac:chgData name="Viet Anh Nguyen" userId="b95f61ff061388d5" providerId="LiveId" clId="{3E39147E-158E-4099-BECE-8D8C54C07C10}" dt="2022-01-08T06:54:12.138" v="1486"/>
          <ac:inkMkLst>
            <pc:docMk/>
            <pc:sldMk cId="645943424" sldId="307"/>
            <ac:inkMk id="38" creationId="{A8DE6EB4-8B67-4700-8516-627D2D49C6E6}"/>
          </ac:inkMkLst>
        </pc:inkChg>
        <pc:inkChg chg="add">
          <ac:chgData name="Viet Anh Nguyen" userId="b95f61ff061388d5" providerId="LiveId" clId="{3E39147E-158E-4099-BECE-8D8C54C07C10}" dt="2022-01-08T06:54:12.138" v="1486"/>
          <ac:inkMkLst>
            <pc:docMk/>
            <pc:sldMk cId="645943424" sldId="307"/>
            <ac:inkMk id="39" creationId="{94EA2FA6-82E5-41EB-9C8E-D3265D3807A9}"/>
          </ac:inkMkLst>
        </pc:inkChg>
        <pc:inkChg chg="add del">
          <ac:chgData name="Viet Anh Nguyen" userId="b95f61ff061388d5" providerId="LiveId" clId="{3E39147E-158E-4099-BECE-8D8C54C07C10}" dt="2022-01-08T06:54:20.175" v="1497"/>
          <ac:inkMkLst>
            <pc:docMk/>
            <pc:sldMk cId="645943424" sldId="307"/>
            <ac:inkMk id="40" creationId="{5D3A7B69-038F-4314-AD53-9C3B94B87E84}"/>
          </ac:inkMkLst>
        </pc:inkChg>
        <pc:inkChg chg="add del">
          <ac:chgData name="Viet Anh Nguyen" userId="b95f61ff061388d5" providerId="LiveId" clId="{3E39147E-158E-4099-BECE-8D8C54C07C10}" dt="2022-01-08T06:54:20.175" v="1497"/>
          <ac:inkMkLst>
            <pc:docMk/>
            <pc:sldMk cId="645943424" sldId="307"/>
            <ac:inkMk id="41" creationId="{8EDB04CE-F771-42A0-AFDB-8FDB43A9B50B}"/>
          </ac:inkMkLst>
        </pc:inkChg>
        <pc:inkChg chg="add del">
          <ac:chgData name="Viet Anh Nguyen" userId="b95f61ff061388d5" providerId="LiveId" clId="{3E39147E-158E-4099-BECE-8D8C54C07C10}" dt="2022-01-08T06:54:20.175" v="1497"/>
          <ac:inkMkLst>
            <pc:docMk/>
            <pc:sldMk cId="645943424" sldId="307"/>
            <ac:inkMk id="42" creationId="{54735B2A-D94A-47D2-853C-8441545C758C}"/>
          </ac:inkMkLst>
        </pc:inkChg>
        <pc:inkChg chg="add del">
          <ac:chgData name="Viet Anh Nguyen" userId="b95f61ff061388d5" providerId="LiveId" clId="{3E39147E-158E-4099-BECE-8D8C54C07C10}" dt="2022-01-08T06:54:20.175" v="1497"/>
          <ac:inkMkLst>
            <pc:docMk/>
            <pc:sldMk cId="645943424" sldId="307"/>
            <ac:inkMk id="43" creationId="{0F1DF2EE-E4F3-4E0F-A1AE-62F1E90900F3}"/>
          </ac:inkMkLst>
        </pc:inkChg>
        <pc:inkChg chg="add del">
          <ac:chgData name="Viet Anh Nguyen" userId="b95f61ff061388d5" providerId="LiveId" clId="{3E39147E-158E-4099-BECE-8D8C54C07C10}" dt="2022-01-08T06:54:20.175" v="1497"/>
          <ac:inkMkLst>
            <pc:docMk/>
            <pc:sldMk cId="645943424" sldId="307"/>
            <ac:inkMk id="44" creationId="{98322118-305F-46BF-9A04-0634C77EFDCC}"/>
          </ac:inkMkLst>
        </pc:inkChg>
        <pc:inkChg chg="add del">
          <ac:chgData name="Viet Anh Nguyen" userId="b95f61ff061388d5" providerId="LiveId" clId="{3E39147E-158E-4099-BECE-8D8C54C07C10}" dt="2022-01-08T06:54:20.175" v="1497"/>
          <ac:inkMkLst>
            <pc:docMk/>
            <pc:sldMk cId="645943424" sldId="307"/>
            <ac:inkMk id="45" creationId="{AD8EE975-13D9-4934-BF7C-E3E322E42AB4}"/>
          </ac:inkMkLst>
        </pc:inkChg>
        <pc:inkChg chg="add del">
          <ac:chgData name="Viet Anh Nguyen" userId="b95f61ff061388d5" providerId="LiveId" clId="{3E39147E-158E-4099-BECE-8D8C54C07C10}" dt="2022-01-08T06:54:20.175" v="1497"/>
          <ac:inkMkLst>
            <pc:docMk/>
            <pc:sldMk cId="645943424" sldId="307"/>
            <ac:inkMk id="46" creationId="{EEADA442-3C71-4E2E-8283-A3F32F17C420}"/>
          </ac:inkMkLst>
        </pc:inkChg>
        <pc:inkChg chg="add del">
          <ac:chgData name="Viet Anh Nguyen" userId="b95f61ff061388d5" providerId="LiveId" clId="{3E39147E-158E-4099-BECE-8D8C54C07C10}" dt="2022-01-08T06:54:20.175" v="1497"/>
          <ac:inkMkLst>
            <pc:docMk/>
            <pc:sldMk cId="645943424" sldId="307"/>
            <ac:inkMk id="47" creationId="{77D288D2-FFA0-4D26-B9F0-D969B5EC73C1}"/>
          </ac:inkMkLst>
        </pc:inkChg>
        <pc:inkChg chg="add del">
          <ac:chgData name="Viet Anh Nguyen" userId="b95f61ff061388d5" providerId="LiveId" clId="{3E39147E-158E-4099-BECE-8D8C54C07C10}" dt="2022-01-08T06:54:20.175" v="1497"/>
          <ac:inkMkLst>
            <pc:docMk/>
            <pc:sldMk cId="645943424" sldId="307"/>
            <ac:inkMk id="48" creationId="{DD31F0DF-DFE7-4E47-8205-D25F859824FA}"/>
          </ac:inkMkLst>
        </pc:inkChg>
        <pc:inkChg chg="add del">
          <ac:chgData name="Viet Anh Nguyen" userId="b95f61ff061388d5" providerId="LiveId" clId="{3E39147E-158E-4099-BECE-8D8C54C07C10}" dt="2022-01-08T06:54:20.175" v="1497"/>
          <ac:inkMkLst>
            <pc:docMk/>
            <pc:sldMk cId="645943424" sldId="307"/>
            <ac:inkMk id="49" creationId="{CBAE0F41-DF04-46B8-9C12-0AAE9E8E30C9}"/>
          </ac:inkMkLst>
        </pc:inkChg>
        <pc:inkChg chg="add del">
          <ac:chgData name="Viet Anh Nguyen" userId="b95f61ff061388d5" providerId="LiveId" clId="{3E39147E-158E-4099-BECE-8D8C54C07C10}" dt="2022-01-08T06:54:22.275" v="1503"/>
          <ac:inkMkLst>
            <pc:docMk/>
            <pc:sldMk cId="645943424" sldId="307"/>
            <ac:inkMk id="50" creationId="{212A963F-1CCB-4C4A-964C-A699FEC788C9}"/>
          </ac:inkMkLst>
        </pc:inkChg>
        <pc:inkChg chg="add del">
          <ac:chgData name="Viet Anh Nguyen" userId="b95f61ff061388d5" providerId="LiveId" clId="{3E39147E-158E-4099-BECE-8D8C54C07C10}" dt="2022-01-08T06:54:22.275" v="1503"/>
          <ac:inkMkLst>
            <pc:docMk/>
            <pc:sldMk cId="645943424" sldId="307"/>
            <ac:inkMk id="51" creationId="{7BD6B1C1-A14E-4B50-B453-FDE24FB6F332}"/>
          </ac:inkMkLst>
        </pc:inkChg>
        <pc:inkChg chg="add del">
          <ac:chgData name="Viet Anh Nguyen" userId="b95f61ff061388d5" providerId="LiveId" clId="{3E39147E-158E-4099-BECE-8D8C54C07C10}" dt="2022-01-08T06:54:22.275" v="1503"/>
          <ac:inkMkLst>
            <pc:docMk/>
            <pc:sldMk cId="645943424" sldId="307"/>
            <ac:inkMk id="52" creationId="{8FDB1942-5FC5-4059-9993-B78BC2F3AC30}"/>
          </ac:inkMkLst>
        </pc:inkChg>
        <pc:inkChg chg="add del">
          <ac:chgData name="Viet Anh Nguyen" userId="b95f61ff061388d5" providerId="LiveId" clId="{3E39147E-158E-4099-BECE-8D8C54C07C10}" dt="2022-01-08T06:54:22.275" v="1503"/>
          <ac:inkMkLst>
            <pc:docMk/>
            <pc:sldMk cId="645943424" sldId="307"/>
            <ac:inkMk id="53" creationId="{6567359C-C485-452D-BC0B-FDADBE725AA5}"/>
          </ac:inkMkLst>
        </pc:inkChg>
        <pc:inkChg chg="add del">
          <ac:chgData name="Viet Anh Nguyen" userId="b95f61ff061388d5" providerId="LiveId" clId="{3E39147E-158E-4099-BECE-8D8C54C07C10}" dt="2022-01-08T06:54:22.275" v="1503"/>
          <ac:inkMkLst>
            <pc:docMk/>
            <pc:sldMk cId="645943424" sldId="307"/>
            <ac:inkMk id="54" creationId="{CB03AA98-1AE9-4F5B-AD37-56F5F42B0EB4}"/>
          </ac:inkMkLst>
        </pc:inkChg>
        <pc:inkChg chg="add del">
          <ac:chgData name="Viet Anh Nguyen" userId="b95f61ff061388d5" providerId="LiveId" clId="{3E39147E-158E-4099-BECE-8D8C54C07C10}" dt="2022-01-08T06:54:22.275" v="1503"/>
          <ac:inkMkLst>
            <pc:docMk/>
            <pc:sldMk cId="645943424" sldId="307"/>
            <ac:inkMk id="55" creationId="{CCE21055-A624-4211-A8FC-22380B554A4B}"/>
          </ac:inkMkLst>
        </pc:inkChg>
        <pc:inkChg chg="add">
          <ac:chgData name="Viet Anh Nguyen" userId="b95f61ff061388d5" providerId="LiveId" clId="{3E39147E-158E-4099-BECE-8D8C54C07C10}" dt="2022-01-08T06:54:22.275" v="1503"/>
          <ac:inkMkLst>
            <pc:docMk/>
            <pc:sldMk cId="645943424" sldId="307"/>
            <ac:inkMk id="56" creationId="{7B256543-B05E-4BBE-9EAC-003619ABDE31}"/>
          </ac:inkMkLst>
        </pc:inkChg>
        <pc:inkChg chg="add del">
          <ac:chgData name="Viet Anh Nguyen" userId="b95f61ff061388d5" providerId="LiveId" clId="{3E39147E-158E-4099-BECE-8D8C54C07C10}" dt="2022-01-08T06:54:23.710" v="1506"/>
          <ac:inkMkLst>
            <pc:docMk/>
            <pc:sldMk cId="645943424" sldId="307"/>
            <ac:inkMk id="57" creationId="{8228C7D0-D7A7-4933-8AF9-AB18115E0AAA}"/>
          </ac:inkMkLst>
        </pc:inkChg>
        <pc:inkChg chg="add del">
          <ac:chgData name="Viet Anh Nguyen" userId="b95f61ff061388d5" providerId="LiveId" clId="{3E39147E-158E-4099-BECE-8D8C54C07C10}" dt="2022-01-08T06:54:23.710" v="1506"/>
          <ac:inkMkLst>
            <pc:docMk/>
            <pc:sldMk cId="645943424" sldId="307"/>
            <ac:inkMk id="58" creationId="{B079D3E0-7E83-4E32-BE72-D409E56A62B7}"/>
          </ac:inkMkLst>
        </pc:inkChg>
        <pc:inkChg chg="add">
          <ac:chgData name="Viet Anh Nguyen" userId="b95f61ff061388d5" providerId="LiveId" clId="{3E39147E-158E-4099-BECE-8D8C54C07C10}" dt="2022-01-08T06:54:23.710" v="1506"/>
          <ac:inkMkLst>
            <pc:docMk/>
            <pc:sldMk cId="645943424" sldId="307"/>
            <ac:inkMk id="59" creationId="{1C814956-4636-423C-9959-2A318F8EBC54}"/>
          </ac:inkMkLst>
        </pc:inkChg>
        <pc:inkChg chg="add del">
          <ac:chgData name="Viet Anh Nguyen" userId="b95f61ff061388d5" providerId="LiveId" clId="{3E39147E-158E-4099-BECE-8D8C54C07C10}" dt="2022-01-08T06:55:21.130" v="1511"/>
          <ac:inkMkLst>
            <pc:docMk/>
            <pc:sldMk cId="645943424" sldId="307"/>
            <ac:inkMk id="60" creationId="{B206EC69-9BA1-48EE-B9C4-6E7D29F72C92}"/>
          </ac:inkMkLst>
        </pc:inkChg>
        <pc:inkChg chg="add del">
          <ac:chgData name="Viet Anh Nguyen" userId="b95f61ff061388d5" providerId="LiveId" clId="{3E39147E-158E-4099-BECE-8D8C54C07C10}" dt="2022-01-08T06:55:21.130" v="1511"/>
          <ac:inkMkLst>
            <pc:docMk/>
            <pc:sldMk cId="645943424" sldId="307"/>
            <ac:inkMk id="61" creationId="{67C1866E-4830-4DD1-9600-2EC4790CA600}"/>
          </ac:inkMkLst>
        </pc:inkChg>
        <pc:inkChg chg="add del">
          <ac:chgData name="Viet Anh Nguyen" userId="b95f61ff061388d5" providerId="LiveId" clId="{3E39147E-158E-4099-BECE-8D8C54C07C10}" dt="2022-01-08T06:55:21.130" v="1511"/>
          <ac:inkMkLst>
            <pc:docMk/>
            <pc:sldMk cId="645943424" sldId="307"/>
            <ac:inkMk id="62" creationId="{1C2CD448-ED80-4A66-B376-A05C8EAEBBD4}"/>
          </ac:inkMkLst>
        </pc:inkChg>
        <pc:inkChg chg="add">
          <ac:chgData name="Viet Anh Nguyen" userId="b95f61ff061388d5" providerId="LiveId" clId="{3E39147E-158E-4099-BECE-8D8C54C07C10}" dt="2022-01-08T06:55:20.592" v="1510" actId="9405"/>
          <ac:inkMkLst>
            <pc:docMk/>
            <pc:sldMk cId="645943424" sldId="307"/>
            <ac:inkMk id="63" creationId="{8803B747-43E7-4683-B7E2-171216EE0CA2}"/>
          </ac:inkMkLst>
        </pc:inkChg>
        <pc:inkChg chg="add">
          <ac:chgData name="Viet Anh Nguyen" userId="b95f61ff061388d5" providerId="LiveId" clId="{3E39147E-158E-4099-BECE-8D8C54C07C10}" dt="2022-01-08T06:55:21.130" v="1511"/>
          <ac:inkMkLst>
            <pc:docMk/>
            <pc:sldMk cId="645943424" sldId="307"/>
            <ac:inkMk id="64" creationId="{003F96AF-0531-4C22-A897-4A69655C80BD}"/>
          </ac:inkMkLst>
        </pc:inkChg>
        <pc:inkChg chg="add">
          <ac:chgData name="Viet Anh Nguyen" userId="b95f61ff061388d5" providerId="LiveId" clId="{3E39147E-158E-4099-BECE-8D8C54C07C10}" dt="2022-01-08T06:55:26.357" v="1512" actId="9405"/>
          <ac:inkMkLst>
            <pc:docMk/>
            <pc:sldMk cId="645943424" sldId="307"/>
            <ac:inkMk id="65" creationId="{2324EEE9-1F27-4DC1-B3ED-CFD4C9968532}"/>
          </ac:inkMkLst>
        </pc:inkChg>
        <pc:inkChg chg="add del">
          <ac:chgData name="Viet Anh Nguyen" userId="b95f61ff061388d5" providerId="LiveId" clId="{3E39147E-158E-4099-BECE-8D8C54C07C10}" dt="2022-01-08T06:55:49.009" v="1521"/>
          <ac:inkMkLst>
            <pc:docMk/>
            <pc:sldMk cId="645943424" sldId="307"/>
            <ac:inkMk id="66" creationId="{9A0CA822-1649-4526-8C1C-44A8782E5620}"/>
          </ac:inkMkLst>
        </pc:inkChg>
        <pc:inkChg chg="add del">
          <ac:chgData name="Viet Anh Nguyen" userId="b95f61ff061388d5" providerId="LiveId" clId="{3E39147E-158E-4099-BECE-8D8C54C07C10}" dt="2022-01-08T06:55:49.009" v="1521"/>
          <ac:inkMkLst>
            <pc:docMk/>
            <pc:sldMk cId="645943424" sldId="307"/>
            <ac:inkMk id="67" creationId="{DEF7E445-48E0-4AD4-9E19-310459398253}"/>
          </ac:inkMkLst>
        </pc:inkChg>
        <pc:inkChg chg="add del">
          <ac:chgData name="Viet Anh Nguyen" userId="b95f61ff061388d5" providerId="LiveId" clId="{3E39147E-158E-4099-BECE-8D8C54C07C10}" dt="2022-01-08T06:55:49.009" v="1521"/>
          <ac:inkMkLst>
            <pc:docMk/>
            <pc:sldMk cId="645943424" sldId="307"/>
            <ac:inkMk id="68" creationId="{B1EDD605-F8CC-4333-AF26-FE5B829DB2B1}"/>
          </ac:inkMkLst>
        </pc:inkChg>
        <pc:inkChg chg="add del">
          <ac:chgData name="Viet Anh Nguyen" userId="b95f61ff061388d5" providerId="LiveId" clId="{3E39147E-158E-4099-BECE-8D8C54C07C10}" dt="2022-01-08T06:55:49.009" v="1521"/>
          <ac:inkMkLst>
            <pc:docMk/>
            <pc:sldMk cId="645943424" sldId="307"/>
            <ac:inkMk id="69" creationId="{5E87143C-2745-400F-BC69-C58EDB2FF279}"/>
          </ac:inkMkLst>
        </pc:inkChg>
        <pc:inkChg chg="add del">
          <ac:chgData name="Viet Anh Nguyen" userId="b95f61ff061388d5" providerId="LiveId" clId="{3E39147E-158E-4099-BECE-8D8C54C07C10}" dt="2022-01-08T06:55:49.009" v="1521"/>
          <ac:inkMkLst>
            <pc:docMk/>
            <pc:sldMk cId="645943424" sldId="307"/>
            <ac:inkMk id="70" creationId="{F6D4F4CE-5968-40AF-B264-F533F669B3C6}"/>
          </ac:inkMkLst>
        </pc:inkChg>
        <pc:inkChg chg="add del">
          <ac:chgData name="Viet Anh Nguyen" userId="b95f61ff061388d5" providerId="LiveId" clId="{3E39147E-158E-4099-BECE-8D8C54C07C10}" dt="2022-01-08T06:55:49.009" v="1521"/>
          <ac:inkMkLst>
            <pc:docMk/>
            <pc:sldMk cId="645943424" sldId="307"/>
            <ac:inkMk id="71" creationId="{2AEE5515-525A-4912-8A5D-3578AE2B611A}"/>
          </ac:inkMkLst>
        </pc:inkChg>
        <pc:inkChg chg="add del">
          <ac:chgData name="Viet Anh Nguyen" userId="b95f61ff061388d5" providerId="LiveId" clId="{3E39147E-158E-4099-BECE-8D8C54C07C10}" dt="2022-01-08T06:55:49.009" v="1521"/>
          <ac:inkMkLst>
            <pc:docMk/>
            <pc:sldMk cId="645943424" sldId="307"/>
            <ac:inkMk id="72" creationId="{A7F5E603-6F76-4B74-9476-0AB685D209B9}"/>
          </ac:inkMkLst>
        </pc:inkChg>
        <pc:inkChg chg="add del">
          <ac:chgData name="Viet Anh Nguyen" userId="b95f61ff061388d5" providerId="LiveId" clId="{3E39147E-158E-4099-BECE-8D8C54C07C10}" dt="2022-01-08T06:55:49.009" v="1521"/>
          <ac:inkMkLst>
            <pc:docMk/>
            <pc:sldMk cId="645943424" sldId="307"/>
            <ac:inkMk id="73" creationId="{BD811FF7-C05A-4DDB-9472-54467C6BF169}"/>
          </ac:inkMkLst>
        </pc:inkChg>
        <pc:inkChg chg="add">
          <ac:chgData name="Viet Anh Nguyen" userId="b95f61ff061388d5" providerId="LiveId" clId="{3E39147E-158E-4099-BECE-8D8C54C07C10}" dt="2022-01-08T06:55:49.009" v="1521"/>
          <ac:inkMkLst>
            <pc:docMk/>
            <pc:sldMk cId="645943424" sldId="307"/>
            <ac:inkMk id="74" creationId="{9921F6A0-3556-415D-B07B-173DFCDB9D07}"/>
          </ac:inkMkLst>
        </pc:inkChg>
        <pc:inkChg chg="add">
          <ac:chgData name="Viet Anh Nguyen" userId="b95f61ff061388d5" providerId="LiveId" clId="{3E39147E-158E-4099-BECE-8D8C54C07C10}" dt="2022-01-08T06:55:49.009" v="1521"/>
          <ac:inkMkLst>
            <pc:docMk/>
            <pc:sldMk cId="645943424" sldId="307"/>
            <ac:inkMk id="75" creationId="{E3ABE962-D12D-46BF-A928-2587DDA68495}"/>
          </ac:inkMkLst>
        </pc:inkChg>
        <pc:inkChg chg="add del">
          <ac:chgData name="Viet Anh Nguyen" userId="b95f61ff061388d5" providerId="LiveId" clId="{3E39147E-158E-4099-BECE-8D8C54C07C10}" dt="2022-01-08T06:55:58.205" v="1527"/>
          <ac:inkMkLst>
            <pc:docMk/>
            <pc:sldMk cId="645943424" sldId="307"/>
            <ac:inkMk id="76" creationId="{E1303734-9382-4513-BAFC-FEDB4ECCC6BF}"/>
          </ac:inkMkLst>
        </pc:inkChg>
        <pc:inkChg chg="add del">
          <ac:chgData name="Viet Anh Nguyen" userId="b95f61ff061388d5" providerId="LiveId" clId="{3E39147E-158E-4099-BECE-8D8C54C07C10}" dt="2022-01-08T06:55:58.205" v="1527"/>
          <ac:inkMkLst>
            <pc:docMk/>
            <pc:sldMk cId="645943424" sldId="307"/>
            <ac:inkMk id="77" creationId="{58EF98B4-5B4F-47CE-BB62-A34FE1D32879}"/>
          </ac:inkMkLst>
        </pc:inkChg>
        <pc:inkChg chg="add del">
          <ac:chgData name="Viet Anh Nguyen" userId="b95f61ff061388d5" providerId="LiveId" clId="{3E39147E-158E-4099-BECE-8D8C54C07C10}" dt="2022-01-08T06:55:58.205" v="1527"/>
          <ac:inkMkLst>
            <pc:docMk/>
            <pc:sldMk cId="645943424" sldId="307"/>
            <ac:inkMk id="78" creationId="{34268960-0A36-4B49-94AD-7BC36BEF6796}"/>
          </ac:inkMkLst>
        </pc:inkChg>
        <pc:inkChg chg="add del">
          <ac:chgData name="Viet Anh Nguyen" userId="b95f61ff061388d5" providerId="LiveId" clId="{3E39147E-158E-4099-BECE-8D8C54C07C10}" dt="2022-01-08T06:55:58.205" v="1527"/>
          <ac:inkMkLst>
            <pc:docMk/>
            <pc:sldMk cId="645943424" sldId="307"/>
            <ac:inkMk id="79" creationId="{BAA541AB-70CE-4B60-B70C-0D47EDEEE889}"/>
          </ac:inkMkLst>
        </pc:inkChg>
        <pc:inkChg chg="add del">
          <ac:chgData name="Viet Anh Nguyen" userId="b95f61ff061388d5" providerId="LiveId" clId="{3E39147E-158E-4099-BECE-8D8C54C07C10}" dt="2022-01-08T06:55:58.205" v="1527"/>
          <ac:inkMkLst>
            <pc:docMk/>
            <pc:sldMk cId="645943424" sldId="307"/>
            <ac:inkMk id="80" creationId="{B4686D72-48E7-4AB7-8DDE-D6E6B7B0C121}"/>
          </ac:inkMkLst>
        </pc:inkChg>
        <pc:inkChg chg="add del">
          <ac:chgData name="Viet Anh Nguyen" userId="b95f61ff061388d5" providerId="LiveId" clId="{3E39147E-158E-4099-BECE-8D8C54C07C10}" dt="2022-01-08T06:56:00.247" v="1533"/>
          <ac:inkMkLst>
            <pc:docMk/>
            <pc:sldMk cId="645943424" sldId="307"/>
            <ac:inkMk id="81" creationId="{71D56245-C037-420C-AD91-4647D27D94CA}"/>
          </ac:inkMkLst>
        </pc:inkChg>
        <pc:inkChg chg="add del">
          <ac:chgData name="Viet Anh Nguyen" userId="b95f61ff061388d5" providerId="LiveId" clId="{3E39147E-158E-4099-BECE-8D8C54C07C10}" dt="2022-01-08T06:56:00.247" v="1533"/>
          <ac:inkMkLst>
            <pc:docMk/>
            <pc:sldMk cId="645943424" sldId="307"/>
            <ac:inkMk id="82" creationId="{72E0BF79-3ECC-4CF2-A2CD-130056A4282E}"/>
          </ac:inkMkLst>
        </pc:inkChg>
        <pc:inkChg chg="add del">
          <ac:chgData name="Viet Anh Nguyen" userId="b95f61ff061388d5" providerId="LiveId" clId="{3E39147E-158E-4099-BECE-8D8C54C07C10}" dt="2022-01-08T06:56:00.247" v="1533"/>
          <ac:inkMkLst>
            <pc:docMk/>
            <pc:sldMk cId="645943424" sldId="307"/>
            <ac:inkMk id="83" creationId="{D5628A3E-DD20-4068-9DE4-335EB21EA900}"/>
          </ac:inkMkLst>
        </pc:inkChg>
        <pc:inkChg chg="add del">
          <ac:chgData name="Viet Anh Nguyen" userId="b95f61ff061388d5" providerId="LiveId" clId="{3E39147E-158E-4099-BECE-8D8C54C07C10}" dt="2022-01-08T06:56:00.247" v="1533"/>
          <ac:inkMkLst>
            <pc:docMk/>
            <pc:sldMk cId="645943424" sldId="307"/>
            <ac:inkMk id="84" creationId="{6E4ED727-AC3C-45C0-9A78-F1F9481245DD}"/>
          </ac:inkMkLst>
        </pc:inkChg>
        <pc:inkChg chg="add del">
          <ac:chgData name="Viet Anh Nguyen" userId="b95f61ff061388d5" providerId="LiveId" clId="{3E39147E-158E-4099-BECE-8D8C54C07C10}" dt="2022-01-08T06:56:00.247" v="1533"/>
          <ac:inkMkLst>
            <pc:docMk/>
            <pc:sldMk cId="645943424" sldId="307"/>
            <ac:inkMk id="85" creationId="{E81277E7-338B-47AB-B4E4-0E05AC7DF234}"/>
          </ac:inkMkLst>
        </pc:inkChg>
        <pc:inkChg chg="add del">
          <ac:chgData name="Viet Anh Nguyen" userId="b95f61ff061388d5" providerId="LiveId" clId="{3E39147E-158E-4099-BECE-8D8C54C07C10}" dt="2022-01-08T06:56:00.247" v="1533"/>
          <ac:inkMkLst>
            <pc:docMk/>
            <pc:sldMk cId="645943424" sldId="307"/>
            <ac:inkMk id="86" creationId="{12598430-3CA0-4DF2-9822-7AED5B8C23CB}"/>
          </ac:inkMkLst>
        </pc:inkChg>
        <pc:inkChg chg="add del">
          <ac:chgData name="Viet Anh Nguyen" userId="b95f61ff061388d5" providerId="LiveId" clId="{3E39147E-158E-4099-BECE-8D8C54C07C10}" dt="2022-01-08T06:56:03.107" v="1540"/>
          <ac:inkMkLst>
            <pc:docMk/>
            <pc:sldMk cId="645943424" sldId="307"/>
            <ac:inkMk id="87" creationId="{91C3E58C-C04B-49D5-BEDF-F4A314B0C945}"/>
          </ac:inkMkLst>
        </pc:inkChg>
        <pc:inkChg chg="add del">
          <ac:chgData name="Viet Anh Nguyen" userId="b95f61ff061388d5" providerId="LiveId" clId="{3E39147E-158E-4099-BECE-8D8C54C07C10}" dt="2022-01-08T06:56:03.107" v="1540"/>
          <ac:inkMkLst>
            <pc:docMk/>
            <pc:sldMk cId="645943424" sldId="307"/>
            <ac:inkMk id="88" creationId="{50F10F91-3B8A-4B4D-8255-B1FE473100C2}"/>
          </ac:inkMkLst>
        </pc:inkChg>
        <pc:inkChg chg="add del">
          <ac:chgData name="Viet Anh Nguyen" userId="b95f61ff061388d5" providerId="LiveId" clId="{3E39147E-158E-4099-BECE-8D8C54C07C10}" dt="2022-01-08T06:56:03.107" v="1540"/>
          <ac:inkMkLst>
            <pc:docMk/>
            <pc:sldMk cId="645943424" sldId="307"/>
            <ac:inkMk id="89" creationId="{6D1AD5EB-2E8B-4EE1-9EF3-E871F8A3FF73}"/>
          </ac:inkMkLst>
        </pc:inkChg>
        <pc:inkChg chg="add del">
          <ac:chgData name="Viet Anh Nguyen" userId="b95f61ff061388d5" providerId="LiveId" clId="{3E39147E-158E-4099-BECE-8D8C54C07C10}" dt="2022-01-08T06:56:03.107" v="1540"/>
          <ac:inkMkLst>
            <pc:docMk/>
            <pc:sldMk cId="645943424" sldId="307"/>
            <ac:inkMk id="90" creationId="{3692D030-65C3-4031-AF5D-0F9FC88488C7}"/>
          </ac:inkMkLst>
        </pc:inkChg>
        <pc:inkChg chg="add del">
          <ac:chgData name="Viet Anh Nguyen" userId="b95f61ff061388d5" providerId="LiveId" clId="{3E39147E-158E-4099-BECE-8D8C54C07C10}" dt="2022-01-08T06:56:03.107" v="1540"/>
          <ac:inkMkLst>
            <pc:docMk/>
            <pc:sldMk cId="645943424" sldId="307"/>
            <ac:inkMk id="91" creationId="{C1FC7E5E-EC91-4758-AF10-E28ADC004583}"/>
          </ac:inkMkLst>
        </pc:inkChg>
        <pc:inkChg chg="add del">
          <ac:chgData name="Viet Anh Nguyen" userId="b95f61ff061388d5" providerId="LiveId" clId="{3E39147E-158E-4099-BECE-8D8C54C07C10}" dt="2022-01-08T06:56:03.107" v="1540"/>
          <ac:inkMkLst>
            <pc:docMk/>
            <pc:sldMk cId="645943424" sldId="307"/>
            <ac:inkMk id="92" creationId="{0898A8FD-9CB9-4F2E-9FBC-2A3FF43E0A72}"/>
          </ac:inkMkLst>
        </pc:inkChg>
        <pc:inkChg chg="add del">
          <ac:chgData name="Viet Anh Nguyen" userId="b95f61ff061388d5" providerId="LiveId" clId="{3E39147E-158E-4099-BECE-8D8C54C07C10}" dt="2022-01-08T06:56:03.107" v="1540"/>
          <ac:inkMkLst>
            <pc:docMk/>
            <pc:sldMk cId="645943424" sldId="307"/>
            <ac:inkMk id="93" creationId="{AA066721-1C60-4272-9896-E58D003011A8}"/>
          </ac:inkMkLst>
        </pc:inkChg>
        <pc:inkChg chg="add">
          <ac:chgData name="Viet Anh Nguyen" userId="b95f61ff061388d5" providerId="LiveId" clId="{3E39147E-158E-4099-BECE-8D8C54C07C10}" dt="2022-01-08T06:56:03.107" v="1540"/>
          <ac:inkMkLst>
            <pc:docMk/>
            <pc:sldMk cId="645943424" sldId="307"/>
            <ac:inkMk id="94" creationId="{B1F2295F-C215-4C32-80C8-B22FF97F0B3F}"/>
          </ac:inkMkLst>
        </pc:inkChg>
        <pc:inkChg chg="add del">
          <ac:chgData name="Viet Anh Nguyen" userId="b95f61ff061388d5" providerId="LiveId" clId="{3E39147E-158E-4099-BECE-8D8C54C07C10}" dt="2022-01-08T06:56:06.636" v="1550"/>
          <ac:inkMkLst>
            <pc:docMk/>
            <pc:sldMk cId="645943424" sldId="307"/>
            <ac:inkMk id="95" creationId="{BE7E96D5-5108-4C31-A93B-F94C3AD6196A}"/>
          </ac:inkMkLst>
        </pc:inkChg>
        <pc:inkChg chg="add del">
          <ac:chgData name="Viet Anh Nguyen" userId="b95f61ff061388d5" providerId="LiveId" clId="{3E39147E-158E-4099-BECE-8D8C54C07C10}" dt="2022-01-08T06:56:06.636" v="1550"/>
          <ac:inkMkLst>
            <pc:docMk/>
            <pc:sldMk cId="645943424" sldId="307"/>
            <ac:inkMk id="96" creationId="{21950B53-F049-4898-B3E4-195BC45CB2CF}"/>
          </ac:inkMkLst>
        </pc:inkChg>
        <pc:inkChg chg="add del">
          <ac:chgData name="Viet Anh Nguyen" userId="b95f61ff061388d5" providerId="LiveId" clId="{3E39147E-158E-4099-BECE-8D8C54C07C10}" dt="2022-01-08T06:56:06.636" v="1550"/>
          <ac:inkMkLst>
            <pc:docMk/>
            <pc:sldMk cId="645943424" sldId="307"/>
            <ac:inkMk id="97" creationId="{A25F0297-6AB3-4239-92B3-4D8590F57051}"/>
          </ac:inkMkLst>
        </pc:inkChg>
        <pc:inkChg chg="add del">
          <ac:chgData name="Viet Anh Nguyen" userId="b95f61ff061388d5" providerId="LiveId" clId="{3E39147E-158E-4099-BECE-8D8C54C07C10}" dt="2022-01-08T06:56:06.636" v="1550"/>
          <ac:inkMkLst>
            <pc:docMk/>
            <pc:sldMk cId="645943424" sldId="307"/>
            <ac:inkMk id="98" creationId="{B21A4666-4181-4078-A0D5-5CFB55C87671}"/>
          </ac:inkMkLst>
        </pc:inkChg>
        <pc:inkChg chg="add del">
          <ac:chgData name="Viet Anh Nguyen" userId="b95f61ff061388d5" providerId="LiveId" clId="{3E39147E-158E-4099-BECE-8D8C54C07C10}" dt="2022-01-08T06:56:06.636" v="1550"/>
          <ac:inkMkLst>
            <pc:docMk/>
            <pc:sldMk cId="645943424" sldId="307"/>
            <ac:inkMk id="99" creationId="{41331402-26E0-43EE-BEE5-B0C975BD65CB}"/>
          </ac:inkMkLst>
        </pc:inkChg>
        <pc:inkChg chg="add del">
          <ac:chgData name="Viet Anh Nguyen" userId="b95f61ff061388d5" providerId="LiveId" clId="{3E39147E-158E-4099-BECE-8D8C54C07C10}" dt="2022-01-08T06:56:06.636" v="1550"/>
          <ac:inkMkLst>
            <pc:docMk/>
            <pc:sldMk cId="645943424" sldId="307"/>
            <ac:inkMk id="100" creationId="{8C9B80DF-0BBE-40A7-981A-DD1A8EFEC5A2}"/>
          </ac:inkMkLst>
        </pc:inkChg>
        <pc:inkChg chg="add del">
          <ac:chgData name="Viet Anh Nguyen" userId="b95f61ff061388d5" providerId="LiveId" clId="{3E39147E-158E-4099-BECE-8D8C54C07C10}" dt="2022-01-08T06:56:06.636" v="1550"/>
          <ac:inkMkLst>
            <pc:docMk/>
            <pc:sldMk cId="645943424" sldId="307"/>
            <ac:inkMk id="101" creationId="{FE3F6618-E070-4155-8C71-5CFD8D6F394C}"/>
          </ac:inkMkLst>
        </pc:inkChg>
        <pc:inkChg chg="add del">
          <ac:chgData name="Viet Anh Nguyen" userId="b95f61ff061388d5" providerId="LiveId" clId="{3E39147E-158E-4099-BECE-8D8C54C07C10}" dt="2022-01-08T06:56:06.636" v="1550"/>
          <ac:inkMkLst>
            <pc:docMk/>
            <pc:sldMk cId="645943424" sldId="307"/>
            <ac:inkMk id="102" creationId="{B38F4AF4-51B3-438D-8DB3-8CC381344146}"/>
          </ac:inkMkLst>
        </pc:inkChg>
        <pc:inkChg chg="add del">
          <ac:chgData name="Viet Anh Nguyen" userId="b95f61ff061388d5" providerId="LiveId" clId="{3E39147E-158E-4099-BECE-8D8C54C07C10}" dt="2022-01-08T06:56:06.636" v="1550"/>
          <ac:inkMkLst>
            <pc:docMk/>
            <pc:sldMk cId="645943424" sldId="307"/>
            <ac:inkMk id="103" creationId="{FDE65BD8-CC64-4265-A000-E5F8564DE388}"/>
          </ac:inkMkLst>
        </pc:inkChg>
        <pc:inkChg chg="add del">
          <ac:chgData name="Viet Anh Nguyen" userId="b95f61ff061388d5" providerId="LiveId" clId="{3E39147E-158E-4099-BECE-8D8C54C07C10}" dt="2022-01-08T06:56:07.836" v="1554"/>
          <ac:inkMkLst>
            <pc:docMk/>
            <pc:sldMk cId="645943424" sldId="307"/>
            <ac:inkMk id="104" creationId="{2E6B7FC9-AC10-4DA8-8A4F-4A84FE574FE5}"/>
          </ac:inkMkLst>
        </pc:inkChg>
        <pc:inkChg chg="add del">
          <ac:chgData name="Viet Anh Nguyen" userId="b95f61ff061388d5" providerId="LiveId" clId="{3E39147E-158E-4099-BECE-8D8C54C07C10}" dt="2022-01-08T06:56:07.836" v="1554"/>
          <ac:inkMkLst>
            <pc:docMk/>
            <pc:sldMk cId="645943424" sldId="307"/>
            <ac:inkMk id="105" creationId="{B98D2E96-D4F8-4803-A42C-09550572CB5D}"/>
          </ac:inkMkLst>
        </pc:inkChg>
        <pc:inkChg chg="add del">
          <ac:chgData name="Viet Anh Nguyen" userId="b95f61ff061388d5" providerId="LiveId" clId="{3E39147E-158E-4099-BECE-8D8C54C07C10}" dt="2022-01-08T06:56:07.836" v="1554"/>
          <ac:inkMkLst>
            <pc:docMk/>
            <pc:sldMk cId="645943424" sldId="307"/>
            <ac:inkMk id="106" creationId="{BC00B76C-A370-456F-B00D-D062875795DB}"/>
          </ac:inkMkLst>
        </pc:inkChg>
        <pc:inkChg chg="add del">
          <ac:chgData name="Viet Anh Nguyen" userId="b95f61ff061388d5" providerId="LiveId" clId="{3E39147E-158E-4099-BECE-8D8C54C07C10}" dt="2022-01-08T06:56:07.836" v="1554"/>
          <ac:inkMkLst>
            <pc:docMk/>
            <pc:sldMk cId="645943424" sldId="307"/>
            <ac:inkMk id="107" creationId="{A6FA7EBD-BC13-446D-885B-8B42BD2BD004}"/>
          </ac:inkMkLst>
        </pc:inkChg>
        <pc:inkChg chg="add">
          <ac:chgData name="Viet Anh Nguyen" userId="b95f61ff061388d5" providerId="LiveId" clId="{3E39147E-158E-4099-BECE-8D8C54C07C10}" dt="2022-01-08T06:56:07.836" v="1554"/>
          <ac:inkMkLst>
            <pc:docMk/>
            <pc:sldMk cId="645943424" sldId="307"/>
            <ac:inkMk id="108" creationId="{89194CE7-0052-4F47-9DA5-049289B18AB1}"/>
          </ac:inkMkLst>
        </pc:inkChg>
        <pc:inkChg chg="add del">
          <ac:chgData name="Viet Anh Nguyen" userId="b95f61ff061388d5" providerId="LiveId" clId="{3E39147E-158E-4099-BECE-8D8C54C07C10}" dt="2022-01-08T06:56:41.657" v="1564"/>
          <ac:inkMkLst>
            <pc:docMk/>
            <pc:sldMk cId="645943424" sldId="307"/>
            <ac:inkMk id="109" creationId="{F333A76B-5D0C-404C-9AA5-9ED9567BDEB4}"/>
          </ac:inkMkLst>
        </pc:inkChg>
        <pc:inkChg chg="add del">
          <ac:chgData name="Viet Anh Nguyen" userId="b95f61ff061388d5" providerId="LiveId" clId="{3E39147E-158E-4099-BECE-8D8C54C07C10}" dt="2022-01-08T06:56:41.657" v="1564"/>
          <ac:inkMkLst>
            <pc:docMk/>
            <pc:sldMk cId="645943424" sldId="307"/>
            <ac:inkMk id="110" creationId="{733CC7F0-AEB9-4E77-896A-EFC0C85CA28A}"/>
          </ac:inkMkLst>
        </pc:inkChg>
        <pc:inkChg chg="add del">
          <ac:chgData name="Viet Anh Nguyen" userId="b95f61ff061388d5" providerId="LiveId" clId="{3E39147E-158E-4099-BECE-8D8C54C07C10}" dt="2022-01-08T06:56:41.657" v="1564"/>
          <ac:inkMkLst>
            <pc:docMk/>
            <pc:sldMk cId="645943424" sldId="307"/>
            <ac:inkMk id="111" creationId="{E2294AD6-50E4-4103-8DC2-CCDD3706FA2E}"/>
          </ac:inkMkLst>
        </pc:inkChg>
        <pc:inkChg chg="add del">
          <ac:chgData name="Viet Anh Nguyen" userId="b95f61ff061388d5" providerId="LiveId" clId="{3E39147E-158E-4099-BECE-8D8C54C07C10}" dt="2022-01-08T06:56:41.657" v="1564"/>
          <ac:inkMkLst>
            <pc:docMk/>
            <pc:sldMk cId="645943424" sldId="307"/>
            <ac:inkMk id="112" creationId="{8B3E9791-4563-4816-B58E-E42B89AAE704}"/>
          </ac:inkMkLst>
        </pc:inkChg>
        <pc:inkChg chg="add del">
          <ac:chgData name="Viet Anh Nguyen" userId="b95f61ff061388d5" providerId="LiveId" clId="{3E39147E-158E-4099-BECE-8D8C54C07C10}" dt="2022-01-08T06:56:41.657" v="1564"/>
          <ac:inkMkLst>
            <pc:docMk/>
            <pc:sldMk cId="645943424" sldId="307"/>
            <ac:inkMk id="113" creationId="{DB24C64C-5E6F-4F57-B1D2-B43CE97E02CD}"/>
          </ac:inkMkLst>
        </pc:inkChg>
        <pc:inkChg chg="add del">
          <ac:chgData name="Viet Anh Nguyen" userId="b95f61ff061388d5" providerId="LiveId" clId="{3E39147E-158E-4099-BECE-8D8C54C07C10}" dt="2022-01-08T06:56:41.657" v="1564"/>
          <ac:inkMkLst>
            <pc:docMk/>
            <pc:sldMk cId="645943424" sldId="307"/>
            <ac:inkMk id="114" creationId="{A0A655F7-CB75-4F39-AA98-357AAED3D90B}"/>
          </ac:inkMkLst>
        </pc:inkChg>
        <pc:inkChg chg="add del">
          <ac:chgData name="Viet Anh Nguyen" userId="b95f61ff061388d5" providerId="LiveId" clId="{3E39147E-158E-4099-BECE-8D8C54C07C10}" dt="2022-01-08T06:56:41.657" v="1564"/>
          <ac:inkMkLst>
            <pc:docMk/>
            <pc:sldMk cId="645943424" sldId="307"/>
            <ac:inkMk id="115" creationId="{D73D1583-131A-4BBC-8325-E2EAF2D88820}"/>
          </ac:inkMkLst>
        </pc:inkChg>
        <pc:inkChg chg="add del">
          <ac:chgData name="Viet Anh Nguyen" userId="b95f61ff061388d5" providerId="LiveId" clId="{3E39147E-158E-4099-BECE-8D8C54C07C10}" dt="2022-01-08T06:56:41.657" v="1564"/>
          <ac:inkMkLst>
            <pc:docMk/>
            <pc:sldMk cId="645943424" sldId="307"/>
            <ac:inkMk id="116" creationId="{C6C6EAA4-D2EA-47C7-B2E5-DBBB4BE2F4C3}"/>
          </ac:inkMkLst>
        </pc:inkChg>
        <pc:inkChg chg="add del">
          <ac:chgData name="Viet Anh Nguyen" userId="b95f61ff061388d5" providerId="LiveId" clId="{3E39147E-158E-4099-BECE-8D8C54C07C10}" dt="2022-01-08T06:56:41.657" v="1564"/>
          <ac:inkMkLst>
            <pc:docMk/>
            <pc:sldMk cId="645943424" sldId="307"/>
            <ac:inkMk id="117" creationId="{F5D9EC7E-E668-4EBF-9A7F-CC765C47382D}"/>
          </ac:inkMkLst>
        </pc:inkChg>
        <pc:inkChg chg="add">
          <ac:chgData name="Viet Anh Nguyen" userId="b95f61ff061388d5" providerId="LiveId" clId="{3E39147E-158E-4099-BECE-8D8C54C07C10}" dt="2022-01-08T06:56:41.657" v="1564"/>
          <ac:inkMkLst>
            <pc:docMk/>
            <pc:sldMk cId="645943424" sldId="307"/>
            <ac:inkMk id="118" creationId="{0227805B-FD97-49AB-AA51-823E9E615FEC}"/>
          </ac:inkMkLst>
        </pc:inkChg>
        <pc:inkChg chg="add del">
          <ac:chgData name="Viet Anh Nguyen" userId="b95f61ff061388d5" providerId="LiveId" clId="{3E39147E-158E-4099-BECE-8D8C54C07C10}" dt="2022-01-08T06:56:42.874" v="1567"/>
          <ac:inkMkLst>
            <pc:docMk/>
            <pc:sldMk cId="645943424" sldId="307"/>
            <ac:inkMk id="119" creationId="{E3F806AA-4937-48DB-983B-B4E24CBAF4BB}"/>
          </ac:inkMkLst>
        </pc:inkChg>
        <pc:inkChg chg="add del">
          <ac:chgData name="Viet Anh Nguyen" userId="b95f61ff061388d5" providerId="LiveId" clId="{3E39147E-158E-4099-BECE-8D8C54C07C10}" dt="2022-01-08T06:56:42.874" v="1567"/>
          <ac:inkMkLst>
            <pc:docMk/>
            <pc:sldMk cId="645943424" sldId="307"/>
            <ac:inkMk id="120" creationId="{D844881D-507B-41A6-B519-5F6622F6C38E}"/>
          </ac:inkMkLst>
        </pc:inkChg>
        <pc:inkChg chg="add">
          <ac:chgData name="Viet Anh Nguyen" userId="b95f61ff061388d5" providerId="LiveId" clId="{3E39147E-158E-4099-BECE-8D8C54C07C10}" dt="2022-01-08T06:56:42.874" v="1567"/>
          <ac:inkMkLst>
            <pc:docMk/>
            <pc:sldMk cId="645943424" sldId="307"/>
            <ac:inkMk id="121" creationId="{CAB736CB-0A94-479E-9FF2-092B65964CB4}"/>
          </ac:inkMkLst>
        </pc:inkChg>
        <pc:inkChg chg="add del">
          <ac:chgData name="Viet Anh Nguyen" userId="b95f61ff061388d5" providerId="LiveId" clId="{3E39147E-158E-4099-BECE-8D8C54C07C10}" dt="2022-01-08T06:57:01.266" v="1577"/>
          <ac:inkMkLst>
            <pc:docMk/>
            <pc:sldMk cId="645943424" sldId="307"/>
            <ac:inkMk id="122" creationId="{0B2B0849-7E41-4790-839F-4DFC7B9AA099}"/>
          </ac:inkMkLst>
        </pc:inkChg>
        <pc:inkChg chg="add del">
          <ac:chgData name="Viet Anh Nguyen" userId="b95f61ff061388d5" providerId="LiveId" clId="{3E39147E-158E-4099-BECE-8D8C54C07C10}" dt="2022-01-08T06:57:01.266" v="1577"/>
          <ac:inkMkLst>
            <pc:docMk/>
            <pc:sldMk cId="645943424" sldId="307"/>
            <ac:inkMk id="123" creationId="{CEC382C6-60F2-43EE-A2B6-13E8749DC281}"/>
          </ac:inkMkLst>
        </pc:inkChg>
        <pc:inkChg chg="add del">
          <ac:chgData name="Viet Anh Nguyen" userId="b95f61ff061388d5" providerId="LiveId" clId="{3E39147E-158E-4099-BECE-8D8C54C07C10}" dt="2022-01-08T06:57:01.266" v="1577"/>
          <ac:inkMkLst>
            <pc:docMk/>
            <pc:sldMk cId="645943424" sldId="307"/>
            <ac:inkMk id="124" creationId="{03929E02-1B26-4868-B310-7B8683483D96}"/>
          </ac:inkMkLst>
        </pc:inkChg>
        <pc:inkChg chg="add del">
          <ac:chgData name="Viet Anh Nguyen" userId="b95f61ff061388d5" providerId="LiveId" clId="{3E39147E-158E-4099-BECE-8D8C54C07C10}" dt="2022-01-08T06:57:01.266" v="1577"/>
          <ac:inkMkLst>
            <pc:docMk/>
            <pc:sldMk cId="645943424" sldId="307"/>
            <ac:inkMk id="125" creationId="{DEB00613-1AF7-4186-BECD-AF7D9A4BCCE1}"/>
          </ac:inkMkLst>
        </pc:inkChg>
        <pc:inkChg chg="add del">
          <ac:chgData name="Viet Anh Nguyen" userId="b95f61ff061388d5" providerId="LiveId" clId="{3E39147E-158E-4099-BECE-8D8C54C07C10}" dt="2022-01-08T06:57:01.266" v="1577"/>
          <ac:inkMkLst>
            <pc:docMk/>
            <pc:sldMk cId="645943424" sldId="307"/>
            <ac:inkMk id="126" creationId="{5A1CAA0E-864B-478F-ABA1-24EBABCF1E96}"/>
          </ac:inkMkLst>
        </pc:inkChg>
        <pc:inkChg chg="add del">
          <ac:chgData name="Viet Anh Nguyen" userId="b95f61ff061388d5" providerId="LiveId" clId="{3E39147E-158E-4099-BECE-8D8C54C07C10}" dt="2022-01-08T06:57:01.266" v="1577"/>
          <ac:inkMkLst>
            <pc:docMk/>
            <pc:sldMk cId="645943424" sldId="307"/>
            <ac:inkMk id="127" creationId="{79B0B65B-88B0-40A5-9C89-73F8D0E3C447}"/>
          </ac:inkMkLst>
        </pc:inkChg>
        <pc:inkChg chg="add del">
          <ac:chgData name="Viet Anh Nguyen" userId="b95f61ff061388d5" providerId="LiveId" clId="{3E39147E-158E-4099-BECE-8D8C54C07C10}" dt="2022-01-08T06:57:01.266" v="1577"/>
          <ac:inkMkLst>
            <pc:docMk/>
            <pc:sldMk cId="645943424" sldId="307"/>
            <ac:inkMk id="128" creationId="{3558C59A-83D9-4EE9-BB95-9B2E5408E8A4}"/>
          </ac:inkMkLst>
        </pc:inkChg>
        <pc:inkChg chg="add del">
          <ac:chgData name="Viet Anh Nguyen" userId="b95f61ff061388d5" providerId="LiveId" clId="{3E39147E-158E-4099-BECE-8D8C54C07C10}" dt="2022-01-08T06:57:01.266" v="1577"/>
          <ac:inkMkLst>
            <pc:docMk/>
            <pc:sldMk cId="645943424" sldId="307"/>
            <ac:inkMk id="129" creationId="{2427BDA0-B3FC-40F0-975A-321A5FC061BF}"/>
          </ac:inkMkLst>
        </pc:inkChg>
        <pc:inkChg chg="add del">
          <ac:chgData name="Viet Anh Nguyen" userId="b95f61ff061388d5" providerId="LiveId" clId="{3E39147E-158E-4099-BECE-8D8C54C07C10}" dt="2022-01-08T06:57:01.266" v="1577"/>
          <ac:inkMkLst>
            <pc:docMk/>
            <pc:sldMk cId="645943424" sldId="307"/>
            <ac:inkMk id="130" creationId="{94B2082B-93C6-4503-A903-78CBB55169C9}"/>
          </ac:inkMkLst>
        </pc:inkChg>
        <pc:inkChg chg="add del">
          <ac:chgData name="Viet Anh Nguyen" userId="b95f61ff061388d5" providerId="LiveId" clId="{3E39147E-158E-4099-BECE-8D8C54C07C10}" dt="2022-01-08T06:57:04.758" v="1586"/>
          <ac:inkMkLst>
            <pc:docMk/>
            <pc:sldMk cId="645943424" sldId="307"/>
            <ac:inkMk id="131" creationId="{4343DC0E-A86C-48F0-B877-B38F7BAC75D8}"/>
          </ac:inkMkLst>
        </pc:inkChg>
        <pc:inkChg chg="add del">
          <ac:chgData name="Viet Anh Nguyen" userId="b95f61ff061388d5" providerId="LiveId" clId="{3E39147E-158E-4099-BECE-8D8C54C07C10}" dt="2022-01-08T06:57:04.758" v="1586"/>
          <ac:inkMkLst>
            <pc:docMk/>
            <pc:sldMk cId="645943424" sldId="307"/>
            <ac:inkMk id="132" creationId="{252BEC09-47E7-4304-8AB1-84CAD5425B19}"/>
          </ac:inkMkLst>
        </pc:inkChg>
        <pc:inkChg chg="add del">
          <ac:chgData name="Viet Anh Nguyen" userId="b95f61ff061388d5" providerId="LiveId" clId="{3E39147E-158E-4099-BECE-8D8C54C07C10}" dt="2022-01-08T06:57:04.758" v="1586"/>
          <ac:inkMkLst>
            <pc:docMk/>
            <pc:sldMk cId="645943424" sldId="307"/>
            <ac:inkMk id="133" creationId="{EA31E78A-A6F1-46EC-B0C3-5B34A1BF1FFE}"/>
          </ac:inkMkLst>
        </pc:inkChg>
        <pc:inkChg chg="add del">
          <ac:chgData name="Viet Anh Nguyen" userId="b95f61ff061388d5" providerId="LiveId" clId="{3E39147E-158E-4099-BECE-8D8C54C07C10}" dt="2022-01-08T06:57:04.758" v="1586"/>
          <ac:inkMkLst>
            <pc:docMk/>
            <pc:sldMk cId="645943424" sldId="307"/>
            <ac:inkMk id="134" creationId="{174A0E4C-D273-4621-A3C3-B6E3C745F5C6}"/>
          </ac:inkMkLst>
        </pc:inkChg>
        <pc:inkChg chg="add del">
          <ac:chgData name="Viet Anh Nguyen" userId="b95f61ff061388d5" providerId="LiveId" clId="{3E39147E-158E-4099-BECE-8D8C54C07C10}" dt="2022-01-08T06:57:04.758" v="1586"/>
          <ac:inkMkLst>
            <pc:docMk/>
            <pc:sldMk cId="645943424" sldId="307"/>
            <ac:inkMk id="135" creationId="{8E776892-6ACB-4EB2-9F2F-4907A247359C}"/>
          </ac:inkMkLst>
        </pc:inkChg>
        <pc:inkChg chg="add del">
          <ac:chgData name="Viet Anh Nguyen" userId="b95f61ff061388d5" providerId="LiveId" clId="{3E39147E-158E-4099-BECE-8D8C54C07C10}" dt="2022-01-08T06:57:04.758" v="1586"/>
          <ac:inkMkLst>
            <pc:docMk/>
            <pc:sldMk cId="645943424" sldId="307"/>
            <ac:inkMk id="136" creationId="{CE1762B4-2653-499A-BC38-B2E7B809FE57}"/>
          </ac:inkMkLst>
        </pc:inkChg>
        <pc:inkChg chg="add del">
          <ac:chgData name="Viet Anh Nguyen" userId="b95f61ff061388d5" providerId="LiveId" clId="{3E39147E-158E-4099-BECE-8D8C54C07C10}" dt="2022-01-08T06:57:04.758" v="1586"/>
          <ac:inkMkLst>
            <pc:docMk/>
            <pc:sldMk cId="645943424" sldId="307"/>
            <ac:inkMk id="137" creationId="{85307C5A-4107-4EC2-A5D8-CA083F7F3375}"/>
          </ac:inkMkLst>
        </pc:inkChg>
        <pc:inkChg chg="add del">
          <ac:chgData name="Viet Anh Nguyen" userId="b95f61ff061388d5" providerId="LiveId" clId="{3E39147E-158E-4099-BECE-8D8C54C07C10}" dt="2022-01-08T06:57:04.758" v="1586"/>
          <ac:inkMkLst>
            <pc:docMk/>
            <pc:sldMk cId="645943424" sldId="307"/>
            <ac:inkMk id="138" creationId="{5DC43355-9E42-4C6A-9594-267501344582}"/>
          </ac:inkMkLst>
        </pc:inkChg>
        <pc:inkChg chg="add del">
          <ac:chgData name="Viet Anh Nguyen" userId="b95f61ff061388d5" providerId="LiveId" clId="{3E39147E-158E-4099-BECE-8D8C54C07C10}" dt="2022-01-08T06:57:04.758" v="1586"/>
          <ac:inkMkLst>
            <pc:docMk/>
            <pc:sldMk cId="645943424" sldId="307"/>
            <ac:inkMk id="139" creationId="{7CACEBBC-AFA6-441C-9CBB-18F6BF14C8D0}"/>
          </ac:inkMkLst>
        </pc:inkChg>
        <pc:inkChg chg="add del">
          <ac:chgData name="Viet Anh Nguyen" userId="b95f61ff061388d5" providerId="LiveId" clId="{3E39147E-158E-4099-BECE-8D8C54C07C10}" dt="2022-01-08T06:57:04.758" v="1586"/>
          <ac:inkMkLst>
            <pc:docMk/>
            <pc:sldMk cId="645943424" sldId="307"/>
            <ac:inkMk id="140" creationId="{CF5D7844-5666-4B68-B851-EA6E4271E5EE}"/>
          </ac:inkMkLst>
        </pc:inkChg>
        <pc:inkChg chg="add del">
          <ac:chgData name="Viet Anh Nguyen" userId="b95f61ff061388d5" providerId="LiveId" clId="{3E39147E-158E-4099-BECE-8D8C54C07C10}" dt="2022-01-08T06:57:04.758" v="1586"/>
          <ac:inkMkLst>
            <pc:docMk/>
            <pc:sldMk cId="645943424" sldId="307"/>
            <ac:inkMk id="141" creationId="{FB9C9E11-AC5B-4AAB-89E6-A48740D9A665}"/>
          </ac:inkMkLst>
        </pc:inkChg>
        <pc:inkChg chg="add del">
          <ac:chgData name="Viet Anh Nguyen" userId="b95f61ff061388d5" providerId="LiveId" clId="{3E39147E-158E-4099-BECE-8D8C54C07C10}" dt="2022-01-08T06:57:35.730" v="1593"/>
          <ac:inkMkLst>
            <pc:docMk/>
            <pc:sldMk cId="645943424" sldId="307"/>
            <ac:inkMk id="142" creationId="{172AA18D-AAF2-43DF-9991-7F370A6AC77E}"/>
          </ac:inkMkLst>
        </pc:inkChg>
        <pc:inkChg chg="add del">
          <ac:chgData name="Viet Anh Nguyen" userId="b95f61ff061388d5" providerId="LiveId" clId="{3E39147E-158E-4099-BECE-8D8C54C07C10}" dt="2022-01-08T06:57:29.996" v="1589"/>
          <ac:inkMkLst>
            <pc:docMk/>
            <pc:sldMk cId="645943424" sldId="307"/>
            <ac:inkMk id="143" creationId="{823A6946-0F24-403E-8BC6-34538CED1D5A}"/>
          </ac:inkMkLst>
        </pc:inkChg>
        <pc:inkChg chg="add del">
          <ac:chgData name="Viet Anh Nguyen" userId="b95f61ff061388d5" providerId="LiveId" clId="{3E39147E-158E-4099-BECE-8D8C54C07C10}" dt="2022-01-08T06:57:29.996" v="1589"/>
          <ac:inkMkLst>
            <pc:docMk/>
            <pc:sldMk cId="645943424" sldId="307"/>
            <ac:inkMk id="144" creationId="{29F2D51D-D596-4439-83AB-C70E555258B0}"/>
          </ac:inkMkLst>
        </pc:inkChg>
        <pc:inkChg chg="add del">
          <ac:chgData name="Viet Anh Nguyen" userId="b95f61ff061388d5" providerId="LiveId" clId="{3E39147E-158E-4099-BECE-8D8C54C07C10}" dt="2022-01-08T06:57:33.195" v="1591"/>
          <ac:inkMkLst>
            <pc:docMk/>
            <pc:sldMk cId="645943424" sldId="307"/>
            <ac:inkMk id="145" creationId="{F0DC002E-1A67-41CE-8DD3-5B278CF1D76E}"/>
          </ac:inkMkLst>
        </pc:inkChg>
        <pc:inkChg chg="add del">
          <ac:chgData name="Viet Anh Nguyen" userId="b95f61ff061388d5" providerId="LiveId" clId="{3E39147E-158E-4099-BECE-8D8C54C07C10}" dt="2022-01-08T06:57:33.195" v="1591"/>
          <ac:inkMkLst>
            <pc:docMk/>
            <pc:sldMk cId="645943424" sldId="307"/>
            <ac:inkMk id="146" creationId="{E024483F-24CF-4BCE-AC80-E07AE9A0DEB9}"/>
          </ac:inkMkLst>
        </pc:inkChg>
        <pc:inkChg chg="add del">
          <ac:chgData name="Viet Anh Nguyen" userId="b95f61ff061388d5" providerId="LiveId" clId="{3E39147E-158E-4099-BECE-8D8C54C07C10}" dt="2022-01-08T06:57:35.730" v="1593"/>
          <ac:inkMkLst>
            <pc:docMk/>
            <pc:sldMk cId="645943424" sldId="307"/>
            <ac:inkMk id="147" creationId="{F3ECE658-DFA9-4212-8B89-E464012740A5}"/>
          </ac:inkMkLst>
        </pc:inkChg>
        <pc:inkChg chg="add del">
          <ac:chgData name="Viet Anh Nguyen" userId="b95f61ff061388d5" providerId="LiveId" clId="{3E39147E-158E-4099-BECE-8D8C54C07C10}" dt="2022-01-08T06:57:35.730" v="1593"/>
          <ac:inkMkLst>
            <pc:docMk/>
            <pc:sldMk cId="645943424" sldId="307"/>
            <ac:inkMk id="148" creationId="{CA52B224-F59E-43D5-B9B1-1406A1DA905E}"/>
          </ac:inkMkLst>
        </pc:inkChg>
        <pc:inkChg chg="add del">
          <ac:chgData name="Viet Anh Nguyen" userId="b95f61ff061388d5" providerId="LiveId" clId="{3E39147E-158E-4099-BECE-8D8C54C07C10}" dt="2022-01-08T06:58:14.362" v="1600"/>
          <ac:inkMkLst>
            <pc:docMk/>
            <pc:sldMk cId="645943424" sldId="307"/>
            <ac:inkMk id="149" creationId="{22D115AE-FAE9-4C9E-904E-35E0D5999E93}"/>
          </ac:inkMkLst>
        </pc:inkChg>
        <pc:inkChg chg="add del">
          <ac:chgData name="Viet Anh Nguyen" userId="b95f61ff061388d5" providerId="LiveId" clId="{3E39147E-158E-4099-BECE-8D8C54C07C10}" dt="2022-01-08T06:58:12.646" v="1596"/>
          <ac:inkMkLst>
            <pc:docMk/>
            <pc:sldMk cId="645943424" sldId="307"/>
            <ac:inkMk id="150" creationId="{8E991604-9836-4109-A900-2DEABDBDD920}"/>
          </ac:inkMkLst>
        </pc:inkChg>
        <pc:inkChg chg="add del">
          <ac:chgData name="Viet Anh Nguyen" userId="b95f61ff061388d5" providerId="LiveId" clId="{3E39147E-158E-4099-BECE-8D8C54C07C10}" dt="2022-01-08T06:58:12.646" v="1596"/>
          <ac:inkMkLst>
            <pc:docMk/>
            <pc:sldMk cId="645943424" sldId="307"/>
            <ac:inkMk id="151" creationId="{2029FF3C-DD35-476A-9358-9D2A1F63ED52}"/>
          </ac:inkMkLst>
        </pc:inkChg>
        <pc:inkChg chg="add del">
          <ac:chgData name="Viet Anh Nguyen" userId="b95f61ff061388d5" providerId="LiveId" clId="{3E39147E-158E-4099-BECE-8D8C54C07C10}" dt="2022-01-08T06:58:14.362" v="1600"/>
          <ac:inkMkLst>
            <pc:docMk/>
            <pc:sldMk cId="645943424" sldId="307"/>
            <ac:inkMk id="152" creationId="{371761CA-479A-4883-A17C-745CC4337A3A}"/>
          </ac:inkMkLst>
        </pc:inkChg>
        <pc:inkChg chg="add del">
          <ac:chgData name="Viet Anh Nguyen" userId="b95f61ff061388d5" providerId="LiveId" clId="{3E39147E-158E-4099-BECE-8D8C54C07C10}" dt="2022-01-08T06:58:14.362" v="1600"/>
          <ac:inkMkLst>
            <pc:docMk/>
            <pc:sldMk cId="645943424" sldId="307"/>
            <ac:inkMk id="153" creationId="{2FA680BA-7FC1-4C39-A58E-2F2B8F778E4A}"/>
          </ac:inkMkLst>
        </pc:inkChg>
        <pc:inkChg chg="add del">
          <ac:chgData name="Viet Anh Nguyen" userId="b95f61ff061388d5" providerId="LiveId" clId="{3E39147E-158E-4099-BECE-8D8C54C07C10}" dt="2022-01-08T06:58:14.362" v="1600"/>
          <ac:inkMkLst>
            <pc:docMk/>
            <pc:sldMk cId="645943424" sldId="307"/>
            <ac:inkMk id="154" creationId="{DF704570-3962-496F-8FA8-0D42FA0CB73A}"/>
          </ac:inkMkLst>
        </pc:inkChg>
        <pc:inkChg chg="add del">
          <ac:chgData name="Viet Anh Nguyen" userId="b95f61ff061388d5" providerId="LiveId" clId="{3E39147E-158E-4099-BECE-8D8C54C07C10}" dt="2022-01-08T06:58:14.362" v="1600"/>
          <ac:inkMkLst>
            <pc:docMk/>
            <pc:sldMk cId="645943424" sldId="307"/>
            <ac:inkMk id="155" creationId="{9CD84644-3D91-4168-A728-20EF2AD86613}"/>
          </ac:inkMkLst>
        </pc:inkChg>
        <pc:inkChg chg="add mod">
          <ac:chgData name="Viet Anh Nguyen" userId="b95f61ff061388d5" providerId="LiveId" clId="{3E39147E-158E-4099-BECE-8D8C54C07C10}" dt="2022-01-08T06:58:25.567" v="1602"/>
          <ac:inkMkLst>
            <pc:docMk/>
            <pc:sldMk cId="645943424" sldId="307"/>
            <ac:inkMk id="156" creationId="{C7A8619B-A408-4FFD-97BA-B2F7D5A5BF44}"/>
          </ac:inkMkLst>
        </pc:inkChg>
        <pc:inkChg chg="add">
          <ac:chgData name="Viet Anh Nguyen" userId="b95f61ff061388d5" providerId="LiveId" clId="{3E39147E-158E-4099-BECE-8D8C54C07C10}" dt="2022-01-08T06:58:20.324" v="1601" actId="9405"/>
          <ac:inkMkLst>
            <pc:docMk/>
            <pc:sldMk cId="645943424" sldId="307"/>
            <ac:inkMk id="157" creationId="{19D4EC18-5DF6-4ED2-AB30-6558DA42DF38}"/>
          </ac:inkMkLst>
        </pc:inkChg>
        <pc:inkChg chg="add del">
          <ac:chgData name="Viet Anh Nguyen" userId="b95f61ff061388d5" providerId="LiveId" clId="{3E39147E-158E-4099-BECE-8D8C54C07C10}" dt="2022-01-08T06:58:29.618" v="1605"/>
          <ac:inkMkLst>
            <pc:docMk/>
            <pc:sldMk cId="645943424" sldId="307"/>
            <ac:inkMk id="158" creationId="{29EAECBD-1243-4AD6-B519-A7971AB9034E}"/>
          </ac:inkMkLst>
        </pc:inkChg>
        <pc:inkChg chg="add del">
          <ac:chgData name="Viet Anh Nguyen" userId="b95f61ff061388d5" providerId="LiveId" clId="{3E39147E-158E-4099-BECE-8D8C54C07C10}" dt="2022-01-08T06:58:29.618" v="1605"/>
          <ac:inkMkLst>
            <pc:docMk/>
            <pc:sldMk cId="645943424" sldId="307"/>
            <ac:inkMk id="159" creationId="{8DCF6784-BA6B-45BD-BF4E-FAB747BC67F0}"/>
          </ac:inkMkLst>
        </pc:inkChg>
        <pc:inkChg chg="add del">
          <ac:chgData name="Viet Anh Nguyen" userId="b95f61ff061388d5" providerId="LiveId" clId="{3E39147E-158E-4099-BECE-8D8C54C07C10}" dt="2022-01-08T06:58:31.106" v="1609"/>
          <ac:inkMkLst>
            <pc:docMk/>
            <pc:sldMk cId="645943424" sldId="307"/>
            <ac:inkMk id="160" creationId="{09A6A4FB-5A6C-4C4C-8F8E-2B439E321771}"/>
          </ac:inkMkLst>
        </pc:inkChg>
        <pc:inkChg chg="add del">
          <ac:chgData name="Viet Anh Nguyen" userId="b95f61ff061388d5" providerId="LiveId" clId="{3E39147E-158E-4099-BECE-8D8C54C07C10}" dt="2022-01-08T06:58:31.106" v="1609"/>
          <ac:inkMkLst>
            <pc:docMk/>
            <pc:sldMk cId="645943424" sldId="307"/>
            <ac:inkMk id="161" creationId="{B5EA1C2F-B3E5-4028-831A-949972C581E7}"/>
          </ac:inkMkLst>
        </pc:inkChg>
        <pc:inkChg chg="add del">
          <ac:chgData name="Viet Anh Nguyen" userId="b95f61ff061388d5" providerId="LiveId" clId="{3E39147E-158E-4099-BECE-8D8C54C07C10}" dt="2022-01-08T06:58:31.106" v="1609"/>
          <ac:inkMkLst>
            <pc:docMk/>
            <pc:sldMk cId="645943424" sldId="307"/>
            <ac:inkMk id="162" creationId="{192B2E41-9653-4DA2-BB0E-66AC8FFAC479}"/>
          </ac:inkMkLst>
        </pc:inkChg>
        <pc:inkChg chg="add del">
          <ac:chgData name="Viet Anh Nguyen" userId="b95f61ff061388d5" providerId="LiveId" clId="{3E39147E-158E-4099-BECE-8D8C54C07C10}" dt="2022-01-08T06:58:31.106" v="1609"/>
          <ac:inkMkLst>
            <pc:docMk/>
            <pc:sldMk cId="645943424" sldId="307"/>
            <ac:inkMk id="163" creationId="{62B9BB16-F72E-4238-BF7D-949A2D15E9D5}"/>
          </ac:inkMkLst>
        </pc:inkChg>
        <pc:inkChg chg="add">
          <ac:chgData name="Viet Anh Nguyen" userId="b95f61ff061388d5" providerId="LiveId" clId="{3E39147E-158E-4099-BECE-8D8C54C07C10}" dt="2022-01-08T06:58:31.106" v="1609"/>
          <ac:inkMkLst>
            <pc:docMk/>
            <pc:sldMk cId="645943424" sldId="307"/>
            <ac:inkMk id="164" creationId="{EC6CC66A-6AD5-445F-805C-46EEC0175245}"/>
          </ac:inkMkLst>
        </pc:inkChg>
        <pc:inkChg chg="add del">
          <ac:chgData name="Viet Anh Nguyen" userId="b95f61ff061388d5" providerId="LiveId" clId="{3E39147E-158E-4099-BECE-8D8C54C07C10}" dt="2022-01-08T06:58:34.053" v="1615"/>
          <ac:inkMkLst>
            <pc:docMk/>
            <pc:sldMk cId="645943424" sldId="307"/>
            <ac:inkMk id="165" creationId="{D8DCB439-7C0E-44D5-AFF8-703A452D43EA}"/>
          </ac:inkMkLst>
        </pc:inkChg>
        <pc:inkChg chg="add del">
          <ac:chgData name="Viet Anh Nguyen" userId="b95f61ff061388d5" providerId="LiveId" clId="{3E39147E-158E-4099-BECE-8D8C54C07C10}" dt="2022-01-08T06:58:34.053" v="1615"/>
          <ac:inkMkLst>
            <pc:docMk/>
            <pc:sldMk cId="645943424" sldId="307"/>
            <ac:inkMk id="166" creationId="{73BC545D-B2FD-44B1-9A26-254D095099F0}"/>
          </ac:inkMkLst>
        </pc:inkChg>
        <pc:inkChg chg="add del">
          <ac:chgData name="Viet Anh Nguyen" userId="b95f61ff061388d5" providerId="LiveId" clId="{3E39147E-158E-4099-BECE-8D8C54C07C10}" dt="2022-01-08T06:58:34.053" v="1615"/>
          <ac:inkMkLst>
            <pc:docMk/>
            <pc:sldMk cId="645943424" sldId="307"/>
            <ac:inkMk id="167" creationId="{F1C9BAAE-0770-433A-A18A-DBBE762DAE79}"/>
          </ac:inkMkLst>
        </pc:inkChg>
        <pc:inkChg chg="add del">
          <ac:chgData name="Viet Anh Nguyen" userId="b95f61ff061388d5" providerId="LiveId" clId="{3E39147E-158E-4099-BECE-8D8C54C07C10}" dt="2022-01-08T06:58:34.053" v="1615"/>
          <ac:inkMkLst>
            <pc:docMk/>
            <pc:sldMk cId="645943424" sldId="307"/>
            <ac:inkMk id="168" creationId="{EF51882F-0403-4AF9-BF49-6B2F1AF537D9}"/>
          </ac:inkMkLst>
        </pc:inkChg>
        <pc:inkChg chg="add del">
          <ac:chgData name="Viet Anh Nguyen" userId="b95f61ff061388d5" providerId="LiveId" clId="{3E39147E-158E-4099-BECE-8D8C54C07C10}" dt="2022-01-08T06:58:34.053" v="1615"/>
          <ac:inkMkLst>
            <pc:docMk/>
            <pc:sldMk cId="645943424" sldId="307"/>
            <ac:inkMk id="169" creationId="{66240385-9518-48B5-A9CD-4AFCD70B6845}"/>
          </ac:inkMkLst>
        </pc:inkChg>
        <pc:inkChg chg="add del">
          <ac:chgData name="Viet Anh Nguyen" userId="b95f61ff061388d5" providerId="LiveId" clId="{3E39147E-158E-4099-BECE-8D8C54C07C10}" dt="2022-01-08T06:58:38.137" v="1622"/>
          <ac:inkMkLst>
            <pc:docMk/>
            <pc:sldMk cId="645943424" sldId="307"/>
            <ac:inkMk id="170" creationId="{10B6D418-4886-45BB-A265-26A90377767B}"/>
          </ac:inkMkLst>
        </pc:inkChg>
        <pc:inkChg chg="add del">
          <ac:chgData name="Viet Anh Nguyen" userId="b95f61ff061388d5" providerId="LiveId" clId="{3E39147E-158E-4099-BECE-8D8C54C07C10}" dt="2022-01-08T06:58:38.137" v="1622"/>
          <ac:inkMkLst>
            <pc:docMk/>
            <pc:sldMk cId="645943424" sldId="307"/>
            <ac:inkMk id="171" creationId="{B3D13CD3-01C7-43D8-883D-2C17202A2E9C}"/>
          </ac:inkMkLst>
        </pc:inkChg>
        <pc:inkChg chg="add del">
          <ac:chgData name="Viet Anh Nguyen" userId="b95f61ff061388d5" providerId="LiveId" clId="{3E39147E-158E-4099-BECE-8D8C54C07C10}" dt="2022-01-08T06:58:38.137" v="1622"/>
          <ac:inkMkLst>
            <pc:docMk/>
            <pc:sldMk cId="645943424" sldId="307"/>
            <ac:inkMk id="172" creationId="{5BF44E32-8E0F-47AD-B1FD-4CCD8AE91539}"/>
          </ac:inkMkLst>
        </pc:inkChg>
        <pc:inkChg chg="add del">
          <ac:chgData name="Viet Anh Nguyen" userId="b95f61ff061388d5" providerId="LiveId" clId="{3E39147E-158E-4099-BECE-8D8C54C07C10}" dt="2022-01-08T06:58:38.137" v="1622"/>
          <ac:inkMkLst>
            <pc:docMk/>
            <pc:sldMk cId="645943424" sldId="307"/>
            <ac:inkMk id="173" creationId="{5C0ED5CC-03FC-4248-B518-E940D9222DEF}"/>
          </ac:inkMkLst>
        </pc:inkChg>
        <pc:inkChg chg="add del">
          <ac:chgData name="Viet Anh Nguyen" userId="b95f61ff061388d5" providerId="LiveId" clId="{3E39147E-158E-4099-BECE-8D8C54C07C10}" dt="2022-01-08T06:58:38.137" v="1622"/>
          <ac:inkMkLst>
            <pc:docMk/>
            <pc:sldMk cId="645943424" sldId="307"/>
            <ac:inkMk id="174" creationId="{7DAC6B8D-A2FB-4E19-90DA-D8E261549BAF}"/>
          </ac:inkMkLst>
        </pc:inkChg>
        <pc:inkChg chg="add del">
          <ac:chgData name="Viet Anh Nguyen" userId="b95f61ff061388d5" providerId="LiveId" clId="{3E39147E-158E-4099-BECE-8D8C54C07C10}" dt="2022-01-08T06:58:38.137" v="1622"/>
          <ac:inkMkLst>
            <pc:docMk/>
            <pc:sldMk cId="645943424" sldId="307"/>
            <ac:inkMk id="175" creationId="{6F30A8F4-C903-4FF2-8172-B319BD33CB86}"/>
          </ac:inkMkLst>
        </pc:inkChg>
        <pc:inkChg chg="add del">
          <ac:chgData name="Viet Anh Nguyen" userId="b95f61ff061388d5" providerId="LiveId" clId="{3E39147E-158E-4099-BECE-8D8C54C07C10}" dt="2022-01-08T06:58:38.137" v="1622"/>
          <ac:inkMkLst>
            <pc:docMk/>
            <pc:sldMk cId="645943424" sldId="307"/>
            <ac:inkMk id="176" creationId="{715C16AF-CF5E-4C61-9E38-E8F24441064A}"/>
          </ac:inkMkLst>
        </pc:inkChg>
        <pc:inkChg chg="add">
          <ac:chgData name="Viet Anh Nguyen" userId="b95f61ff061388d5" providerId="LiveId" clId="{3E39147E-158E-4099-BECE-8D8C54C07C10}" dt="2022-01-08T06:58:38.137" v="1622"/>
          <ac:inkMkLst>
            <pc:docMk/>
            <pc:sldMk cId="645943424" sldId="307"/>
            <ac:inkMk id="177" creationId="{2BE6B3EF-5F4C-4546-8BFB-9560235AED60}"/>
          </ac:inkMkLst>
        </pc:inkChg>
        <pc:inkChg chg="add del">
          <ac:chgData name="Viet Anh Nguyen" userId="b95f61ff061388d5" providerId="LiveId" clId="{3E39147E-158E-4099-BECE-8D8C54C07C10}" dt="2022-01-08T06:58:39.335" v="1625"/>
          <ac:inkMkLst>
            <pc:docMk/>
            <pc:sldMk cId="645943424" sldId="307"/>
            <ac:inkMk id="178" creationId="{44FE9DA1-D555-429A-AAD7-22126DF6E4A8}"/>
          </ac:inkMkLst>
        </pc:inkChg>
        <pc:inkChg chg="add del">
          <ac:chgData name="Viet Anh Nguyen" userId="b95f61ff061388d5" providerId="LiveId" clId="{3E39147E-158E-4099-BECE-8D8C54C07C10}" dt="2022-01-08T06:58:39.335" v="1625"/>
          <ac:inkMkLst>
            <pc:docMk/>
            <pc:sldMk cId="645943424" sldId="307"/>
            <ac:inkMk id="179" creationId="{89C1B30F-EEC5-4139-A6B7-9C825EDDACEE}"/>
          </ac:inkMkLst>
        </pc:inkChg>
        <pc:inkChg chg="add del">
          <ac:chgData name="Viet Anh Nguyen" userId="b95f61ff061388d5" providerId="LiveId" clId="{3E39147E-158E-4099-BECE-8D8C54C07C10}" dt="2022-01-08T06:58:40.485" v="1628"/>
          <ac:inkMkLst>
            <pc:docMk/>
            <pc:sldMk cId="645943424" sldId="307"/>
            <ac:inkMk id="180" creationId="{AEE4C97D-1DD6-498F-ABE3-13C904273180}"/>
          </ac:inkMkLst>
        </pc:inkChg>
        <pc:inkChg chg="add del">
          <ac:chgData name="Viet Anh Nguyen" userId="b95f61ff061388d5" providerId="LiveId" clId="{3E39147E-158E-4099-BECE-8D8C54C07C10}" dt="2022-01-08T06:58:40.485" v="1628"/>
          <ac:inkMkLst>
            <pc:docMk/>
            <pc:sldMk cId="645943424" sldId="307"/>
            <ac:inkMk id="181" creationId="{AC5940DC-AC67-41A0-A918-3D5D988529D0}"/>
          </ac:inkMkLst>
        </pc:inkChg>
        <pc:inkChg chg="add del">
          <ac:chgData name="Viet Anh Nguyen" userId="b95f61ff061388d5" providerId="LiveId" clId="{3E39147E-158E-4099-BECE-8D8C54C07C10}" dt="2022-01-08T06:58:40.485" v="1628"/>
          <ac:inkMkLst>
            <pc:docMk/>
            <pc:sldMk cId="645943424" sldId="307"/>
            <ac:inkMk id="182" creationId="{79CA17D2-EBDF-4BAB-AE75-297DB8ECF2FC}"/>
          </ac:inkMkLst>
        </pc:inkChg>
        <pc:inkChg chg="add">
          <ac:chgData name="Viet Anh Nguyen" userId="b95f61ff061388d5" providerId="LiveId" clId="{3E39147E-158E-4099-BECE-8D8C54C07C10}" dt="2022-01-08T06:58:40.485" v="1628"/>
          <ac:inkMkLst>
            <pc:docMk/>
            <pc:sldMk cId="645943424" sldId="307"/>
            <ac:inkMk id="183" creationId="{E56E57C6-92EF-454F-88AB-03CF6AC46D4C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184" creationId="{2042379A-7198-426C-8601-360E6DC81E55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185" creationId="{7D19E41B-9912-4193-A071-D5356192D306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186" creationId="{989AD11E-455E-419D-A733-6C01001A732D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187" creationId="{0CB2A3F5-A4D3-4096-9680-BB182DF2239D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188" creationId="{994F5B40-5C71-4AA2-961B-9FDD5E8A96B7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189" creationId="{D507EE9F-BA8A-4768-910F-B3443A743837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190" creationId="{392E613A-12E6-4947-9DC5-510DA54BDBB2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191" creationId="{D2176D06-9713-4F7A-B905-E089E73526E3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192" creationId="{788D6BA4-1976-430F-A78A-C84C8FA7787F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193" creationId="{3529440F-62C7-4088-BF54-C0B3285ACB18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194" creationId="{9D24A7B6-62A4-409A-A48E-F66D4BD6828D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195" creationId="{FD223E23-8312-470E-9DEA-6CBC6E586993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196" creationId="{779D4573-8A58-40B2-A9EE-EF91959DEAEC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197" creationId="{661F9FB0-832D-464C-A683-96C4C87833C0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198" creationId="{1B5332EA-239C-43B5-997B-BD4D75D0EE13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199" creationId="{045AC526-3993-4DEE-B7C4-66939539ABCF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200" creationId="{ECF4DBE8-52FD-46C4-ABFF-237A4496EBA9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201" creationId="{D64D6DEF-0D84-4A06-AF5E-CD48F73E93A0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202" creationId="{C11E28FD-615C-47AE-B640-64E9B445389A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203" creationId="{8318171A-3C58-4AAE-B885-2909AFE6398F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204" creationId="{BDB9352A-939D-415B-822B-4BD18CA07FEE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205" creationId="{1A70A816-EA6E-4397-A64E-D92830454638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206" creationId="{E8AD5687-C41D-4E4B-9512-09282A703ADA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207" creationId="{4C928046-6D8D-4B9F-8453-5FCA9F6D675F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208" creationId="{9BE9AC73-5854-4BDC-9BE5-572CAB673468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209" creationId="{ADF84C65-AAD1-409C-B70C-D0AA174F1D69}"/>
          </ac:inkMkLst>
        </pc:inkChg>
        <pc:inkChg chg="add del">
          <ac:chgData name="Viet Anh Nguyen" userId="b95f61ff061388d5" providerId="LiveId" clId="{3E39147E-158E-4099-BECE-8D8C54C07C10}" dt="2022-01-08T06:59:22.262" v="1655"/>
          <ac:inkMkLst>
            <pc:docMk/>
            <pc:sldMk cId="645943424" sldId="307"/>
            <ac:inkMk id="210" creationId="{5DB1FB7C-0DCE-422E-8687-52CC8B5F1DCA}"/>
          </ac:inkMkLst>
        </pc:inkChg>
        <pc:inkChg chg="add del">
          <ac:chgData name="Viet Anh Nguyen" userId="b95f61ff061388d5" providerId="LiveId" clId="{3E39147E-158E-4099-BECE-8D8C54C07C10}" dt="2022-01-08T06:59:23.376" v="1658"/>
          <ac:inkMkLst>
            <pc:docMk/>
            <pc:sldMk cId="645943424" sldId="307"/>
            <ac:inkMk id="211" creationId="{6F5983E9-6BD9-46C2-A0D0-53D3AF739853}"/>
          </ac:inkMkLst>
        </pc:inkChg>
        <pc:inkChg chg="add del">
          <ac:chgData name="Viet Anh Nguyen" userId="b95f61ff061388d5" providerId="LiveId" clId="{3E39147E-158E-4099-BECE-8D8C54C07C10}" dt="2022-01-08T06:59:23.376" v="1658"/>
          <ac:inkMkLst>
            <pc:docMk/>
            <pc:sldMk cId="645943424" sldId="307"/>
            <ac:inkMk id="212" creationId="{BEC84A45-AF8B-429A-B52D-364699069224}"/>
          </ac:inkMkLst>
        </pc:inkChg>
        <pc:inkChg chg="add del">
          <ac:chgData name="Viet Anh Nguyen" userId="b95f61ff061388d5" providerId="LiveId" clId="{3E39147E-158E-4099-BECE-8D8C54C07C10}" dt="2022-01-08T06:59:23.376" v="1658"/>
          <ac:inkMkLst>
            <pc:docMk/>
            <pc:sldMk cId="645943424" sldId="307"/>
            <ac:inkMk id="213" creationId="{C17EE9DD-242C-465B-92E8-6B3B5A382874}"/>
          </ac:inkMkLst>
        </pc:inkChg>
        <pc:inkChg chg="add">
          <ac:chgData name="Viet Anh Nguyen" userId="b95f61ff061388d5" providerId="LiveId" clId="{3E39147E-158E-4099-BECE-8D8C54C07C10}" dt="2022-01-08T06:59:23.376" v="1658"/>
          <ac:inkMkLst>
            <pc:docMk/>
            <pc:sldMk cId="645943424" sldId="307"/>
            <ac:inkMk id="214" creationId="{A9E19117-F04E-47B0-B61D-8DBEE77ABB74}"/>
          </ac:inkMkLst>
        </pc:inkChg>
        <pc:inkChg chg="add del">
          <ac:chgData name="Viet Anh Nguyen" userId="b95f61ff061388d5" providerId="LiveId" clId="{3E39147E-158E-4099-BECE-8D8C54C07C10}" dt="2022-01-08T07:00:07.845" v="1661"/>
          <ac:inkMkLst>
            <pc:docMk/>
            <pc:sldMk cId="645943424" sldId="307"/>
            <ac:inkMk id="215" creationId="{A41AAA28-6863-4042-B487-490BD3029810}"/>
          </ac:inkMkLst>
        </pc:inkChg>
        <pc:inkChg chg="add del">
          <ac:chgData name="Viet Anh Nguyen" userId="b95f61ff061388d5" providerId="LiveId" clId="{3E39147E-158E-4099-BECE-8D8C54C07C10}" dt="2022-01-08T07:00:07.845" v="1661"/>
          <ac:inkMkLst>
            <pc:docMk/>
            <pc:sldMk cId="645943424" sldId="307"/>
            <ac:inkMk id="216" creationId="{38615101-300E-41D8-AC01-370D9C7B4F44}"/>
          </ac:inkMkLst>
        </pc:inkChg>
        <pc:inkChg chg="add del">
          <ac:chgData name="Viet Anh Nguyen" userId="b95f61ff061388d5" providerId="LiveId" clId="{3E39147E-158E-4099-BECE-8D8C54C07C10}" dt="2022-01-08T07:00:08.940" v="1663"/>
          <ac:inkMkLst>
            <pc:docMk/>
            <pc:sldMk cId="645943424" sldId="307"/>
            <ac:inkMk id="217" creationId="{701E8E32-9D9C-4117-8222-B246CC7E0698}"/>
          </ac:inkMkLst>
        </pc:inkChg>
        <pc:inkChg chg="add del">
          <ac:chgData name="Viet Anh Nguyen" userId="b95f61ff061388d5" providerId="LiveId" clId="{3E39147E-158E-4099-BECE-8D8C54C07C10}" dt="2022-01-08T07:00:08.940" v="1663"/>
          <ac:inkMkLst>
            <pc:docMk/>
            <pc:sldMk cId="645943424" sldId="307"/>
            <ac:inkMk id="218" creationId="{4D3B7580-22CC-4F53-8F15-2D4B4B166A31}"/>
          </ac:inkMkLst>
        </pc:inkChg>
        <pc:inkChg chg="add del">
          <ac:chgData name="Viet Anh Nguyen" userId="b95f61ff061388d5" providerId="LiveId" clId="{3E39147E-158E-4099-BECE-8D8C54C07C10}" dt="2022-01-08T07:01:24.936" v="1672"/>
          <ac:inkMkLst>
            <pc:docMk/>
            <pc:sldMk cId="645943424" sldId="307"/>
            <ac:inkMk id="219" creationId="{CE23B9CD-12E8-498A-8D99-1845E10DB138}"/>
          </ac:inkMkLst>
        </pc:inkChg>
        <pc:inkChg chg="add del">
          <ac:chgData name="Viet Anh Nguyen" userId="b95f61ff061388d5" providerId="LiveId" clId="{3E39147E-158E-4099-BECE-8D8C54C07C10}" dt="2022-01-08T07:01:20.696" v="1666"/>
          <ac:inkMkLst>
            <pc:docMk/>
            <pc:sldMk cId="645943424" sldId="307"/>
            <ac:inkMk id="220" creationId="{9F269E99-2ED1-42E9-B4EF-01EE28A9F556}"/>
          </ac:inkMkLst>
        </pc:inkChg>
        <pc:inkChg chg="add del">
          <ac:chgData name="Viet Anh Nguyen" userId="b95f61ff061388d5" providerId="LiveId" clId="{3E39147E-158E-4099-BECE-8D8C54C07C10}" dt="2022-01-08T07:01:20.696" v="1666"/>
          <ac:inkMkLst>
            <pc:docMk/>
            <pc:sldMk cId="645943424" sldId="307"/>
            <ac:inkMk id="221" creationId="{1F56BF90-86EE-4173-9558-9BC2DF90BAED}"/>
          </ac:inkMkLst>
        </pc:inkChg>
        <pc:inkChg chg="add del">
          <ac:chgData name="Viet Anh Nguyen" userId="b95f61ff061388d5" providerId="LiveId" clId="{3E39147E-158E-4099-BECE-8D8C54C07C10}" dt="2022-01-08T07:01:23.517" v="1670"/>
          <ac:inkMkLst>
            <pc:docMk/>
            <pc:sldMk cId="645943424" sldId="307"/>
            <ac:inkMk id="222" creationId="{3C908B6E-3FF8-40CE-B46C-20E10C21FCD9}"/>
          </ac:inkMkLst>
        </pc:inkChg>
        <pc:inkChg chg="add del">
          <ac:chgData name="Viet Anh Nguyen" userId="b95f61ff061388d5" providerId="LiveId" clId="{3E39147E-158E-4099-BECE-8D8C54C07C10}" dt="2022-01-08T07:01:23.517" v="1670"/>
          <ac:inkMkLst>
            <pc:docMk/>
            <pc:sldMk cId="645943424" sldId="307"/>
            <ac:inkMk id="223" creationId="{B1FE08CB-73C1-48E5-BE7D-4D9A8B5D197F}"/>
          </ac:inkMkLst>
        </pc:inkChg>
        <pc:inkChg chg="add del">
          <ac:chgData name="Viet Anh Nguyen" userId="b95f61ff061388d5" providerId="LiveId" clId="{3E39147E-158E-4099-BECE-8D8C54C07C10}" dt="2022-01-08T07:01:23.517" v="1670"/>
          <ac:inkMkLst>
            <pc:docMk/>
            <pc:sldMk cId="645943424" sldId="307"/>
            <ac:inkMk id="224" creationId="{D089264E-07E8-4BE8-9688-F81C85524D0F}"/>
          </ac:inkMkLst>
        </pc:inkChg>
        <pc:inkChg chg="add del">
          <ac:chgData name="Viet Anh Nguyen" userId="b95f61ff061388d5" providerId="LiveId" clId="{3E39147E-158E-4099-BECE-8D8C54C07C10}" dt="2022-01-08T07:01:23.517" v="1670"/>
          <ac:inkMkLst>
            <pc:docMk/>
            <pc:sldMk cId="645943424" sldId="307"/>
            <ac:inkMk id="225" creationId="{F12FD0E1-230B-46E3-A96E-1769F8E80705}"/>
          </ac:inkMkLst>
        </pc:inkChg>
        <pc:inkChg chg="add del">
          <ac:chgData name="Viet Anh Nguyen" userId="b95f61ff061388d5" providerId="LiveId" clId="{3E39147E-158E-4099-BECE-8D8C54C07C10}" dt="2022-01-08T07:01:24.936" v="1672"/>
          <ac:inkMkLst>
            <pc:docMk/>
            <pc:sldMk cId="645943424" sldId="307"/>
            <ac:inkMk id="226" creationId="{1D6E45A1-8562-4550-AD25-EBD84F296992}"/>
          </ac:inkMkLst>
        </pc:inkChg>
        <pc:inkChg chg="add del">
          <ac:chgData name="Viet Anh Nguyen" userId="b95f61ff061388d5" providerId="LiveId" clId="{3E39147E-158E-4099-BECE-8D8C54C07C10}" dt="2022-01-08T07:01:24.936" v="1672"/>
          <ac:inkMkLst>
            <pc:docMk/>
            <pc:sldMk cId="645943424" sldId="307"/>
            <ac:inkMk id="227" creationId="{F48940EB-F67E-4A55-B8F9-7D1DBC3B472E}"/>
          </ac:inkMkLst>
        </pc:inkChg>
        <pc:inkChg chg="add">
          <ac:chgData name="Viet Anh Nguyen" userId="b95f61ff061388d5" providerId="LiveId" clId="{3E39147E-158E-4099-BECE-8D8C54C07C10}" dt="2022-01-08T07:01:24.936" v="1672"/>
          <ac:inkMkLst>
            <pc:docMk/>
            <pc:sldMk cId="645943424" sldId="307"/>
            <ac:inkMk id="228" creationId="{59025A1F-77A1-40E7-B394-D3D299539692}"/>
          </ac:inkMkLst>
        </pc:inkChg>
        <pc:inkChg chg="add del">
          <ac:chgData name="Viet Anh Nguyen" userId="b95f61ff061388d5" providerId="LiveId" clId="{3E39147E-158E-4099-BECE-8D8C54C07C10}" dt="2022-01-08T07:01:31.711" v="1678"/>
          <ac:inkMkLst>
            <pc:docMk/>
            <pc:sldMk cId="645943424" sldId="307"/>
            <ac:inkMk id="229" creationId="{95003EB2-03E3-4641-8153-51CFAED00FAF}"/>
          </ac:inkMkLst>
        </pc:inkChg>
        <pc:inkChg chg="add del">
          <ac:chgData name="Viet Anh Nguyen" userId="b95f61ff061388d5" providerId="LiveId" clId="{3E39147E-158E-4099-BECE-8D8C54C07C10}" dt="2022-01-08T07:01:31.711" v="1678"/>
          <ac:inkMkLst>
            <pc:docMk/>
            <pc:sldMk cId="645943424" sldId="307"/>
            <ac:inkMk id="230" creationId="{5F8AEF80-B643-4762-A815-3711FD36C109}"/>
          </ac:inkMkLst>
        </pc:inkChg>
        <pc:inkChg chg="add del">
          <ac:chgData name="Viet Anh Nguyen" userId="b95f61ff061388d5" providerId="LiveId" clId="{3E39147E-158E-4099-BECE-8D8C54C07C10}" dt="2022-01-08T07:01:31.711" v="1678"/>
          <ac:inkMkLst>
            <pc:docMk/>
            <pc:sldMk cId="645943424" sldId="307"/>
            <ac:inkMk id="231" creationId="{3B9DD272-712B-486D-98A5-01F75BE5AB62}"/>
          </ac:inkMkLst>
        </pc:inkChg>
        <pc:inkChg chg="add del">
          <ac:chgData name="Viet Anh Nguyen" userId="b95f61ff061388d5" providerId="LiveId" clId="{3E39147E-158E-4099-BECE-8D8C54C07C10}" dt="2022-01-08T07:01:31.711" v="1678"/>
          <ac:inkMkLst>
            <pc:docMk/>
            <pc:sldMk cId="645943424" sldId="307"/>
            <ac:inkMk id="232" creationId="{A8870DF9-105A-477B-82D9-06BF6EF58881}"/>
          </ac:inkMkLst>
        </pc:inkChg>
        <pc:inkChg chg="add del">
          <ac:chgData name="Viet Anh Nguyen" userId="b95f61ff061388d5" providerId="LiveId" clId="{3E39147E-158E-4099-BECE-8D8C54C07C10}" dt="2022-01-08T07:01:31.711" v="1678"/>
          <ac:inkMkLst>
            <pc:docMk/>
            <pc:sldMk cId="645943424" sldId="307"/>
            <ac:inkMk id="233" creationId="{AF1092FE-8E6A-4433-ACBE-E0318D13FC63}"/>
          </ac:inkMkLst>
        </pc:inkChg>
        <pc:inkChg chg="add del">
          <ac:chgData name="Viet Anh Nguyen" userId="b95f61ff061388d5" providerId="LiveId" clId="{3E39147E-158E-4099-BECE-8D8C54C07C10}" dt="2022-01-08T07:01:34.367" v="1686"/>
          <ac:inkMkLst>
            <pc:docMk/>
            <pc:sldMk cId="645943424" sldId="307"/>
            <ac:inkMk id="234" creationId="{C038896D-8515-44D1-8436-E886A4002B23}"/>
          </ac:inkMkLst>
        </pc:inkChg>
        <pc:inkChg chg="add del">
          <ac:chgData name="Viet Anh Nguyen" userId="b95f61ff061388d5" providerId="LiveId" clId="{3E39147E-158E-4099-BECE-8D8C54C07C10}" dt="2022-01-08T07:01:34.367" v="1686"/>
          <ac:inkMkLst>
            <pc:docMk/>
            <pc:sldMk cId="645943424" sldId="307"/>
            <ac:inkMk id="235" creationId="{2E7AAE47-B0AD-4CFA-9802-AF130F79C89E}"/>
          </ac:inkMkLst>
        </pc:inkChg>
        <pc:inkChg chg="add del">
          <ac:chgData name="Viet Anh Nguyen" userId="b95f61ff061388d5" providerId="LiveId" clId="{3E39147E-158E-4099-BECE-8D8C54C07C10}" dt="2022-01-08T07:01:34.367" v="1686"/>
          <ac:inkMkLst>
            <pc:docMk/>
            <pc:sldMk cId="645943424" sldId="307"/>
            <ac:inkMk id="236" creationId="{9C7F3871-6860-4E1E-81BE-4663C77E0480}"/>
          </ac:inkMkLst>
        </pc:inkChg>
        <pc:inkChg chg="add del">
          <ac:chgData name="Viet Anh Nguyen" userId="b95f61ff061388d5" providerId="LiveId" clId="{3E39147E-158E-4099-BECE-8D8C54C07C10}" dt="2022-01-08T07:01:34.367" v="1686"/>
          <ac:inkMkLst>
            <pc:docMk/>
            <pc:sldMk cId="645943424" sldId="307"/>
            <ac:inkMk id="237" creationId="{4FD4CF75-81D7-4BF4-B4E0-048507520D85}"/>
          </ac:inkMkLst>
        </pc:inkChg>
        <pc:inkChg chg="add del">
          <ac:chgData name="Viet Anh Nguyen" userId="b95f61ff061388d5" providerId="LiveId" clId="{3E39147E-158E-4099-BECE-8D8C54C07C10}" dt="2022-01-08T07:01:34.367" v="1686"/>
          <ac:inkMkLst>
            <pc:docMk/>
            <pc:sldMk cId="645943424" sldId="307"/>
            <ac:inkMk id="238" creationId="{8AFF4E6F-3CDF-425A-9A29-2E9D401ACE93}"/>
          </ac:inkMkLst>
        </pc:inkChg>
        <pc:inkChg chg="add del">
          <ac:chgData name="Viet Anh Nguyen" userId="b95f61ff061388d5" providerId="LiveId" clId="{3E39147E-158E-4099-BECE-8D8C54C07C10}" dt="2022-01-08T07:01:34.367" v="1686"/>
          <ac:inkMkLst>
            <pc:docMk/>
            <pc:sldMk cId="645943424" sldId="307"/>
            <ac:inkMk id="239" creationId="{7F0022E0-3AE7-491C-B4E6-523921672D7B}"/>
          </ac:inkMkLst>
        </pc:inkChg>
        <pc:inkChg chg="add del">
          <ac:chgData name="Viet Anh Nguyen" userId="b95f61ff061388d5" providerId="LiveId" clId="{3E39147E-158E-4099-BECE-8D8C54C07C10}" dt="2022-01-08T07:01:34.367" v="1686"/>
          <ac:inkMkLst>
            <pc:docMk/>
            <pc:sldMk cId="645943424" sldId="307"/>
            <ac:inkMk id="240" creationId="{8478E48D-FAEA-4083-867E-8AEC77BBE4DB}"/>
          </ac:inkMkLst>
        </pc:inkChg>
        <pc:inkChg chg="add del">
          <ac:chgData name="Viet Anh Nguyen" userId="b95f61ff061388d5" providerId="LiveId" clId="{3E39147E-158E-4099-BECE-8D8C54C07C10}" dt="2022-01-08T07:01:34.367" v="1686"/>
          <ac:inkMkLst>
            <pc:docMk/>
            <pc:sldMk cId="645943424" sldId="307"/>
            <ac:inkMk id="241" creationId="{56C3ED6C-5F5D-4A04-A5F3-1F5C6118F011}"/>
          </ac:inkMkLst>
        </pc:inkChg>
        <pc:inkChg chg="add del">
          <ac:chgData name="Viet Anh Nguyen" userId="b95f61ff061388d5" providerId="LiveId" clId="{3E39147E-158E-4099-BECE-8D8C54C07C10}" dt="2022-01-08T07:01:35.476" v="1688"/>
          <ac:inkMkLst>
            <pc:docMk/>
            <pc:sldMk cId="645943424" sldId="307"/>
            <ac:inkMk id="242" creationId="{BCA180C9-76D8-4F31-A03C-167FD47B8805}"/>
          </ac:inkMkLst>
        </pc:inkChg>
        <pc:inkChg chg="add del">
          <ac:chgData name="Viet Anh Nguyen" userId="b95f61ff061388d5" providerId="LiveId" clId="{3E39147E-158E-4099-BECE-8D8C54C07C10}" dt="2022-01-08T07:01:35.476" v="1688"/>
          <ac:inkMkLst>
            <pc:docMk/>
            <pc:sldMk cId="645943424" sldId="307"/>
            <ac:inkMk id="243" creationId="{DBCDC374-6C63-4B67-B488-D0FCFF443545}"/>
          </ac:inkMkLst>
        </pc:inkChg>
        <pc:inkChg chg="add del">
          <ac:chgData name="Viet Anh Nguyen" userId="b95f61ff061388d5" providerId="LiveId" clId="{3E39147E-158E-4099-BECE-8D8C54C07C10}" dt="2022-01-08T07:01:36.503" v="1691"/>
          <ac:inkMkLst>
            <pc:docMk/>
            <pc:sldMk cId="645943424" sldId="307"/>
            <ac:inkMk id="244" creationId="{C0B4C5AE-9079-4B1F-B9D1-D3AFE724F539}"/>
          </ac:inkMkLst>
        </pc:inkChg>
        <pc:inkChg chg="add del">
          <ac:chgData name="Viet Anh Nguyen" userId="b95f61ff061388d5" providerId="LiveId" clId="{3E39147E-158E-4099-BECE-8D8C54C07C10}" dt="2022-01-08T07:01:36.503" v="1691"/>
          <ac:inkMkLst>
            <pc:docMk/>
            <pc:sldMk cId="645943424" sldId="307"/>
            <ac:inkMk id="245" creationId="{4C625D10-A5BD-41F8-8C1B-9952B7E029ED}"/>
          </ac:inkMkLst>
        </pc:inkChg>
        <pc:inkChg chg="add del">
          <ac:chgData name="Viet Anh Nguyen" userId="b95f61ff061388d5" providerId="LiveId" clId="{3E39147E-158E-4099-BECE-8D8C54C07C10}" dt="2022-01-08T07:01:36.503" v="1691"/>
          <ac:inkMkLst>
            <pc:docMk/>
            <pc:sldMk cId="645943424" sldId="307"/>
            <ac:inkMk id="246" creationId="{18AB4718-26B0-4C4F-84CC-639685473237}"/>
          </ac:inkMkLst>
        </pc:inkChg>
        <pc:inkChg chg="add del">
          <ac:chgData name="Viet Anh Nguyen" userId="b95f61ff061388d5" providerId="LiveId" clId="{3E39147E-158E-4099-BECE-8D8C54C07C10}" dt="2022-01-08T07:01:39.483" v="1696"/>
          <ac:inkMkLst>
            <pc:docMk/>
            <pc:sldMk cId="645943424" sldId="307"/>
            <ac:inkMk id="247" creationId="{7D9006A3-E979-444D-8ED3-79C0A5AA5417}"/>
          </ac:inkMkLst>
        </pc:inkChg>
        <pc:inkChg chg="add del">
          <ac:chgData name="Viet Anh Nguyen" userId="b95f61ff061388d5" providerId="LiveId" clId="{3E39147E-158E-4099-BECE-8D8C54C07C10}" dt="2022-01-08T07:01:39.483" v="1696"/>
          <ac:inkMkLst>
            <pc:docMk/>
            <pc:sldMk cId="645943424" sldId="307"/>
            <ac:inkMk id="248" creationId="{44F90C56-D4A5-4FDA-8FC6-C48D3642D91B}"/>
          </ac:inkMkLst>
        </pc:inkChg>
        <pc:inkChg chg="add del">
          <ac:chgData name="Viet Anh Nguyen" userId="b95f61ff061388d5" providerId="LiveId" clId="{3E39147E-158E-4099-BECE-8D8C54C07C10}" dt="2022-01-08T07:01:39.483" v="1696"/>
          <ac:inkMkLst>
            <pc:docMk/>
            <pc:sldMk cId="645943424" sldId="307"/>
            <ac:inkMk id="249" creationId="{3CBFF02D-5B4B-4DEF-B781-275E1B7EB5C2}"/>
          </ac:inkMkLst>
        </pc:inkChg>
        <pc:inkChg chg="add del">
          <ac:chgData name="Viet Anh Nguyen" userId="b95f61ff061388d5" providerId="LiveId" clId="{3E39147E-158E-4099-BECE-8D8C54C07C10}" dt="2022-01-08T07:01:39.483" v="1696"/>
          <ac:inkMkLst>
            <pc:docMk/>
            <pc:sldMk cId="645943424" sldId="307"/>
            <ac:inkMk id="250" creationId="{A86A3B95-83DA-44DD-A705-C94AFF361933}"/>
          </ac:inkMkLst>
        </pc:inkChg>
        <pc:inkChg chg="add del">
          <ac:chgData name="Viet Anh Nguyen" userId="b95f61ff061388d5" providerId="LiveId" clId="{3E39147E-158E-4099-BECE-8D8C54C07C10}" dt="2022-01-08T07:01:39.483" v="1696"/>
          <ac:inkMkLst>
            <pc:docMk/>
            <pc:sldMk cId="645943424" sldId="307"/>
            <ac:inkMk id="251" creationId="{D137C375-634E-410C-9C4C-04DB082B20F6}"/>
          </ac:inkMkLst>
        </pc:inkChg>
        <pc:inkChg chg="add">
          <ac:chgData name="Viet Anh Nguyen" userId="b95f61ff061388d5" providerId="LiveId" clId="{3E39147E-158E-4099-BECE-8D8C54C07C10}" dt="2022-01-08T07:01:39.483" v="1696"/>
          <ac:inkMkLst>
            <pc:docMk/>
            <pc:sldMk cId="645943424" sldId="307"/>
            <ac:inkMk id="252" creationId="{4052A409-B867-4248-93B9-E5507FFD4DA0}"/>
          </ac:inkMkLst>
        </pc:inkChg>
      </pc:sldChg>
      <pc:sldChg chg="addSp delSp new mod modClrScheme chgLayout">
        <pc:chgData name="Viet Anh Nguyen" userId="b95f61ff061388d5" providerId="LiveId" clId="{3E39147E-158E-4099-BECE-8D8C54C07C10}" dt="2022-01-08T07:14:58.909" v="2066"/>
        <pc:sldMkLst>
          <pc:docMk/>
          <pc:sldMk cId="370701037" sldId="308"/>
        </pc:sldMkLst>
        <pc:spChg chg="del">
          <ac:chgData name="Viet Anh Nguyen" userId="b95f61ff061388d5" providerId="LiveId" clId="{3E39147E-158E-4099-BECE-8D8C54C07C10}" dt="2022-01-08T07:14:06.300" v="1961" actId="700"/>
          <ac:spMkLst>
            <pc:docMk/>
            <pc:sldMk cId="370701037" sldId="308"/>
            <ac:spMk id="2" creationId="{EDEE4669-359A-46E3-A9C6-FF0702EC23DE}"/>
          </ac:spMkLst>
        </pc:spChg>
        <pc:spChg chg="del">
          <ac:chgData name="Viet Anh Nguyen" userId="b95f61ff061388d5" providerId="LiveId" clId="{3E39147E-158E-4099-BECE-8D8C54C07C10}" dt="2022-01-08T07:14:06.300" v="1961" actId="700"/>
          <ac:spMkLst>
            <pc:docMk/>
            <pc:sldMk cId="370701037" sldId="308"/>
            <ac:spMk id="3" creationId="{C0EE504B-DE8E-469F-9DD4-493CC47CD53B}"/>
          </ac:spMkLst>
        </pc:spChg>
        <pc:inkChg chg="add del">
          <ac:chgData name="Viet Anh Nguyen" userId="b95f61ff061388d5" providerId="LiveId" clId="{3E39147E-158E-4099-BECE-8D8C54C07C10}" dt="2022-01-08T07:14:12.394" v="1973"/>
          <ac:inkMkLst>
            <pc:docMk/>
            <pc:sldMk cId="370701037" sldId="308"/>
            <ac:inkMk id="4" creationId="{11C276B9-2235-404B-84C9-A789688808CC}"/>
          </ac:inkMkLst>
        </pc:inkChg>
        <pc:inkChg chg="add del">
          <ac:chgData name="Viet Anh Nguyen" userId="b95f61ff061388d5" providerId="LiveId" clId="{3E39147E-158E-4099-BECE-8D8C54C07C10}" dt="2022-01-08T07:14:12.394" v="1973"/>
          <ac:inkMkLst>
            <pc:docMk/>
            <pc:sldMk cId="370701037" sldId="308"/>
            <ac:inkMk id="5" creationId="{D7735835-BF18-4F10-92B7-9F3E34D52CA0}"/>
          </ac:inkMkLst>
        </pc:inkChg>
        <pc:inkChg chg="add del">
          <ac:chgData name="Viet Anh Nguyen" userId="b95f61ff061388d5" providerId="LiveId" clId="{3E39147E-158E-4099-BECE-8D8C54C07C10}" dt="2022-01-08T07:14:12.394" v="1973"/>
          <ac:inkMkLst>
            <pc:docMk/>
            <pc:sldMk cId="370701037" sldId="308"/>
            <ac:inkMk id="6" creationId="{98BA27FF-9D4F-4F84-A701-71C8F75316E8}"/>
          </ac:inkMkLst>
        </pc:inkChg>
        <pc:inkChg chg="add del">
          <ac:chgData name="Viet Anh Nguyen" userId="b95f61ff061388d5" providerId="LiveId" clId="{3E39147E-158E-4099-BECE-8D8C54C07C10}" dt="2022-01-08T07:14:12.394" v="1973"/>
          <ac:inkMkLst>
            <pc:docMk/>
            <pc:sldMk cId="370701037" sldId="308"/>
            <ac:inkMk id="7" creationId="{43D6978A-A411-4014-B37A-F8258B1CAE17}"/>
          </ac:inkMkLst>
        </pc:inkChg>
        <pc:inkChg chg="add del">
          <ac:chgData name="Viet Anh Nguyen" userId="b95f61ff061388d5" providerId="LiveId" clId="{3E39147E-158E-4099-BECE-8D8C54C07C10}" dt="2022-01-08T07:14:12.394" v="1973"/>
          <ac:inkMkLst>
            <pc:docMk/>
            <pc:sldMk cId="370701037" sldId="308"/>
            <ac:inkMk id="8" creationId="{EEB5AFD7-609E-45E2-A704-C513B9FFEE2C}"/>
          </ac:inkMkLst>
        </pc:inkChg>
        <pc:inkChg chg="add del">
          <ac:chgData name="Viet Anh Nguyen" userId="b95f61ff061388d5" providerId="LiveId" clId="{3E39147E-158E-4099-BECE-8D8C54C07C10}" dt="2022-01-08T07:14:12.394" v="1973"/>
          <ac:inkMkLst>
            <pc:docMk/>
            <pc:sldMk cId="370701037" sldId="308"/>
            <ac:inkMk id="9" creationId="{317FFCBE-7799-41B9-B683-79854992C582}"/>
          </ac:inkMkLst>
        </pc:inkChg>
        <pc:inkChg chg="add del">
          <ac:chgData name="Viet Anh Nguyen" userId="b95f61ff061388d5" providerId="LiveId" clId="{3E39147E-158E-4099-BECE-8D8C54C07C10}" dt="2022-01-08T07:14:12.394" v="1973"/>
          <ac:inkMkLst>
            <pc:docMk/>
            <pc:sldMk cId="370701037" sldId="308"/>
            <ac:inkMk id="10" creationId="{D800D7CB-F311-4CDF-8E75-0771679A5485}"/>
          </ac:inkMkLst>
        </pc:inkChg>
        <pc:inkChg chg="add del">
          <ac:chgData name="Viet Anh Nguyen" userId="b95f61ff061388d5" providerId="LiveId" clId="{3E39147E-158E-4099-BECE-8D8C54C07C10}" dt="2022-01-08T07:14:12.394" v="1973"/>
          <ac:inkMkLst>
            <pc:docMk/>
            <pc:sldMk cId="370701037" sldId="308"/>
            <ac:inkMk id="11" creationId="{2E6BB0C2-6486-4C5F-B597-BE6DE522C3FB}"/>
          </ac:inkMkLst>
        </pc:inkChg>
        <pc:inkChg chg="add del">
          <ac:chgData name="Viet Anh Nguyen" userId="b95f61ff061388d5" providerId="LiveId" clId="{3E39147E-158E-4099-BECE-8D8C54C07C10}" dt="2022-01-08T07:14:12.394" v="1973"/>
          <ac:inkMkLst>
            <pc:docMk/>
            <pc:sldMk cId="370701037" sldId="308"/>
            <ac:inkMk id="12" creationId="{FBC76782-5278-4B8E-A3E3-D9C722AF175D}"/>
          </ac:inkMkLst>
        </pc:inkChg>
        <pc:inkChg chg="add del">
          <ac:chgData name="Viet Anh Nguyen" userId="b95f61ff061388d5" providerId="LiveId" clId="{3E39147E-158E-4099-BECE-8D8C54C07C10}" dt="2022-01-08T07:14:12.394" v="1973"/>
          <ac:inkMkLst>
            <pc:docMk/>
            <pc:sldMk cId="370701037" sldId="308"/>
            <ac:inkMk id="13" creationId="{92D4E460-71FD-4806-B0E2-1C1D56B0C45A}"/>
          </ac:inkMkLst>
        </pc:inkChg>
        <pc:inkChg chg="add del">
          <ac:chgData name="Viet Anh Nguyen" userId="b95f61ff061388d5" providerId="LiveId" clId="{3E39147E-158E-4099-BECE-8D8C54C07C10}" dt="2022-01-08T07:14:12.394" v="1973"/>
          <ac:inkMkLst>
            <pc:docMk/>
            <pc:sldMk cId="370701037" sldId="308"/>
            <ac:inkMk id="14" creationId="{861E4ACB-0E6E-4E6F-A80D-BEFEE2B619A0}"/>
          </ac:inkMkLst>
        </pc:inkChg>
        <pc:inkChg chg="add">
          <ac:chgData name="Viet Anh Nguyen" userId="b95f61ff061388d5" providerId="LiveId" clId="{3E39147E-158E-4099-BECE-8D8C54C07C10}" dt="2022-01-08T07:14:12.394" v="1973"/>
          <ac:inkMkLst>
            <pc:docMk/>
            <pc:sldMk cId="370701037" sldId="308"/>
            <ac:inkMk id="15" creationId="{9042017D-E35A-4C17-88AD-EDDAD37B14A3}"/>
          </ac:inkMkLst>
        </pc:inkChg>
        <pc:inkChg chg="add del">
          <ac:chgData name="Viet Anh Nguyen" userId="b95f61ff061388d5" providerId="LiveId" clId="{3E39147E-158E-4099-BECE-8D8C54C07C10}" dt="2022-01-08T07:14:13.803" v="1976"/>
          <ac:inkMkLst>
            <pc:docMk/>
            <pc:sldMk cId="370701037" sldId="308"/>
            <ac:inkMk id="16" creationId="{B56E9C94-48E8-4E91-B04A-52E3D560C940}"/>
          </ac:inkMkLst>
        </pc:inkChg>
        <pc:inkChg chg="add del">
          <ac:chgData name="Viet Anh Nguyen" userId="b95f61ff061388d5" providerId="LiveId" clId="{3E39147E-158E-4099-BECE-8D8C54C07C10}" dt="2022-01-08T07:14:13.803" v="1976"/>
          <ac:inkMkLst>
            <pc:docMk/>
            <pc:sldMk cId="370701037" sldId="308"/>
            <ac:inkMk id="17" creationId="{2CEF3801-B4DC-433D-A9CD-15CADE074CA0}"/>
          </ac:inkMkLst>
        </pc:inkChg>
        <pc:inkChg chg="add del">
          <ac:chgData name="Viet Anh Nguyen" userId="b95f61ff061388d5" providerId="LiveId" clId="{3E39147E-158E-4099-BECE-8D8C54C07C10}" dt="2022-01-08T07:14:19.974" v="1988"/>
          <ac:inkMkLst>
            <pc:docMk/>
            <pc:sldMk cId="370701037" sldId="308"/>
            <ac:inkMk id="18" creationId="{C83340CC-FB8D-4C46-9630-1B594F03C48D}"/>
          </ac:inkMkLst>
        </pc:inkChg>
        <pc:inkChg chg="add del">
          <ac:chgData name="Viet Anh Nguyen" userId="b95f61ff061388d5" providerId="LiveId" clId="{3E39147E-158E-4099-BECE-8D8C54C07C10}" dt="2022-01-08T07:14:19.974" v="1988"/>
          <ac:inkMkLst>
            <pc:docMk/>
            <pc:sldMk cId="370701037" sldId="308"/>
            <ac:inkMk id="19" creationId="{F32A2C31-62ED-4855-9B6A-9584CCDB0C14}"/>
          </ac:inkMkLst>
        </pc:inkChg>
        <pc:inkChg chg="add del">
          <ac:chgData name="Viet Anh Nguyen" userId="b95f61ff061388d5" providerId="LiveId" clId="{3E39147E-158E-4099-BECE-8D8C54C07C10}" dt="2022-01-08T07:14:19.974" v="1988"/>
          <ac:inkMkLst>
            <pc:docMk/>
            <pc:sldMk cId="370701037" sldId="308"/>
            <ac:inkMk id="20" creationId="{14A731E3-FAE8-4456-B3E1-818FD4B07F6F}"/>
          </ac:inkMkLst>
        </pc:inkChg>
        <pc:inkChg chg="add del">
          <ac:chgData name="Viet Anh Nguyen" userId="b95f61ff061388d5" providerId="LiveId" clId="{3E39147E-158E-4099-BECE-8D8C54C07C10}" dt="2022-01-08T07:14:19.974" v="1988"/>
          <ac:inkMkLst>
            <pc:docMk/>
            <pc:sldMk cId="370701037" sldId="308"/>
            <ac:inkMk id="21" creationId="{8B36D4CC-228C-4783-BAA3-4F9CBE90F402}"/>
          </ac:inkMkLst>
        </pc:inkChg>
        <pc:inkChg chg="add del">
          <ac:chgData name="Viet Anh Nguyen" userId="b95f61ff061388d5" providerId="LiveId" clId="{3E39147E-158E-4099-BECE-8D8C54C07C10}" dt="2022-01-08T07:14:19.974" v="1988"/>
          <ac:inkMkLst>
            <pc:docMk/>
            <pc:sldMk cId="370701037" sldId="308"/>
            <ac:inkMk id="22" creationId="{EF7147B1-B1FD-4494-9DF4-DFCE4BC42480}"/>
          </ac:inkMkLst>
        </pc:inkChg>
        <pc:inkChg chg="add del">
          <ac:chgData name="Viet Anh Nguyen" userId="b95f61ff061388d5" providerId="LiveId" clId="{3E39147E-158E-4099-BECE-8D8C54C07C10}" dt="2022-01-08T07:14:19.974" v="1988"/>
          <ac:inkMkLst>
            <pc:docMk/>
            <pc:sldMk cId="370701037" sldId="308"/>
            <ac:inkMk id="23" creationId="{837B8E84-68D1-43AD-BB52-2DBAA38C0E9B}"/>
          </ac:inkMkLst>
        </pc:inkChg>
        <pc:inkChg chg="add del">
          <ac:chgData name="Viet Anh Nguyen" userId="b95f61ff061388d5" providerId="LiveId" clId="{3E39147E-158E-4099-BECE-8D8C54C07C10}" dt="2022-01-08T07:14:19.974" v="1988"/>
          <ac:inkMkLst>
            <pc:docMk/>
            <pc:sldMk cId="370701037" sldId="308"/>
            <ac:inkMk id="24" creationId="{E7B399C0-1D2B-4908-8356-C61C74646AF5}"/>
          </ac:inkMkLst>
        </pc:inkChg>
        <pc:inkChg chg="add del">
          <ac:chgData name="Viet Anh Nguyen" userId="b95f61ff061388d5" providerId="LiveId" clId="{3E39147E-158E-4099-BECE-8D8C54C07C10}" dt="2022-01-08T07:14:19.974" v="1988"/>
          <ac:inkMkLst>
            <pc:docMk/>
            <pc:sldMk cId="370701037" sldId="308"/>
            <ac:inkMk id="25" creationId="{D117C990-E095-4C1D-B865-BD98775E66CC}"/>
          </ac:inkMkLst>
        </pc:inkChg>
        <pc:inkChg chg="add del">
          <ac:chgData name="Viet Anh Nguyen" userId="b95f61ff061388d5" providerId="LiveId" clId="{3E39147E-158E-4099-BECE-8D8C54C07C10}" dt="2022-01-08T07:14:19.974" v="1988"/>
          <ac:inkMkLst>
            <pc:docMk/>
            <pc:sldMk cId="370701037" sldId="308"/>
            <ac:inkMk id="26" creationId="{5960A089-221D-485B-9497-7B83189473B6}"/>
          </ac:inkMkLst>
        </pc:inkChg>
        <pc:inkChg chg="add del">
          <ac:chgData name="Viet Anh Nguyen" userId="b95f61ff061388d5" providerId="LiveId" clId="{3E39147E-158E-4099-BECE-8D8C54C07C10}" dt="2022-01-08T07:14:19.974" v="1988"/>
          <ac:inkMkLst>
            <pc:docMk/>
            <pc:sldMk cId="370701037" sldId="308"/>
            <ac:inkMk id="27" creationId="{DE618E70-5ED7-4F38-9C81-24DF6A62CF7D}"/>
          </ac:inkMkLst>
        </pc:inkChg>
        <pc:inkChg chg="add del">
          <ac:chgData name="Viet Anh Nguyen" userId="b95f61ff061388d5" providerId="LiveId" clId="{3E39147E-158E-4099-BECE-8D8C54C07C10}" dt="2022-01-08T07:14:19.974" v="1988"/>
          <ac:inkMkLst>
            <pc:docMk/>
            <pc:sldMk cId="370701037" sldId="308"/>
            <ac:inkMk id="28" creationId="{ADFD60E9-ABE1-4598-B260-BC19E5191118}"/>
          </ac:inkMkLst>
        </pc:inkChg>
        <pc:inkChg chg="add del">
          <ac:chgData name="Viet Anh Nguyen" userId="b95f61ff061388d5" providerId="LiveId" clId="{3E39147E-158E-4099-BECE-8D8C54C07C10}" dt="2022-01-08T07:14:19.974" v="1988"/>
          <ac:inkMkLst>
            <pc:docMk/>
            <pc:sldMk cId="370701037" sldId="308"/>
            <ac:inkMk id="29" creationId="{F46D6B7C-5C11-4D26-9322-1509C7D062E0}"/>
          </ac:inkMkLst>
        </pc:inkChg>
        <pc:inkChg chg="add del">
          <ac:chgData name="Viet Anh Nguyen" userId="b95f61ff061388d5" providerId="LiveId" clId="{3E39147E-158E-4099-BECE-8D8C54C07C10}" dt="2022-01-08T07:14:20.860" v="1990"/>
          <ac:inkMkLst>
            <pc:docMk/>
            <pc:sldMk cId="370701037" sldId="308"/>
            <ac:inkMk id="30" creationId="{93BAECEA-CCEC-4305-ACAE-7884EE98BBDB}"/>
          </ac:inkMkLst>
        </pc:inkChg>
        <pc:inkChg chg="add del">
          <ac:chgData name="Viet Anh Nguyen" userId="b95f61ff061388d5" providerId="LiveId" clId="{3E39147E-158E-4099-BECE-8D8C54C07C10}" dt="2022-01-08T07:14:20.860" v="1990"/>
          <ac:inkMkLst>
            <pc:docMk/>
            <pc:sldMk cId="370701037" sldId="308"/>
            <ac:inkMk id="31" creationId="{BACAB9F0-3502-4A4E-BC08-2CD0A3A29E08}"/>
          </ac:inkMkLst>
        </pc:inkChg>
        <pc:inkChg chg="add">
          <ac:chgData name="Viet Anh Nguyen" userId="b95f61ff061388d5" providerId="LiveId" clId="{3E39147E-158E-4099-BECE-8D8C54C07C10}" dt="2022-01-08T07:14:20.860" v="1990"/>
          <ac:inkMkLst>
            <pc:docMk/>
            <pc:sldMk cId="370701037" sldId="308"/>
            <ac:inkMk id="32" creationId="{A36A5A8E-D288-4B32-803A-8E9D7E2FC661}"/>
          </ac:inkMkLst>
        </pc:inkChg>
        <pc:inkChg chg="add del">
          <ac:chgData name="Viet Anh Nguyen" userId="b95f61ff061388d5" providerId="LiveId" clId="{3E39147E-158E-4099-BECE-8D8C54C07C10}" dt="2022-01-08T07:14:26.445" v="2006"/>
          <ac:inkMkLst>
            <pc:docMk/>
            <pc:sldMk cId="370701037" sldId="308"/>
            <ac:inkMk id="33" creationId="{198E2BFA-152E-4B1F-A39E-B913629580FD}"/>
          </ac:inkMkLst>
        </pc:inkChg>
        <pc:inkChg chg="add del">
          <ac:chgData name="Viet Anh Nguyen" userId="b95f61ff061388d5" providerId="LiveId" clId="{3E39147E-158E-4099-BECE-8D8C54C07C10}" dt="2022-01-08T07:14:26.445" v="2006"/>
          <ac:inkMkLst>
            <pc:docMk/>
            <pc:sldMk cId="370701037" sldId="308"/>
            <ac:inkMk id="34" creationId="{21218394-CB72-4C26-A72C-17AFD363D4CA}"/>
          </ac:inkMkLst>
        </pc:inkChg>
        <pc:inkChg chg="add del">
          <ac:chgData name="Viet Anh Nguyen" userId="b95f61ff061388d5" providerId="LiveId" clId="{3E39147E-158E-4099-BECE-8D8C54C07C10}" dt="2022-01-08T07:14:26.445" v="2006"/>
          <ac:inkMkLst>
            <pc:docMk/>
            <pc:sldMk cId="370701037" sldId="308"/>
            <ac:inkMk id="35" creationId="{D95AF551-BCC8-4C94-A4EA-A85B467B9BEC}"/>
          </ac:inkMkLst>
        </pc:inkChg>
        <pc:inkChg chg="add del">
          <ac:chgData name="Viet Anh Nguyen" userId="b95f61ff061388d5" providerId="LiveId" clId="{3E39147E-158E-4099-BECE-8D8C54C07C10}" dt="2022-01-08T07:14:26.445" v="2006"/>
          <ac:inkMkLst>
            <pc:docMk/>
            <pc:sldMk cId="370701037" sldId="308"/>
            <ac:inkMk id="36" creationId="{74514D0F-604B-4BD7-BE06-E0CCC871DF3D}"/>
          </ac:inkMkLst>
        </pc:inkChg>
        <pc:inkChg chg="add del">
          <ac:chgData name="Viet Anh Nguyen" userId="b95f61ff061388d5" providerId="LiveId" clId="{3E39147E-158E-4099-BECE-8D8C54C07C10}" dt="2022-01-08T07:14:26.445" v="2006"/>
          <ac:inkMkLst>
            <pc:docMk/>
            <pc:sldMk cId="370701037" sldId="308"/>
            <ac:inkMk id="37" creationId="{F96D456E-8603-494A-BA4C-07EA1C77D258}"/>
          </ac:inkMkLst>
        </pc:inkChg>
        <pc:inkChg chg="add del">
          <ac:chgData name="Viet Anh Nguyen" userId="b95f61ff061388d5" providerId="LiveId" clId="{3E39147E-158E-4099-BECE-8D8C54C07C10}" dt="2022-01-08T07:14:26.445" v="2006"/>
          <ac:inkMkLst>
            <pc:docMk/>
            <pc:sldMk cId="370701037" sldId="308"/>
            <ac:inkMk id="38" creationId="{E77BED73-084E-4566-95AE-BE3B48E35EF5}"/>
          </ac:inkMkLst>
        </pc:inkChg>
        <pc:inkChg chg="add del">
          <ac:chgData name="Viet Anh Nguyen" userId="b95f61ff061388d5" providerId="LiveId" clId="{3E39147E-158E-4099-BECE-8D8C54C07C10}" dt="2022-01-08T07:14:26.445" v="2006"/>
          <ac:inkMkLst>
            <pc:docMk/>
            <pc:sldMk cId="370701037" sldId="308"/>
            <ac:inkMk id="39" creationId="{7AFA3197-3A86-4BC5-9565-21579C3FC478}"/>
          </ac:inkMkLst>
        </pc:inkChg>
        <pc:inkChg chg="add del">
          <ac:chgData name="Viet Anh Nguyen" userId="b95f61ff061388d5" providerId="LiveId" clId="{3E39147E-158E-4099-BECE-8D8C54C07C10}" dt="2022-01-08T07:14:26.445" v="2006"/>
          <ac:inkMkLst>
            <pc:docMk/>
            <pc:sldMk cId="370701037" sldId="308"/>
            <ac:inkMk id="40" creationId="{D5FCB8CB-EA2D-4DB1-A65C-A3A5A8751204}"/>
          </ac:inkMkLst>
        </pc:inkChg>
        <pc:inkChg chg="add del">
          <ac:chgData name="Viet Anh Nguyen" userId="b95f61ff061388d5" providerId="LiveId" clId="{3E39147E-158E-4099-BECE-8D8C54C07C10}" dt="2022-01-08T07:14:26.445" v="2006"/>
          <ac:inkMkLst>
            <pc:docMk/>
            <pc:sldMk cId="370701037" sldId="308"/>
            <ac:inkMk id="41" creationId="{A8AC6312-2CA4-469C-BFF3-51EA48DF0720}"/>
          </ac:inkMkLst>
        </pc:inkChg>
        <pc:inkChg chg="add del">
          <ac:chgData name="Viet Anh Nguyen" userId="b95f61ff061388d5" providerId="LiveId" clId="{3E39147E-158E-4099-BECE-8D8C54C07C10}" dt="2022-01-08T07:14:26.445" v="2006"/>
          <ac:inkMkLst>
            <pc:docMk/>
            <pc:sldMk cId="370701037" sldId="308"/>
            <ac:inkMk id="42" creationId="{87B141A5-9577-4CA4-BFE2-74C0E1F3F84B}"/>
          </ac:inkMkLst>
        </pc:inkChg>
        <pc:inkChg chg="add del">
          <ac:chgData name="Viet Anh Nguyen" userId="b95f61ff061388d5" providerId="LiveId" clId="{3E39147E-158E-4099-BECE-8D8C54C07C10}" dt="2022-01-08T07:14:26.445" v="2006"/>
          <ac:inkMkLst>
            <pc:docMk/>
            <pc:sldMk cId="370701037" sldId="308"/>
            <ac:inkMk id="43" creationId="{13BE0D47-1259-4950-B5CE-380C39184FDC}"/>
          </ac:inkMkLst>
        </pc:inkChg>
        <pc:inkChg chg="add del">
          <ac:chgData name="Viet Anh Nguyen" userId="b95f61ff061388d5" providerId="LiveId" clId="{3E39147E-158E-4099-BECE-8D8C54C07C10}" dt="2022-01-08T07:14:26.445" v="2006"/>
          <ac:inkMkLst>
            <pc:docMk/>
            <pc:sldMk cId="370701037" sldId="308"/>
            <ac:inkMk id="44" creationId="{9170E01B-9BF4-4143-9475-06FAD6E67E61}"/>
          </ac:inkMkLst>
        </pc:inkChg>
        <pc:inkChg chg="add del">
          <ac:chgData name="Viet Anh Nguyen" userId="b95f61ff061388d5" providerId="LiveId" clId="{3E39147E-158E-4099-BECE-8D8C54C07C10}" dt="2022-01-08T07:14:26.445" v="2006"/>
          <ac:inkMkLst>
            <pc:docMk/>
            <pc:sldMk cId="370701037" sldId="308"/>
            <ac:inkMk id="45" creationId="{6F440934-EA3E-419A-9443-47FB94650CCA}"/>
          </ac:inkMkLst>
        </pc:inkChg>
        <pc:inkChg chg="add del">
          <ac:chgData name="Viet Anh Nguyen" userId="b95f61ff061388d5" providerId="LiveId" clId="{3E39147E-158E-4099-BECE-8D8C54C07C10}" dt="2022-01-08T07:14:26.445" v="2006"/>
          <ac:inkMkLst>
            <pc:docMk/>
            <pc:sldMk cId="370701037" sldId="308"/>
            <ac:inkMk id="46" creationId="{263997F3-E4BA-48B3-813E-C67D85912FD8}"/>
          </ac:inkMkLst>
        </pc:inkChg>
        <pc:inkChg chg="add del">
          <ac:chgData name="Viet Anh Nguyen" userId="b95f61ff061388d5" providerId="LiveId" clId="{3E39147E-158E-4099-BECE-8D8C54C07C10}" dt="2022-01-08T07:14:26.445" v="2006"/>
          <ac:inkMkLst>
            <pc:docMk/>
            <pc:sldMk cId="370701037" sldId="308"/>
            <ac:inkMk id="47" creationId="{6B815795-96DA-4F01-A496-594C73104489}"/>
          </ac:inkMkLst>
        </pc:inkChg>
        <pc:inkChg chg="add">
          <ac:chgData name="Viet Anh Nguyen" userId="b95f61ff061388d5" providerId="LiveId" clId="{3E39147E-158E-4099-BECE-8D8C54C07C10}" dt="2022-01-08T07:14:26.445" v="2006"/>
          <ac:inkMkLst>
            <pc:docMk/>
            <pc:sldMk cId="370701037" sldId="308"/>
            <ac:inkMk id="48" creationId="{4E8033ED-D58B-4524-AE6E-58E2CB6938A8}"/>
          </ac:inkMkLst>
        </pc:inkChg>
        <pc:inkChg chg="add del">
          <ac:chgData name="Viet Anh Nguyen" userId="b95f61ff061388d5" providerId="LiveId" clId="{3E39147E-158E-4099-BECE-8D8C54C07C10}" dt="2022-01-08T07:14:29.788" v="2015"/>
          <ac:inkMkLst>
            <pc:docMk/>
            <pc:sldMk cId="370701037" sldId="308"/>
            <ac:inkMk id="49" creationId="{90C2B641-C273-4F43-9B98-9F46FC16513B}"/>
          </ac:inkMkLst>
        </pc:inkChg>
        <pc:inkChg chg="add del">
          <ac:chgData name="Viet Anh Nguyen" userId="b95f61ff061388d5" providerId="LiveId" clId="{3E39147E-158E-4099-BECE-8D8C54C07C10}" dt="2022-01-08T07:14:29.788" v="2015"/>
          <ac:inkMkLst>
            <pc:docMk/>
            <pc:sldMk cId="370701037" sldId="308"/>
            <ac:inkMk id="50" creationId="{DBEF2268-2F8B-4F3F-B99B-B67C0DFBBE76}"/>
          </ac:inkMkLst>
        </pc:inkChg>
        <pc:inkChg chg="add del">
          <ac:chgData name="Viet Anh Nguyen" userId="b95f61ff061388d5" providerId="LiveId" clId="{3E39147E-158E-4099-BECE-8D8C54C07C10}" dt="2022-01-08T07:14:29.788" v="2015"/>
          <ac:inkMkLst>
            <pc:docMk/>
            <pc:sldMk cId="370701037" sldId="308"/>
            <ac:inkMk id="51" creationId="{FF7C7B29-DAB6-4B13-AE87-AC78B1D0AA04}"/>
          </ac:inkMkLst>
        </pc:inkChg>
        <pc:inkChg chg="add del">
          <ac:chgData name="Viet Anh Nguyen" userId="b95f61ff061388d5" providerId="LiveId" clId="{3E39147E-158E-4099-BECE-8D8C54C07C10}" dt="2022-01-08T07:14:29.788" v="2015"/>
          <ac:inkMkLst>
            <pc:docMk/>
            <pc:sldMk cId="370701037" sldId="308"/>
            <ac:inkMk id="52" creationId="{36DF3F52-8D5C-4B14-B83E-1373462ECFB3}"/>
          </ac:inkMkLst>
        </pc:inkChg>
        <pc:inkChg chg="add del">
          <ac:chgData name="Viet Anh Nguyen" userId="b95f61ff061388d5" providerId="LiveId" clId="{3E39147E-158E-4099-BECE-8D8C54C07C10}" dt="2022-01-08T07:14:29.788" v="2015"/>
          <ac:inkMkLst>
            <pc:docMk/>
            <pc:sldMk cId="370701037" sldId="308"/>
            <ac:inkMk id="53" creationId="{A689748D-0A73-4112-8E6E-5990BD984E37}"/>
          </ac:inkMkLst>
        </pc:inkChg>
        <pc:inkChg chg="add del">
          <ac:chgData name="Viet Anh Nguyen" userId="b95f61ff061388d5" providerId="LiveId" clId="{3E39147E-158E-4099-BECE-8D8C54C07C10}" dt="2022-01-08T07:14:29.788" v="2015"/>
          <ac:inkMkLst>
            <pc:docMk/>
            <pc:sldMk cId="370701037" sldId="308"/>
            <ac:inkMk id="54" creationId="{81A5461F-C357-46CE-9079-D74C8A07CC43}"/>
          </ac:inkMkLst>
        </pc:inkChg>
        <pc:inkChg chg="add del">
          <ac:chgData name="Viet Anh Nguyen" userId="b95f61ff061388d5" providerId="LiveId" clId="{3E39147E-158E-4099-BECE-8D8C54C07C10}" dt="2022-01-08T07:14:29.788" v="2015"/>
          <ac:inkMkLst>
            <pc:docMk/>
            <pc:sldMk cId="370701037" sldId="308"/>
            <ac:inkMk id="55" creationId="{FAD9D4F1-F5E1-475A-BC73-A207FF1516C3}"/>
          </ac:inkMkLst>
        </pc:inkChg>
        <pc:inkChg chg="add del">
          <ac:chgData name="Viet Anh Nguyen" userId="b95f61ff061388d5" providerId="LiveId" clId="{3E39147E-158E-4099-BECE-8D8C54C07C10}" dt="2022-01-08T07:14:29.788" v="2015"/>
          <ac:inkMkLst>
            <pc:docMk/>
            <pc:sldMk cId="370701037" sldId="308"/>
            <ac:inkMk id="56" creationId="{9A43E1CA-A7B6-4C63-9CDA-9BA046F63FCD}"/>
          </ac:inkMkLst>
        </pc:inkChg>
        <pc:inkChg chg="add del">
          <ac:chgData name="Viet Anh Nguyen" userId="b95f61ff061388d5" providerId="LiveId" clId="{3E39147E-158E-4099-BECE-8D8C54C07C10}" dt="2022-01-08T07:14:31.854" v="2022"/>
          <ac:inkMkLst>
            <pc:docMk/>
            <pc:sldMk cId="370701037" sldId="308"/>
            <ac:inkMk id="57" creationId="{0B980474-B937-40E6-BEEB-A635AEEEE98E}"/>
          </ac:inkMkLst>
        </pc:inkChg>
        <pc:inkChg chg="add del">
          <ac:chgData name="Viet Anh Nguyen" userId="b95f61ff061388d5" providerId="LiveId" clId="{3E39147E-158E-4099-BECE-8D8C54C07C10}" dt="2022-01-08T07:14:31.854" v="2022"/>
          <ac:inkMkLst>
            <pc:docMk/>
            <pc:sldMk cId="370701037" sldId="308"/>
            <ac:inkMk id="58" creationId="{5C2158AB-02AA-4BC4-88F6-0EF0E03BC916}"/>
          </ac:inkMkLst>
        </pc:inkChg>
        <pc:inkChg chg="add del">
          <ac:chgData name="Viet Anh Nguyen" userId="b95f61ff061388d5" providerId="LiveId" clId="{3E39147E-158E-4099-BECE-8D8C54C07C10}" dt="2022-01-08T07:14:31.854" v="2022"/>
          <ac:inkMkLst>
            <pc:docMk/>
            <pc:sldMk cId="370701037" sldId="308"/>
            <ac:inkMk id="59" creationId="{9F316DF4-18DA-4DF6-A9E7-05EDC4959072}"/>
          </ac:inkMkLst>
        </pc:inkChg>
        <pc:inkChg chg="add del">
          <ac:chgData name="Viet Anh Nguyen" userId="b95f61ff061388d5" providerId="LiveId" clId="{3E39147E-158E-4099-BECE-8D8C54C07C10}" dt="2022-01-08T07:14:31.854" v="2022"/>
          <ac:inkMkLst>
            <pc:docMk/>
            <pc:sldMk cId="370701037" sldId="308"/>
            <ac:inkMk id="60" creationId="{0B108EAA-FE59-4C4B-9E18-CEAB99D7CC15}"/>
          </ac:inkMkLst>
        </pc:inkChg>
        <pc:inkChg chg="add del">
          <ac:chgData name="Viet Anh Nguyen" userId="b95f61ff061388d5" providerId="LiveId" clId="{3E39147E-158E-4099-BECE-8D8C54C07C10}" dt="2022-01-08T07:14:31.854" v="2022"/>
          <ac:inkMkLst>
            <pc:docMk/>
            <pc:sldMk cId="370701037" sldId="308"/>
            <ac:inkMk id="61" creationId="{1821FF91-3812-40A6-8D07-C28388DAED00}"/>
          </ac:inkMkLst>
        </pc:inkChg>
        <pc:inkChg chg="add del">
          <ac:chgData name="Viet Anh Nguyen" userId="b95f61ff061388d5" providerId="LiveId" clId="{3E39147E-158E-4099-BECE-8D8C54C07C10}" dt="2022-01-08T07:14:31.854" v="2022"/>
          <ac:inkMkLst>
            <pc:docMk/>
            <pc:sldMk cId="370701037" sldId="308"/>
            <ac:inkMk id="62" creationId="{4DA21E55-4D95-4412-B0B6-D6A148DA0528}"/>
          </ac:inkMkLst>
        </pc:inkChg>
        <pc:inkChg chg="add del">
          <ac:chgData name="Viet Anh Nguyen" userId="b95f61ff061388d5" providerId="LiveId" clId="{3E39147E-158E-4099-BECE-8D8C54C07C10}" dt="2022-01-08T07:14:31.854" v="2022"/>
          <ac:inkMkLst>
            <pc:docMk/>
            <pc:sldMk cId="370701037" sldId="308"/>
            <ac:inkMk id="63" creationId="{59489E1D-878C-45CB-A38D-71C465BBA19F}"/>
          </ac:inkMkLst>
        </pc:inkChg>
        <pc:inkChg chg="add">
          <ac:chgData name="Viet Anh Nguyen" userId="b95f61ff061388d5" providerId="LiveId" clId="{3E39147E-158E-4099-BECE-8D8C54C07C10}" dt="2022-01-08T07:14:31.854" v="2022"/>
          <ac:inkMkLst>
            <pc:docMk/>
            <pc:sldMk cId="370701037" sldId="308"/>
            <ac:inkMk id="64" creationId="{0FF32633-979A-4F68-BC07-FBFDAAE2040A}"/>
          </ac:inkMkLst>
        </pc:inkChg>
        <pc:inkChg chg="add">
          <ac:chgData name="Viet Anh Nguyen" userId="b95f61ff061388d5" providerId="LiveId" clId="{3E39147E-158E-4099-BECE-8D8C54C07C10}" dt="2022-01-08T07:14:32.703" v="2023" actId="9405"/>
          <ac:inkMkLst>
            <pc:docMk/>
            <pc:sldMk cId="370701037" sldId="308"/>
            <ac:inkMk id="65" creationId="{A912B3A4-9C16-4C58-99C8-66EA98C1DB9D}"/>
          </ac:inkMkLst>
        </pc:inkChg>
        <pc:inkChg chg="add del">
          <ac:chgData name="Viet Anh Nguyen" userId="b95f61ff061388d5" providerId="LiveId" clId="{3E39147E-158E-4099-BECE-8D8C54C07C10}" dt="2022-01-08T07:14:40.012" v="2026"/>
          <ac:inkMkLst>
            <pc:docMk/>
            <pc:sldMk cId="370701037" sldId="308"/>
            <ac:inkMk id="66" creationId="{5CDA3373-A74C-4A4D-91DE-8192F96F26C6}"/>
          </ac:inkMkLst>
        </pc:inkChg>
        <pc:inkChg chg="add del">
          <ac:chgData name="Viet Anh Nguyen" userId="b95f61ff061388d5" providerId="LiveId" clId="{3E39147E-158E-4099-BECE-8D8C54C07C10}" dt="2022-01-08T07:14:40.012" v="2026"/>
          <ac:inkMkLst>
            <pc:docMk/>
            <pc:sldMk cId="370701037" sldId="308"/>
            <ac:inkMk id="67" creationId="{21AAC842-B99F-4E39-A49B-89D5C581AF32}"/>
          </ac:inkMkLst>
        </pc:inkChg>
        <pc:inkChg chg="add">
          <ac:chgData name="Viet Anh Nguyen" userId="b95f61ff061388d5" providerId="LiveId" clId="{3E39147E-158E-4099-BECE-8D8C54C07C10}" dt="2022-01-08T07:14:40.012" v="2026"/>
          <ac:inkMkLst>
            <pc:docMk/>
            <pc:sldMk cId="370701037" sldId="308"/>
            <ac:inkMk id="68" creationId="{4840E7A9-2EA1-4A5E-88A6-034450291F0B}"/>
          </ac:inkMkLst>
        </pc:inkChg>
        <pc:inkChg chg="add del">
          <ac:chgData name="Viet Anh Nguyen" userId="b95f61ff061388d5" providerId="LiveId" clId="{3E39147E-158E-4099-BECE-8D8C54C07C10}" dt="2022-01-08T07:14:44.802" v="2036"/>
          <ac:inkMkLst>
            <pc:docMk/>
            <pc:sldMk cId="370701037" sldId="308"/>
            <ac:inkMk id="69" creationId="{BC653BA7-8314-4F4B-8519-12E5111B876D}"/>
          </ac:inkMkLst>
        </pc:inkChg>
        <pc:inkChg chg="add del">
          <ac:chgData name="Viet Anh Nguyen" userId="b95f61ff061388d5" providerId="LiveId" clId="{3E39147E-158E-4099-BECE-8D8C54C07C10}" dt="2022-01-08T07:14:44.802" v="2036"/>
          <ac:inkMkLst>
            <pc:docMk/>
            <pc:sldMk cId="370701037" sldId="308"/>
            <ac:inkMk id="70" creationId="{1B265EFA-9E80-4C6C-A7CB-A7528D38A8D7}"/>
          </ac:inkMkLst>
        </pc:inkChg>
        <pc:inkChg chg="add del">
          <ac:chgData name="Viet Anh Nguyen" userId="b95f61ff061388d5" providerId="LiveId" clId="{3E39147E-158E-4099-BECE-8D8C54C07C10}" dt="2022-01-08T07:14:44.802" v="2036"/>
          <ac:inkMkLst>
            <pc:docMk/>
            <pc:sldMk cId="370701037" sldId="308"/>
            <ac:inkMk id="71" creationId="{DD4974E1-4296-4B9E-AB32-24C7DBD25B51}"/>
          </ac:inkMkLst>
        </pc:inkChg>
        <pc:inkChg chg="add del">
          <ac:chgData name="Viet Anh Nguyen" userId="b95f61ff061388d5" providerId="LiveId" clId="{3E39147E-158E-4099-BECE-8D8C54C07C10}" dt="2022-01-08T07:14:44.802" v="2036"/>
          <ac:inkMkLst>
            <pc:docMk/>
            <pc:sldMk cId="370701037" sldId="308"/>
            <ac:inkMk id="72" creationId="{1E3C5540-8541-421E-BDC8-279353E6C08A}"/>
          </ac:inkMkLst>
        </pc:inkChg>
        <pc:inkChg chg="add del">
          <ac:chgData name="Viet Anh Nguyen" userId="b95f61ff061388d5" providerId="LiveId" clId="{3E39147E-158E-4099-BECE-8D8C54C07C10}" dt="2022-01-08T07:14:44.802" v="2036"/>
          <ac:inkMkLst>
            <pc:docMk/>
            <pc:sldMk cId="370701037" sldId="308"/>
            <ac:inkMk id="73" creationId="{52B292A1-B003-47FB-8789-941A8CC5DE00}"/>
          </ac:inkMkLst>
        </pc:inkChg>
        <pc:inkChg chg="add del">
          <ac:chgData name="Viet Anh Nguyen" userId="b95f61ff061388d5" providerId="LiveId" clId="{3E39147E-158E-4099-BECE-8D8C54C07C10}" dt="2022-01-08T07:14:44.802" v="2036"/>
          <ac:inkMkLst>
            <pc:docMk/>
            <pc:sldMk cId="370701037" sldId="308"/>
            <ac:inkMk id="74" creationId="{866A6EEA-5C2F-475C-9DAF-0231713D615C}"/>
          </ac:inkMkLst>
        </pc:inkChg>
        <pc:inkChg chg="add del">
          <ac:chgData name="Viet Anh Nguyen" userId="b95f61ff061388d5" providerId="LiveId" clId="{3E39147E-158E-4099-BECE-8D8C54C07C10}" dt="2022-01-08T07:14:44.802" v="2036"/>
          <ac:inkMkLst>
            <pc:docMk/>
            <pc:sldMk cId="370701037" sldId="308"/>
            <ac:inkMk id="75" creationId="{BCE0B3FE-542C-47D5-9C02-6CCECF3E9F83}"/>
          </ac:inkMkLst>
        </pc:inkChg>
        <pc:inkChg chg="add del">
          <ac:chgData name="Viet Anh Nguyen" userId="b95f61ff061388d5" providerId="LiveId" clId="{3E39147E-158E-4099-BECE-8D8C54C07C10}" dt="2022-01-08T07:14:44.802" v="2036"/>
          <ac:inkMkLst>
            <pc:docMk/>
            <pc:sldMk cId="370701037" sldId="308"/>
            <ac:inkMk id="76" creationId="{59B3DB9F-AB21-4E42-A0BE-112792705DE7}"/>
          </ac:inkMkLst>
        </pc:inkChg>
        <pc:inkChg chg="add del">
          <ac:chgData name="Viet Anh Nguyen" userId="b95f61ff061388d5" providerId="LiveId" clId="{3E39147E-158E-4099-BECE-8D8C54C07C10}" dt="2022-01-08T07:14:44.802" v="2036"/>
          <ac:inkMkLst>
            <pc:docMk/>
            <pc:sldMk cId="370701037" sldId="308"/>
            <ac:inkMk id="77" creationId="{D238CF77-28E0-4914-995C-FB5543181C58}"/>
          </ac:inkMkLst>
        </pc:inkChg>
        <pc:inkChg chg="add del">
          <ac:chgData name="Viet Anh Nguyen" userId="b95f61ff061388d5" providerId="LiveId" clId="{3E39147E-158E-4099-BECE-8D8C54C07C10}" dt="2022-01-08T07:14:45.719" v="2038"/>
          <ac:inkMkLst>
            <pc:docMk/>
            <pc:sldMk cId="370701037" sldId="308"/>
            <ac:inkMk id="78" creationId="{45DA3BBE-CCDF-4CB0-AEAD-5C0C13873298}"/>
          </ac:inkMkLst>
        </pc:inkChg>
        <pc:inkChg chg="add del">
          <ac:chgData name="Viet Anh Nguyen" userId="b95f61ff061388d5" providerId="LiveId" clId="{3E39147E-158E-4099-BECE-8D8C54C07C10}" dt="2022-01-08T07:14:45.719" v="2038"/>
          <ac:inkMkLst>
            <pc:docMk/>
            <pc:sldMk cId="370701037" sldId="308"/>
            <ac:inkMk id="79" creationId="{6DA16757-F1A9-4DAA-9E59-9AF41B061A09}"/>
          </ac:inkMkLst>
        </pc:inkChg>
        <pc:inkChg chg="add del">
          <ac:chgData name="Viet Anh Nguyen" userId="b95f61ff061388d5" providerId="LiveId" clId="{3E39147E-158E-4099-BECE-8D8C54C07C10}" dt="2022-01-08T07:14:45.719" v="2038"/>
          <ac:inkMkLst>
            <pc:docMk/>
            <pc:sldMk cId="370701037" sldId="308"/>
            <ac:inkMk id="80" creationId="{F8375771-E7A7-429B-A6C3-A240AB905B5A}"/>
          </ac:inkMkLst>
        </pc:inkChg>
        <pc:inkChg chg="add del">
          <ac:chgData name="Viet Anh Nguyen" userId="b95f61ff061388d5" providerId="LiveId" clId="{3E39147E-158E-4099-BECE-8D8C54C07C10}" dt="2022-01-08T07:14:45.719" v="2038"/>
          <ac:inkMkLst>
            <pc:docMk/>
            <pc:sldMk cId="370701037" sldId="308"/>
            <ac:inkMk id="81" creationId="{0750C414-EA0C-443B-A4B8-ED64E2423C4E}"/>
          </ac:inkMkLst>
        </pc:inkChg>
        <pc:inkChg chg="add">
          <ac:chgData name="Viet Anh Nguyen" userId="b95f61ff061388d5" providerId="LiveId" clId="{3E39147E-158E-4099-BECE-8D8C54C07C10}" dt="2022-01-08T07:14:45.719" v="2038"/>
          <ac:inkMkLst>
            <pc:docMk/>
            <pc:sldMk cId="370701037" sldId="308"/>
            <ac:inkMk id="82" creationId="{F3CC962B-E41F-4CA5-8044-79689D3D4D26}"/>
          </ac:inkMkLst>
        </pc:inkChg>
        <pc:inkChg chg="add del">
          <ac:chgData name="Viet Anh Nguyen" userId="b95f61ff061388d5" providerId="LiveId" clId="{3E39147E-158E-4099-BECE-8D8C54C07C10}" dt="2022-01-08T07:14:49.492" v="2050"/>
          <ac:inkMkLst>
            <pc:docMk/>
            <pc:sldMk cId="370701037" sldId="308"/>
            <ac:inkMk id="83" creationId="{E53EF21A-0257-4B81-A1D2-441D79CFE5FE}"/>
          </ac:inkMkLst>
        </pc:inkChg>
        <pc:inkChg chg="add del">
          <ac:chgData name="Viet Anh Nguyen" userId="b95f61ff061388d5" providerId="LiveId" clId="{3E39147E-158E-4099-BECE-8D8C54C07C10}" dt="2022-01-08T07:14:49.492" v="2050"/>
          <ac:inkMkLst>
            <pc:docMk/>
            <pc:sldMk cId="370701037" sldId="308"/>
            <ac:inkMk id="84" creationId="{B76738D1-F880-4F8F-8997-80F5FF6639D7}"/>
          </ac:inkMkLst>
        </pc:inkChg>
        <pc:inkChg chg="add del">
          <ac:chgData name="Viet Anh Nguyen" userId="b95f61ff061388d5" providerId="LiveId" clId="{3E39147E-158E-4099-BECE-8D8C54C07C10}" dt="2022-01-08T07:14:49.492" v="2050"/>
          <ac:inkMkLst>
            <pc:docMk/>
            <pc:sldMk cId="370701037" sldId="308"/>
            <ac:inkMk id="85" creationId="{7F91A55A-227C-449C-B36C-EFCF3DBD3D40}"/>
          </ac:inkMkLst>
        </pc:inkChg>
        <pc:inkChg chg="add del">
          <ac:chgData name="Viet Anh Nguyen" userId="b95f61ff061388d5" providerId="LiveId" clId="{3E39147E-158E-4099-BECE-8D8C54C07C10}" dt="2022-01-08T07:14:49.492" v="2050"/>
          <ac:inkMkLst>
            <pc:docMk/>
            <pc:sldMk cId="370701037" sldId="308"/>
            <ac:inkMk id="86" creationId="{82324196-82B6-4E0B-A4A3-A083CEE595DB}"/>
          </ac:inkMkLst>
        </pc:inkChg>
        <pc:inkChg chg="add del">
          <ac:chgData name="Viet Anh Nguyen" userId="b95f61ff061388d5" providerId="LiveId" clId="{3E39147E-158E-4099-BECE-8D8C54C07C10}" dt="2022-01-08T07:14:49.492" v="2050"/>
          <ac:inkMkLst>
            <pc:docMk/>
            <pc:sldMk cId="370701037" sldId="308"/>
            <ac:inkMk id="87" creationId="{54BC7B30-50CB-4090-8EE5-E9125F84B6C9}"/>
          </ac:inkMkLst>
        </pc:inkChg>
        <pc:inkChg chg="add del">
          <ac:chgData name="Viet Anh Nguyen" userId="b95f61ff061388d5" providerId="LiveId" clId="{3E39147E-158E-4099-BECE-8D8C54C07C10}" dt="2022-01-08T07:14:49.492" v="2050"/>
          <ac:inkMkLst>
            <pc:docMk/>
            <pc:sldMk cId="370701037" sldId="308"/>
            <ac:inkMk id="88" creationId="{FEF35F77-134A-46A8-AE55-F8DD35356189}"/>
          </ac:inkMkLst>
        </pc:inkChg>
        <pc:inkChg chg="add del">
          <ac:chgData name="Viet Anh Nguyen" userId="b95f61ff061388d5" providerId="LiveId" clId="{3E39147E-158E-4099-BECE-8D8C54C07C10}" dt="2022-01-08T07:14:49.492" v="2050"/>
          <ac:inkMkLst>
            <pc:docMk/>
            <pc:sldMk cId="370701037" sldId="308"/>
            <ac:inkMk id="89" creationId="{083B0FA4-9D98-4AE2-8AD7-1148D5C28316}"/>
          </ac:inkMkLst>
        </pc:inkChg>
        <pc:inkChg chg="add del">
          <ac:chgData name="Viet Anh Nguyen" userId="b95f61ff061388d5" providerId="LiveId" clId="{3E39147E-158E-4099-BECE-8D8C54C07C10}" dt="2022-01-08T07:14:49.492" v="2050"/>
          <ac:inkMkLst>
            <pc:docMk/>
            <pc:sldMk cId="370701037" sldId="308"/>
            <ac:inkMk id="90" creationId="{B53B457C-E3D0-4F33-8B91-4327957EA108}"/>
          </ac:inkMkLst>
        </pc:inkChg>
        <pc:inkChg chg="add del">
          <ac:chgData name="Viet Anh Nguyen" userId="b95f61ff061388d5" providerId="LiveId" clId="{3E39147E-158E-4099-BECE-8D8C54C07C10}" dt="2022-01-08T07:14:49.492" v="2050"/>
          <ac:inkMkLst>
            <pc:docMk/>
            <pc:sldMk cId="370701037" sldId="308"/>
            <ac:inkMk id="91" creationId="{285D0889-1E42-4099-99BF-9B0790472C68}"/>
          </ac:inkMkLst>
        </pc:inkChg>
        <pc:inkChg chg="add del">
          <ac:chgData name="Viet Anh Nguyen" userId="b95f61ff061388d5" providerId="LiveId" clId="{3E39147E-158E-4099-BECE-8D8C54C07C10}" dt="2022-01-08T07:14:49.492" v="2050"/>
          <ac:inkMkLst>
            <pc:docMk/>
            <pc:sldMk cId="370701037" sldId="308"/>
            <ac:inkMk id="92" creationId="{BBE0CE92-1CF1-4E6F-B6B4-B10119F3AE3E}"/>
          </ac:inkMkLst>
        </pc:inkChg>
        <pc:inkChg chg="add del">
          <ac:chgData name="Viet Anh Nguyen" userId="b95f61ff061388d5" providerId="LiveId" clId="{3E39147E-158E-4099-BECE-8D8C54C07C10}" dt="2022-01-08T07:14:49.492" v="2050"/>
          <ac:inkMkLst>
            <pc:docMk/>
            <pc:sldMk cId="370701037" sldId="308"/>
            <ac:inkMk id="93" creationId="{DCFF7AB6-754A-4BF1-BBC7-2E6E638E1D31}"/>
          </ac:inkMkLst>
        </pc:inkChg>
        <pc:inkChg chg="add">
          <ac:chgData name="Viet Anh Nguyen" userId="b95f61ff061388d5" providerId="LiveId" clId="{3E39147E-158E-4099-BECE-8D8C54C07C10}" dt="2022-01-08T07:14:49.492" v="2050"/>
          <ac:inkMkLst>
            <pc:docMk/>
            <pc:sldMk cId="370701037" sldId="308"/>
            <ac:inkMk id="94" creationId="{D6C0876A-B69E-4D5B-9F54-F5565EC26B41}"/>
          </ac:inkMkLst>
        </pc:inkChg>
        <pc:inkChg chg="add del">
          <ac:chgData name="Viet Anh Nguyen" userId="b95f61ff061388d5" providerId="LiveId" clId="{3E39147E-158E-4099-BECE-8D8C54C07C10}" dt="2022-01-08T07:14:54.228" v="2061"/>
          <ac:inkMkLst>
            <pc:docMk/>
            <pc:sldMk cId="370701037" sldId="308"/>
            <ac:inkMk id="95" creationId="{9721295D-3593-4EF3-BF18-4C991D4839BF}"/>
          </ac:inkMkLst>
        </pc:inkChg>
        <pc:inkChg chg="add del">
          <ac:chgData name="Viet Anh Nguyen" userId="b95f61ff061388d5" providerId="LiveId" clId="{3E39147E-158E-4099-BECE-8D8C54C07C10}" dt="2022-01-08T07:14:54.228" v="2061"/>
          <ac:inkMkLst>
            <pc:docMk/>
            <pc:sldMk cId="370701037" sldId="308"/>
            <ac:inkMk id="96" creationId="{F32461D6-F9B2-4952-8F65-E25F2E89680E}"/>
          </ac:inkMkLst>
        </pc:inkChg>
        <pc:inkChg chg="add del">
          <ac:chgData name="Viet Anh Nguyen" userId="b95f61ff061388d5" providerId="LiveId" clId="{3E39147E-158E-4099-BECE-8D8C54C07C10}" dt="2022-01-08T07:14:54.228" v="2061"/>
          <ac:inkMkLst>
            <pc:docMk/>
            <pc:sldMk cId="370701037" sldId="308"/>
            <ac:inkMk id="97" creationId="{993F84C5-FDC9-44F2-BC67-A2DA5AEE44B7}"/>
          </ac:inkMkLst>
        </pc:inkChg>
        <pc:inkChg chg="add del">
          <ac:chgData name="Viet Anh Nguyen" userId="b95f61ff061388d5" providerId="LiveId" clId="{3E39147E-158E-4099-BECE-8D8C54C07C10}" dt="2022-01-08T07:14:54.228" v="2061"/>
          <ac:inkMkLst>
            <pc:docMk/>
            <pc:sldMk cId="370701037" sldId="308"/>
            <ac:inkMk id="98" creationId="{417A5345-EF58-46C1-B4F6-0CF64AD4B37C}"/>
          </ac:inkMkLst>
        </pc:inkChg>
        <pc:inkChg chg="add del">
          <ac:chgData name="Viet Anh Nguyen" userId="b95f61ff061388d5" providerId="LiveId" clId="{3E39147E-158E-4099-BECE-8D8C54C07C10}" dt="2022-01-08T07:14:54.228" v="2061"/>
          <ac:inkMkLst>
            <pc:docMk/>
            <pc:sldMk cId="370701037" sldId="308"/>
            <ac:inkMk id="99" creationId="{EEBFF150-5993-46AA-87B6-E081541702AD}"/>
          </ac:inkMkLst>
        </pc:inkChg>
        <pc:inkChg chg="add del">
          <ac:chgData name="Viet Anh Nguyen" userId="b95f61ff061388d5" providerId="LiveId" clId="{3E39147E-158E-4099-BECE-8D8C54C07C10}" dt="2022-01-08T07:14:54.228" v="2061"/>
          <ac:inkMkLst>
            <pc:docMk/>
            <pc:sldMk cId="370701037" sldId="308"/>
            <ac:inkMk id="100" creationId="{25087B6E-8759-4142-81CD-8F61DC180CE0}"/>
          </ac:inkMkLst>
        </pc:inkChg>
        <pc:inkChg chg="add del">
          <ac:chgData name="Viet Anh Nguyen" userId="b95f61ff061388d5" providerId="LiveId" clId="{3E39147E-158E-4099-BECE-8D8C54C07C10}" dt="2022-01-08T07:14:54.228" v="2061"/>
          <ac:inkMkLst>
            <pc:docMk/>
            <pc:sldMk cId="370701037" sldId="308"/>
            <ac:inkMk id="101" creationId="{213F0F54-A134-4EDA-9C38-EB100996A57F}"/>
          </ac:inkMkLst>
        </pc:inkChg>
        <pc:inkChg chg="add del">
          <ac:chgData name="Viet Anh Nguyen" userId="b95f61ff061388d5" providerId="LiveId" clId="{3E39147E-158E-4099-BECE-8D8C54C07C10}" dt="2022-01-08T07:14:54.228" v="2061"/>
          <ac:inkMkLst>
            <pc:docMk/>
            <pc:sldMk cId="370701037" sldId="308"/>
            <ac:inkMk id="102" creationId="{B275636C-4CEC-45C3-A5D4-B80E8035E75D}"/>
          </ac:inkMkLst>
        </pc:inkChg>
        <pc:inkChg chg="add">
          <ac:chgData name="Viet Anh Nguyen" userId="b95f61ff061388d5" providerId="LiveId" clId="{3E39147E-158E-4099-BECE-8D8C54C07C10}" dt="2022-01-08T07:14:53.234" v="2059" actId="9405"/>
          <ac:inkMkLst>
            <pc:docMk/>
            <pc:sldMk cId="370701037" sldId="308"/>
            <ac:inkMk id="103" creationId="{8BB61183-8FEE-45FB-B22D-CF9562F167C5}"/>
          </ac:inkMkLst>
        </pc:inkChg>
        <pc:inkChg chg="add">
          <ac:chgData name="Viet Anh Nguyen" userId="b95f61ff061388d5" providerId="LiveId" clId="{3E39147E-158E-4099-BECE-8D8C54C07C10}" dt="2022-01-08T07:14:53.426" v="2060" actId="9405"/>
          <ac:inkMkLst>
            <pc:docMk/>
            <pc:sldMk cId="370701037" sldId="308"/>
            <ac:inkMk id="104" creationId="{71E8E6FC-0687-40CE-B907-E2D553B43AFB}"/>
          </ac:inkMkLst>
        </pc:inkChg>
        <pc:inkChg chg="add">
          <ac:chgData name="Viet Anh Nguyen" userId="b95f61ff061388d5" providerId="LiveId" clId="{3E39147E-158E-4099-BECE-8D8C54C07C10}" dt="2022-01-08T07:14:54.228" v="2061"/>
          <ac:inkMkLst>
            <pc:docMk/>
            <pc:sldMk cId="370701037" sldId="308"/>
            <ac:inkMk id="105" creationId="{5D60E7C8-C0E8-4338-94D9-EBB0873151ED}"/>
          </ac:inkMkLst>
        </pc:inkChg>
        <pc:inkChg chg="add del">
          <ac:chgData name="Viet Anh Nguyen" userId="b95f61ff061388d5" providerId="LiveId" clId="{3E39147E-158E-4099-BECE-8D8C54C07C10}" dt="2022-01-08T07:14:58.909" v="2066"/>
          <ac:inkMkLst>
            <pc:docMk/>
            <pc:sldMk cId="370701037" sldId="308"/>
            <ac:inkMk id="106" creationId="{3617AD4B-123E-4430-A607-32CB7EAF9542}"/>
          </ac:inkMkLst>
        </pc:inkChg>
        <pc:inkChg chg="add del">
          <ac:chgData name="Viet Anh Nguyen" userId="b95f61ff061388d5" providerId="LiveId" clId="{3E39147E-158E-4099-BECE-8D8C54C07C10}" dt="2022-01-08T07:14:58.909" v="2066"/>
          <ac:inkMkLst>
            <pc:docMk/>
            <pc:sldMk cId="370701037" sldId="308"/>
            <ac:inkMk id="107" creationId="{D32D1018-6413-455E-BDD6-60D841E1AA02}"/>
          </ac:inkMkLst>
        </pc:inkChg>
        <pc:inkChg chg="add del">
          <ac:chgData name="Viet Anh Nguyen" userId="b95f61ff061388d5" providerId="LiveId" clId="{3E39147E-158E-4099-BECE-8D8C54C07C10}" dt="2022-01-08T07:14:58.909" v="2066"/>
          <ac:inkMkLst>
            <pc:docMk/>
            <pc:sldMk cId="370701037" sldId="308"/>
            <ac:inkMk id="108" creationId="{99B343F2-E67B-4E43-96CA-2AC7BA056C2D}"/>
          </ac:inkMkLst>
        </pc:inkChg>
        <pc:inkChg chg="add del">
          <ac:chgData name="Viet Anh Nguyen" userId="b95f61ff061388d5" providerId="LiveId" clId="{3E39147E-158E-4099-BECE-8D8C54C07C10}" dt="2022-01-08T07:14:58.909" v="2066"/>
          <ac:inkMkLst>
            <pc:docMk/>
            <pc:sldMk cId="370701037" sldId="308"/>
            <ac:inkMk id="109" creationId="{8A0B8006-D574-403D-8BE0-33579A3E1D4E}"/>
          </ac:inkMkLst>
        </pc:inkChg>
        <pc:inkChg chg="add">
          <ac:chgData name="Viet Anh Nguyen" userId="b95f61ff061388d5" providerId="LiveId" clId="{3E39147E-158E-4099-BECE-8D8C54C07C10}" dt="2022-01-08T07:14:58.909" v="2066"/>
          <ac:inkMkLst>
            <pc:docMk/>
            <pc:sldMk cId="370701037" sldId="308"/>
            <ac:inkMk id="110" creationId="{03AE2755-AF33-470F-8812-5FEBA28376ED}"/>
          </ac:inkMkLst>
        </pc:inkChg>
      </pc:sldChg>
      <pc:sldChg chg="addSp delSp new mod modClrScheme chgLayout">
        <pc:chgData name="Viet Anh Nguyen" userId="b95f61ff061388d5" providerId="LiveId" clId="{3E39147E-158E-4099-BECE-8D8C54C07C10}" dt="2022-01-08T08:08:45.479" v="2238"/>
        <pc:sldMkLst>
          <pc:docMk/>
          <pc:sldMk cId="3707988342" sldId="309"/>
        </pc:sldMkLst>
        <pc:spChg chg="del">
          <ac:chgData name="Viet Anh Nguyen" userId="b95f61ff061388d5" providerId="LiveId" clId="{3E39147E-158E-4099-BECE-8D8C54C07C10}" dt="2022-01-08T08:08:11.470" v="2189" actId="700"/>
          <ac:spMkLst>
            <pc:docMk/>
            <pc:sldMk cId="3707988342" sldId="309"/>
            <ac:spMk id="2" creationId="{3F6236F5-CCCC-4818-81B4-01AE4A9160C5}"/>
          </ac:spMkLst>
        </pc:spChg>
        <pc:spChg chg="del">
          <ac:chgData name="Viet Anh Nguyen" userId="b95f61ff061388d5" providerId="LiveId" clId="{3E39147E-158E-4099-BECE-8D8C54C07C10}" dt="2022-01-08T08:08:11.470" v="2189" actId="700"/>
          <ac:spMkLst>
            <pc:docMk/>
            <pc:sldMk cId="3707988342" sldId="309"/>
            <ac:spMk id="3" creationId="{58BBD925-A36F-469C-BD31-EEE5A8A4B5BC}"/>
          </ac:spMkLst>
        </pc:spChg>
        <pc:inkChg chg="add del">
          <ac:chgData name="Viet Anh Nguyen" userId="b95f61ff061388d5" providerId="LiveId" clId="{3E39147E-158E-4099-BECE-8D8C54C07C10}" dt="2022-01-08T08:08:16.355" v="2192"/>
          <ac:inkMkLst>
            <pc:docMk/>
            <pc:sldMk cId="3707988342" sldId="309"/>
            <ac:inkMk id="4" creationId="{34FD10C8-0305-4C4A-802A-1F6BA3C90CF9}"/>
          </ac:inkMkLst>
        </pc:inkChg>
        <pc:inkChg chg="add del">
          <ac:chgData name="Viet Anh Nguyen" userId="b95f61ff061388d5" providerId="LiveId" clId="{3E39147E-158E-4099-BECE-8D8C54C07C10}" dt="2022-01-08T08:08:16.355" v="2192"/>
          <ac:inkMkLst>
            <pc:docMk/>
            <pc:sldMk cId="3707988342" sldId="309"/>
            <ac:inkMk id="5" creationId="{0DF661E2-BC0A-41E4-963B-E72ED8CAC801}"/>
          </ac:inkMkLst>
        </pc:inkChg>
        <pc:inkChg chg="add">
          <ac:chgData name="Viet Anh Nguyen" userId="b95f61ff061388d5" providerId="LiveId" clId="{3E39147E-158E-4099-BECE-8D8C54C07C10}" dt="2022-01-08T08:08:16.355" v="2192"/>
          <ac:inkMkLst>
            <pc:docMk/>
            <pc:sldMk cId="3707988342" sldId="309"/>
            <ac:inkMk id="6" creationId="{8DE92EC4-C4E6-4157-83C2-3CEEB11A0313}"/>
          </ac:inkMkLst>
        </pc:inkChg>
        <pc:inkChg chg="add del">
          <ac:chgData name="Viet Anh Nguyen" userId="b95f61ff061388d5" providerId="LiveId" clId="{3E39147E-158E-4099-BECE-8D8C54C07C10}" dt="2022-01-08T08:08:27.445" v="2201"/>
          <ac:inkMkLst>
            <pc:docMk/>
            <pc:sldMk cId="3707988342" sldId="309"/>
            <ac:inkMk id="7" creationId="{D6EB27DD-2CA3-4380-A8DD-42C586C22C67}"/>
          </ac:inkMkLst>
        </pc:inkChg>
        <pc:inkChg chg="add del">
          <ac:chgData name="Viet Anh Nguyen" userId="b95f61ff061388d5" providerId="LiveId" clId="{3E39147E-158E-4099-BECE-8D8C54C07C10}" dt="2022-01-08T08:08:27.445" v="2201"/>
          <ac:inkMkLst>
            <pc:docMk/>
            <pc:sldMk cId="3707988342" sldId="309"/>
            <ac:inkMk id="8" creationId="{24F6263C-B1D5-41ED-A584-EF516CCBD890}"/>
          </ac:inkMkLst>
        </pc:inkChg>
        <pc:inkChg chg="add del">
          <ac:chgData name="Viet Anh Nguyen" userId="b95f61ff061388d5" providerId="LiveId" clId="{3E39147E-158E-4099-BECE-8D8C54C07C10}" dt="2022-01-08T08:08:27.445" v="2201"/>
          <ac:inkMkLst>
            <pc:docMk/>
            <pc:sldMk cId="3707988342" sldId="309"/>
            <ac:inkMk id="9" creationId="{944395CD-7FFC-448A-BC42-300AF2B6757B}"/>
          </ac:inkMkLst>
        </pc:inkChg>
        <pc:inkChg chg="add del">
          <ac:chgData name="Viet Anh Nguyen" userId="b95f61ff061388d5" providerId="LiveId" clId="{3E39147E-158E-4099-BECE-8D8C54C07C10}" dt="2022-01-08T08:08:27.445" v="2201"/>
          <ac:inkMkLst>
            <pc:docMk/>
            <pc:sldMk cId="3707988342" sldId="309"/>
            <ac:inkMk id="10" creationId="{10A9169D-C0ED-4A42-A155-BBE2C656D1AB}"/>
          </ac:inkMkLst>
        </pc:inkChg>
        <pc:inkChg chg="add del">
          <ac:chgData name="Viet Anh Nguyen" userId="b95f61ff061388d5" providerId="LiveId" clId="{3E39147E-158E-4099-BECE-8D8C54C07C10}" dt="2022-01-08T08:08:27.445" v="2201"/>
          <ac:inkMkLst>
            <pc:docMk/>
            <pc:sldMk cId="3707988342" sldId="309"/>
            <ac:inkMk id="11" creationId="{C8354F90-95E2-4D90-86D9-925D900CD19D}"/>
          </ac:inkMkLst>
        </pc:inkChg>
        <pc:inkChg chg="add del">
          <ac:chgData name="Viet Anh Nguyen" userId="b95f61ff061388d5" providerId="LiveId" clId="{3E39147E-158E-4099-BECE-8D8C54C07C10}" dt="2022-01-08T08:08:27.445" v="2201"/>
          <ac:inkMkLst>
            <pc:docMk/>
            <pc:sldMk cId="3707988342" sldId="309"/>
            <ac:inkMk id="12" creationId="{2BE141BF-64D4-489C-A7EE-CC0544AC8D41}"/>
          </ac:inkMkLst>
        </pc:inkChg>
        <pc:inkChg chg="add del">
          <ac:chgData name="Viet Anh Nguyen" userId="b95f61ff061388d5" providerId="LiveId" clId="{3E39147E-158E-4099-BECE-8D8C54C07C10}" dt="2022-01-08T08:08:27.445" v="2201"/>
          <ac:inkMkLst>
            <pc:docMk/>
            <pc:sldMk cId="3707988342" sldId="309"/>
            <ac:inkMk id="13" creationId="{3BAEC78D-23FC-461E-BD1B-DCA439632527}"/>
          </ac:inkMkLst>
        </pc:inkChg>
        <pc:inkChg chg="add del">
          <ac:chgData name="Viet Anh Nguyen" userId="b95f61ff061388d5" providerId="LiveId" clId="{3E39147E-158E-4099-BECE-8D8C54C07C10}" dt="2022-01-08T08:08:27.445" v="2201"/>
          <ac:inkMkLst>
            <pc:docMk/>
            <pc:sldMk cId="3707988342" sldId="309"/>
            <ac:inkMk id="14" creationId="{91FA73FE-5C9C-4479-9C85-795AEF03B70C}"/>
          </ac:inkMkLst>
        </pc:inkChg>
        <pc:inkChg chg="add">
          <ac:chgData name="Viet Anh Nguyen" userId="b95f61ff061388d5" providerId="LiveId" clId="{3E39147E-158E-4099-BECE-8D8C54C07C10}" dt="2022-01-08T08:08:27.445" v="2201"/>
          <ac:inkMkLst>
            <pc:docMk/>
            <pc:sldMk cId="3707988342" sldId="309"/>
            <ac:inkMk id="15" creationId="{8BAAA9E3-4BCE-454C-8CD9-C2C3975819AA}"/>
          </ac:inkMkLst>
        </pc:inkChg>
        <pc:inkChg chg="add del">
          <ac:chgData name="Viet Anh Nguyen" userId="b95f61ff061388d5" providerId="LiveId" clId="{3E39147E-158E-4099-BECE-8D8C54C07C10}" dt="2022-01-08T08:08:30.517" v="2205"/>
          <ac:inkMkLst>
            <pc:docMk/>
            <pc:sldMk cId="3707988342" sldId="309"/>
            <ac:inkMk id="16" creationId="{8F53BF0C-C8A9-4BA5-A04F-102B71BF6776}"/>
          </ac:inkMkLst>
        </pc:inkChg>
        <pc:inkChg chg="add del">
          <ac:chgData name="Viet Anh Nguyen" userId="b95f61ff061388d5" providerId="LiveId" clId="{3E39147E-158E-4099-BECE-8D8C54C07C10}" dt="2022-01-08T08:08:30.517" v="2205"/>
          <ac:inkMkLst>
            <pc:docMk/>
            <pc:sldMk cId="3707988342" sldId="309"/>
            <ac:inkMk id="17" creationId="{451A9878-6178-4F88-B3A3-C787A209F4F1}"/>
          </ac:inkMkLst>
        </pc:inkChg>
        <pc:inkChg chg="add del">
          <ac:chgData name="Viet Anh Nguyen" userId="b95f61ff061388d5" providerId="LiveId" clId="{3E39147E-158E-4099-BECE-8D8C54C07C10}" dt="2022-01-08T08:08:30.517" v="2205"/>
          <ac:inkMkLst>
            <pc:docMk/>
            <pc:sldMk cId="3707988342" sldId="309"/>
            <ac:inkMk id="18" creationId="{361EF1C2-7E70-4EC7-A893-D808137A9DEA}"/>
          </ac:inkMkLst>
        </pc:inkChg>
        <pc:inkChg chg="add">
          <ac:chgData name="Viet Anh Nguyen" userId="b95f61ff061388d5" providerId="LiveId" clId="{3E39147E-158E-4099-BECE-8D8C54C07C10}" dt="2022-01-08T08:08:30.517" v="2205"/>
          <ac:inkMkLst>
            <pc:docMk/>
            <pc:sldMk cId="3707988342" sldId="309"/>
            <ac:inkMk id="19" creationId="{EC7BDF65-E737-4716-A589-D6C98D2BCE9B}"/>
          </ac:inkMkLst>
        </pc:inkChg>
        <pc:inkChg chg="add del">
          <ac:chgData name="Viet Anh Nguyen" userId="b95f61ff061388d5" providerId="LiveId" clId="{3E39147E-158E-4099-BECE-8D8C54C07C10}" dt="2022-01-08T08:08:34.393" v="2216"/>
          <ac:inkMkLst>
            <pc:docMk/>
            <pc:sldMk cId="3707988342" sldId="309"/>
            <ac:inkMk id="20" creationId="{8839FF54-A8AD-466A-BF0A-AEF1E09FD231}"/>
          </ac:inkMkLst>
        </pc:inkChg>
        <pc:inkChg chg="add del">
          <ac:chgData name="Viet Anh Nguyen" userId="b95f61ff061388d5" providerId="LiveId" clId="{3E39147E-158E-4099-BECE-8D8C54C07C10}" dt="2022-01-08T08:08:34.393" v="2216"/>
          <ac:inkMkLst>
            <pc:docMk/>
            <pc:sldMk cId="3707988342" sldId="309"/>
            <ac:inkMk id="21" creationId="{CDF31511-FF45-47C4-9CDC-771AA1882B73}"/>
          </ac:inkMkLst>
        </pc:inkChg>
        <pc:inkChg chg="add del">
          <ac:chgData name="Viet Anh Nguyen" userId="b95f61ff061388d5" providerId="LiveId" clId="{3E39147E-158E-4099-BECE-8D8C54C07C10}" dt="2022-01-08T08:08:34.393" v="2216"/>
          <ac:inkMkLst>
            <pc:docMk/>
            <pc:sldMk cId="3707988342" sldId="309"/>
            <ac:inkMk id="22" creationId="{27E76B2D-535D-49B9-825D-EEB5E8FFFCAD}"/>
          </ac:inkMkLst>
        </pc:inkChg>
        <pc:inkChg chg="add del">
          <ac:chgData name="Viet Anh Nguyen" userId="b95f61ff061388d5" providerId="LiveId" clId="{3E39147E-158E-4099-BECE-8D8C54C07C10}" dt="2022-01-08T08:08:34.393" v="2216"/>
          <ac:inkMkLst>
            <pc:docMk/>
            <pc:sldMk cId="3707988342" sldId="309"/>
            <ac:inkMk id="23" creationId="{604D8F9A-408E-4786-BEB6-A8A30A7E8F1D}"/>
          </ac:inkMkLst>
        </pc:inkChg>
        <pc:inkChg chg="add del">
          <ac:chgData name="Viet Anh Nguyen" userId="b95f61ff061388d5" providerId="LiveId" clId="{3E39147E-158E-4099-BECE-8D8C54C07C10}" dt="2022-01-08T08:08:34.393" v="2216"/>
          <ac:inkMkLst>
            <pc:docMk/>
            <pc:sldMk cId="3707988342" sldId="309"/>
            <ac:inkMk id="24" creationId="{1D21B782-6E0A-4B6D-8F95-916021EDD6E6}"/>
          </ac:inkMkLst>
        </pc:inkChg>
        <pc:inkChg chg="add del">
          <ac:chgData name="Viet Anh Nguyen" userId="b95f61ff061388d5" providerId="LiveId" clId="{3E39147E-158E-4099-BECE-8D8C54C07C10}" dt="2022-01-08T08:08:34.393" v="2216"/>
          <ac:inkMkLst>
            <pc:docMk/>
            <pc:sldMk cId="3707988342" sldId="309"/>
            <ac:inkMk id="25" creationId="{B91C1993-9FD0-4024-A65E-5B714F085251}"/>
          </ac:inkMkLst>
        </pc:inkChg>
        <pc:inkChg chg="add del">
          <ac:chgData name="Viet Anh Nguyen" userId="b95f61ff061388d5" providerId="LiveId" clId="{3E39147E-158E-4099-BECE-8D8C54C07C10}" dt="2022-01-08T08:08:34.393" v="2216"/>
          <ac:inkMkLst>
            <pc:docMk/>
            <pc:sldMk cId="3707988342" sldId="309"/>
            <ac:inkMk id="26" creationId="{ED8D6204-4E7E-497F-909C-9F2F86C76044}"/>
          </ac:inkMkLst>
        </pc:inkChg>
        <pc:inkChg chg="add del">
          <ac:chgData name="Viet Anh Nguyen" userId="b95f61ff061388d5" providerId="LiveId" clId="{3E39147E-158E-4099-BECE-8D8C54C07C10}" dt="2022-01-08T08:08:34.393" v="2216"/>
          <ac:inkMkLst>
            <pc:docMk/>
            <pc:sldMk cId="3707988342" sldId="309"/>
            <ac:inkMk id="27" creationId="{4FE7C8FB-A69A-4FCF-9CA6-03C2896F7C08}"/>
          </ac:inkMkLst>
        </pc:inkChg>
        <pc:inkChg chg="add del">
          <ac:chgData name="Viet Anh Nguyen" userId="b95f61ff061388d5" providerId="LiveId" clId="{3E39147E-158E-4099-BECE-8D8C54C07C10}" dt="2022-01-08T08:08:34.393" v="2216"/>
          <ac:inkMkLst>
            <pc:docMk/>
            <pc:sldMk cId="3707988342" sldId="309"/>
            <ac:inkMk id="28" creationId="{BDE57E90-4F95-4009-B23D-1C8B4F8DE21F}"/>
          </ac:inkMkLst>
        </pc:inkChg>
        <pc:inkChg chg="add del">
          <ac:chgData name="Viet Anh Nguyen" userId="b95f61ff061388d5" providerId="LiveId" clId="{3E39147E-158E-4099-BECE-8D8C54C07C10}" dt="2022-01-08T08:08:34.393" v="2216"/>
          <ac:inkMkLst>
            <pc:docMk/>
            <pc:sldMk cId="3707988342" sldId="309"/>
            <ac:inkMk id="29" creationId="{3A50B954-B971-4A6A-BD3A-1531E92701A1}"/>
          </ac:inkMkLst>
        </pc:inkChg>
        <pc:inkChg chg="add">
          <ac:chgData name="Viet Anh Nguyen" userId="b95f61ff061388d5" providerId="LiveId" clId="{3E39147E-158E-4099-BECE-8D8C54C07C10}" dt="2022-01-08T08:08:34.393" v="2216"/>
          <ac:inkMkLst>
            <pc:docMk/>
            <pc:sldMk cId="3707988342" sldId="309"/>
            <ac:inkMk id="30" creationId="{76C49F2D-B73D-45BC-BED0-DDDE42DE65DB}"/>
          </ac:inkMkLst>
        </pc:inkChg>
        <pc:inkChg chg="add del">
          <ac:chgData name="Viet Anh Nguyen" userId="b95f61ff061388d5" providerId="LiveId" clId="{3E39147E-158E-4099-BECE-8D8C54C07C10}" dt="2022-01-08T08:08:37.475" v="2221"/>
          <ac:inkMkLst>
            <pc:docMk/>
            <pc:sldMk cId="3707988342" sldId="309"/>
            <ac:inkMk id="31" creationId="{3DDD62F6-7CA2-47AC-B55A-BC916C5ABE29}"/>
          </ac:inkMkLst>
        </pc:inkChg>
        <pc:inkChg chg="add del">
          <ac:chgData name="Viet Anh Nguyen" userId="b95f61ff061388d5" providerId="LiveId" clId="{3E39147E-158E-4099-BECE-8D8C54C07C10}" dt="2022-01-08T08:08:37.475" v="2221"/>
          <ac:inkMkLst>
            <pc:docMk/>
            <pc:sldMk cId="3707988342" sldId="309"/>
            <ac:inkMk id="32" creationId="{14EABE05-9199-4EE3-89E4-C190A1B47F39}"/>
          </ac:inkMkLst>
        </pc:inkChg>
        <pc:inkChg chg="add del">
          <ac:chgData name="Viet Anh Nguyen" userId="b95f61ff061388d5" providerId="LiveId" clId="{3E39147E-158E-4099-BECE-8D8C54C07C10}" dt="2022-01-08T08:08:37.475" v="2221"/>
          <ac:inkMkLst>
            <pc:docMk/>
            <pc:sldMk cId="3707988342" sldId="309"/>
            <ac:inkMk id="33" creationId="{32307540-5D35-4AE6-93C1-8D0A9B6DFC00}"/>
          </ac:inkMkLst>
        </pc:inkChg>
        <pc:inkChg chg="add del">
          <ac:chgData name="Viet Anh Nguyen" userId="b95f61ff061388d5" providerId="LiveId" clId="{3E39147E-158E-4099-BECE-8D8C54C07C10}" dt="2022-01-08T08:08:37.475" v="2221"/>
          <ac:inkMkLst>
            <pc:docMk/>
            <pc:sldMk cId="3707988342" sldId="309"/>
            <ac:inkMk id="34" creationId="{83799785-F7AE-49CF-B0DA-FBDD66DF917B}"/>
          </ac:inkMkLst>
        </pc:inkChg>
        <pc:inkChg chg="add">
          <ac:chgData name="Viet Anh Nguyen" userId="b95f61ff061388d5" providerId="LiveId" clId="{3E39147E-158E-4099-BECE-8D8C54C07C10}" dt="2022-01-08T08:08:37.475" v="2221"/>
          <ac:inkMkLst>
            <pc:docMk/>
            <pc:sldMk cId="3707988342" sldId="309"/>
            <ac:inkMk id="35" creationId="{0C053984-45AD-4BD5-BA12-2413C34C61B5}"/>
          </ac:inkMkLst>
        </pc:inkChg>
        <pc:inkChg chg="add del">
          <ac:chgData name="Viet Anh Nguyen" userId="b95f61ff061388d5" providerId="LiveId" clId="{3E39147E-158E-4099-BECE-8D8C54C07C10}" dt="2022-01-08T08:08:42.728" v="2231"/>
          <ac:inkMkLst>
            <pc:docMk/>
            <pc:sldMk cId="3707988342" sldId="309"/>
            <ac:inkMk id="36" creationId="{B89BAC63-1F97-408E-9AE3-4BBFB0AF94D7}"/>
          </ac:inkMkLst>
        </pc:inkChg>
        <pc:inkChg chg="add del">
          <ac:chgData name="Viet Anh Nguyen" userId="b95f61ff061388d5" providerId="LiveId" clId="{3E39147E-158E-4099-BECE-8D8C54C07C10}" dt="2022-01-08T08:08:42.728" v="2231"/>
          <ac:inkMkLst>
            <pc:docMk/>
            <pc:sldMk cId="3707988342" sldId="309"/>
            <ac:inkMk id="37" creationId="{F5802B15-DDC8-4E8A-A617-E3C328A14FF3}"/>
          </ac:inkMkLst>
        </pc:inkChg>
        <pc:inkChg chg="add del">
          <ac:chgData name="Viet Anh Nguyen" userId="b95f61ff061388d5" providerId="LiveId" clId="{3E39147E-158E-4099-BECE-8D8C54C07C10}" dt="2022-01-08T08:08:42.728" v="2231"/>
          <ac:inkMkLst>
            <pc:docMk/>
            <pc:sldMk cId="3707988342" sldId="309"/>
            <ac:inkMk id="38" creationId="{71C92D26-8EFE-44E2-8582-2AE6CC76DBA4}"/>
          </ac:inkMkLst>
        </pc:inkChg>
        <pc:inkChg chg="add del">
          <ac:chgData name="Viet Anh Nguyen" userId="b95f61ff061388d5" providerId="LiveId" clId="{3E39147E-158E-4099-BECE-8D8C54C07C10}" dt="2022-01-08T08:08:42.728" v="2231"/>
          <ac:inkMkLst>
            <pc:docMk/>
            <pc:sldMk cId="3707988342" sldId="309"/>
            <ac:inkMk id="39" creationId="{E656CE0C-15F4-43DC-BB35-9A851952B61C}"/>
          </ac:inkMkLst>
        </pc:inkChg>
        <pc:inkChg chg="add del">
          <ac:chgData name="Viet Anh Nguyen" userId="b95f61ff061388d5" providerId="LiveId" clId="{3E39147E-158E-4099-BECE-8D8C54C07C10}" dt="2022-01-08T08:08:42.728" v="2231"/>
          <ac:inkMkLst>
            <pc:docMk/>
            <pc:sldMk cId="3707988342" sldId="309"/>
            <ac:inkMk id="40" creationId="{6A0D4D49-4A67-4E21-BB77-ABE53AEE003D}"/>
          </ac:inkMkLst>
        </pc:inkChg>
        <pc:inkChg chg="add del">
          <ac:chgData name="Viet Anh Nguyen" userId="b95f61ff061388d5" providerId="LiveId" clId="{3E39147E-158E-4099-BECE-8D8C54C07C10}" dt="2022-01-08T08:08:42.728" v="2231"/>
          <ac:inkMkLst>
            <pc:docMk/>
            <pc:sldMk cId="3707988342" sldId="309"/>
            <ac:inkMk id="41" creationId="{A8BA4884-2B78-4432-9AC5-DCBDC497D8A1}"/>
          </ac:inkMkLst>
        </pc:inkChg>
        <pc:inkChg chg="add del">
          <ac:chgData name="Viet Anh Nguyen" userId="b95f61ff061388d5" providerId="LiveId" clId="{3E39147E-158E-4099-BECE-8D8C54C07C10}" dt="2022-01-08T08:08:42.728" v="2231"/>
          <ac:inkMkLst>
            <pc:docMk/>
            <pc:sldMk cId="3707988342" sldId="309"/>
            <ac:inkMk id="42" creationId="{43F792B0-E1A0-490B-9C7C-641A70974E93}"/>
          </ac:inkMkLst>
        </pc:inkChg>
        <pc:inkChg chg="add del">
          <ac:chgData name="Viet Anh Nguyen" userId="b95f61ff061388d5" providerId="LiveId" clId="{3E39147E-158E-4099-BECE-8D8C54C07C10}" dt="2022-01-08T08:08:42.728" v="2231"/>
          <ac:inkMkLst>
            <pc:docMk/>
            <pc:sldMk cId="3707988342" sldId="309"/>
            <ac:inkMk id="43" creationId="{74237D36-3558-41CB-A5FB-F3301255E9C2}"/>
          </ac:inkMkLst>
        </pc:inkChg>
        <pc:inkChg chg="add del">
          <ac:chgData name="Viet Anh Nguyen" userId="b95f61ff061388d5" providerId="LiveId" clId="{3E39147E-158E-4099-BECE-8D8C54C07C10}" dt="2022-01-08T08:08:42.728" v="2231"/>
          <ac:inkMkLst>
            <pc:docMk/>
            <pc:sldMk cId="3707988342" sldId="309"/>
            <ac:inkMk id="44" creationId="{9E0BF2F3-CE9E-4BFD-9016-870DFA93CC4C}"/>
          </ac:inkMkLst>
        </pc:inkChg>
        <pc:inkChg chg="add">
          <ac:chgData name="Viet Anh Nguyen" userId="b95f61ff061388d5" providerId="LiveId" clId="{3E39147E-158E-4099-BECE-8D8C54C07C10}" dt="2022-01-08T08:08:42.728" v="2231"/>
          <ac:inkMkLst>
            <pc:docMk/>
            <pc:sldMk cId="3707988342" sldId="309"/>
            <ac:inkMk id="45" creationId="{B4D334C1-7BD2-4CEA-B734-A4B4BEA84B4D}"/>
          </ac:inkMkLst>
        </pc:inkChg>
        <pc:inkChg chg="add">
          <ac:chgData name="Viet Anh Nguyen" userId="b95f61ff061388d5" providerId="LiveId" clId="{3E39147E-158E-4099-BECE-8D8C54C07C10}" dt="2022-01-08T08:08:42.728" v="2231"/>
          <ac:inkMkLst>
            <pc:docMk/>
            <pc:sldMk cId="3707988342" sldId="309"/>
            <ac:inkMk id="46" creationId="{B6FFB52A-B7F1-41BF-9BD5-A7275EF0B830}"/>
          </ac:inkMkLst>
        </pc:inkChg>
        <pc:inkChg chg="add">
          <ac:chgData name="Viet Anh Nguyen" userId="b95f61ff061388d5" providerId="LiveId" clId="{3E39147E-158E-4099-BECE-8D8C54C07C10}" dt="2022-01-08T08:08:42.728" v="2231"/>
          <ac:inkMkLst>
            <pc:docMk/>
            <pc:sldMk cId="3707988342" sldId="309"/>
            <ac:inkMk id="47" creationId="{0567934C-A82C-45C2-A9F0-C914B6A3C36C}"/>
          </ac:inkMkLst>
        </pc:inkChg>
        <pc:inkChg chg="add del">
          <ac:chgData name="Viet Anh Nguyen" userId="b95f61ff061388d5" providerId="LiveId" clId="{3E39147E-158E-4099-BECE-8D8C54C07C10}" dt="2022-01-08T08:08:45.479" v="2238"/>
          <ac:inkMkLst>
            <pc:docMk/>
            <pc:sldMk cId="3707988342" sldId="309"/>
            <ac:inkMk id="48" creationId="{09959C9D-5F9E-47A8-BCCD-6376DDC513DD}"/>
          </ac:inkMkLst>
        </pc:inkChg>
        <pc:inkChg chg="add del">
          <ac:chgData name="Viet Anh Nguyen" userId="b95f61ff061388d5" providerId="LiveId" clId="{3E39147E-158E-4099-BECE-8D8C54C07C10}" dt="2022-01-08T08:08:45.479" v="2238"/>
          <ac:inkMkLst>
            <pc:docMk/>
            <pc:sldMk cId="3707988342" sldId="309"/>
            <ac:inkMk id="49" creationId="{278CFC3B-AD31-43E4-85FE-A776A3D0C962}"/>
          </ac:inkMkLst>
        </pc:inkChg>
        <pc:inkChg chg="add del">
          <ac:chgData name="Viet Anh Nguyen" userId="b95f61ff061388d5" providerId="LiveId" clId="{3E39147E-158E-4099-BECE-8D8C54C07C10}" dt="2022-01-08T08:08:45.479" v="2238"/>
          <ac:inkMkLst>
            <pc:docMk/>
            <pc:sldMk cId="3707988342" sldId="309"/>
            <ac:inkMk id="50" creationId="{9188D3C2-4359-4D12-86B0-198FB2A901B1}"/>
          </ac:inkMkLst>
        </pc:inkChg>
        <pc:inkChg chg="add del">
          <ac:chgData name="Viet Anh Nguyen" userId="b95f61ff061388d5" providerId="LiveId" clId="{3E39147E-158E-4099-BECE-8D8C54C07C10}" dt="2022-01-08T08:08:45.479" v="2238"/>
          <ac:inkMkLst>
            <pc:docMk/>
            <pc:sldMk cId="3707988342" sldId="309"/>
            <ac:inkMk id="51" creationId="{F559AAA7-0589-4FD0-B9BE-F38BAFE2B942}"/>
          </ac:inkMkLst>
        </pc:inkChg>
        <pc:inkChg chg="add del">
          <ac:chgData name="Viet Anh Nguyen" userId="b95f61ff061388d5" providerId="LiveId" clId="{3E39147E-158E-4099-BECE-8D8C54C07C10}" dt="2022-01-08T08:08:45.479" v="2238"/>
          <ac:inkMkLst>
            <pc:docMk/>
            <pc:sldMk cId="3707988342" sldId="309"/>
            <ac:inkMk id="52" creationId="{E0ED6B34-CFED-4E83-9272-C844BB10943D}"/>
          </ac:inkMkLst>
        </pc:inkChg>
        <pc:inkChg chg="add del">
          <ac:chgData name="Viet Anh Nguyen" userId="b95f61ff061388d5" providerId="LiveId" clId="{3E39147E-158E-4099-BECE-8D8C54C07C10}" dt="2022-01-08T08:08:45.479" v="2238"/>
          <ac:inkMkLst>
            <pc:docMk/>
            <pc:sldMk cId="3707988342" sldId="309"/>
            <ac:inkMk id="53" creationId="{7BFD097F-FF7E-4DCE-B957-1C5173B3C3D6}"/>
          </ac:inkMkLst>
        </pc:inkChg>
        <pc:inkChg chg="add">
          <ac:chgData name="Viet Anh Nguyen" userId="b95f61ff061388d5" providerId="LiveId" clId="{3E39147E-158E-4099-BECE-8D8C54C07C10}" dt="2022-01-08T08:08:45.479" v="2238"/>
          <ac:inkMkLst>
            <pc:docMk/>
            <pc:sldMk cId="3707988342" sldId="309"/>
            <ac:inkMk id="54" creationId="{23A4740D-5FD2-4FE0-92BD-A1BA2BF91477}"/>
          </ac:inkMkLst>
        </pc:inkChg>
      </pc:sldChg>
      <pc:sldChg chg="addSp delSp add mod">
        <pc:chgData name="Viet Anh Nguyen" userId="b95f61ff061388d5" providerId="LiveId" clId="{3E39147E-158E-4099-BECE-8D8C54C07C10}" dt="2022-01-08T08:13:38.894" v="2396"/>
        <pc:sldMkLst>
          <pc:docMk/>
          <pc:sldMk cId="895231180" sldId="310"/>
        </pc:sldMkLst>
        <pc:inkChg chg="add del">
          <ac:chgData name="Viet Anh Nguyen" userId="b95f61ff061388d5" providerId="LiveId" clId="{3E39147E-158E-4099-BECE-8D8C54C07C10}" dt="2022-01-08T08:09:30.347" v="2256"/>
          <ac:inkMkLst>
            <pc:docMk/>
            <pc:sldMk cId="895231180" sldId="310"/>
            <ac:inkMk id="2" creationId="{DE7AC66B-95A8-48AE-B9C8-214B02B5FA0F}"/>
          </ac:inkMkLst>
        </pc:inkChg>
        <pc:inkChg chg="add del">
          <ac:chgData name="Viet Anh Nguyen" userId="b95f61ff061388d5" providerId="LiveId" clId="{3E39147E-158E-4099-BECE-8D8C54C07C10}" dt="2022-01-08T08:09:30.347" v="2256"/>
          <ac:inkMkLst>
            <pc:docMk/>
            <pc:sldMk cId="895231180" sldId="310"/>
            <ac:inkMk id="4" creationId="{3C784759-2ACB-4701-BC25-9CA5713C46CD}"/>
          </ac:inkMkLst>
        </pc:inkChg>
        <pc:inkChg chg="add del">
          <ac:chgData name="Viet Anh Nguyen" userId="b95f61ff061388d5" providerId="LiveId" clId="{3E39147E-158E-4099-BECE-8D8C54C07C10}" dt="2022-01-08T08:09:30.347" v="2256"/>
          <ac:inkMkLst>
            <pc:docMk/>
            <pc:sldMk cId="895231180" sldId="310"/>
            <ac:inkMk id="5" creationId="{E5F00AF0-78AE-41E6-B18E-465CD1934926}"/>
          </ac:inkMkLst>
        </pc:inkChg>
        <pc:inkChg chg="add del">
          <ac:chgData name="Viet Anh Nguyen" userId="b95f61ff061388d5" providerId="LiveId" clId="{3E39147E-158E-4099-BECE-8D8C54C07C10}" dt="2022-01-08T08:09:30.347" v="2256"/>
          <ac:inkMkLst>
            <pc:docMk/>
            <pc:sldMk cId="895231180" sldId="310"/>
            <ac:inkMk id="6" creationId="{B23DA219-BB88-499D-A81B-A7ACCDA73A02}"/>
          </ac:inkMkLst>
        </pc:inkChg>
        <pc:inkChg chg="add del">
          <ac:chgData name="Viet Anh Nguyen" userId="b95f61ff061388d5" providerId="LiveId" clId="{3E39147E-158E-4099-BECE-8D8C54C07C10}" dt="2022-01-08T08:09:30.347" v="2256"/>
          <ac:inkMkLst>
            <pc:docMk/>
            <pc:sldMk cId="895231180" sldId="310"/>
            <ac:inkMk id="7" creationId="{9FA6E1D7-51B6-4CF3-B78D-37649F720E86}"/>
          </ac:inkMkLst>
        </pc:inkChg>
        <pc:inkChg chg="add del">
          <ac:chgData name="Viet Anh Nguyen" userId="b95f61ff061388d5" providerId="LiveId" clId="{3E39147E-158E-4099-BECE-8D8C54C07C10}" dt="2022-01-08T08:09:30.347" v="2256"/>
          <ac:inkMkLst>
            <pc:docMk/>
            <pc:sldMk cId="895231180" sldId="310"/>
            <ac:inkMk id="8" creationId="{1D74C7C4-7BA0-4B33-BEA9-973325329FA2}"/>
          </ac:inkMkLst>
        </pc:inkChg>
        <pc:inkChg chg="add del">
          <ac:chgData name="Viet Anh Nguyen" userId="b95f61ff061388d5" providerId="LiveId" clId="{3E39147E-158E-4099-BECE-8D8C54C07C10}" dt="2022-01-08T08:09:30.347" v="2256"/>
          <ac:inkMkLst>
            <pc:docMk/>
            <pc:sldMk cId="895231180" sldId="310"/>
            <ac:inkMk id="9" creationId="{324E3075-B7DC-4130-8F1B-B8127BEC78D3}"/>
          </ac:inkMkLst>
        </pc:inkChg>
        <pc:inkChg chg="add del">
          <ac:chgData name="Viet Anh Nguyen" userId="b95f61ff061388d5" providerId="LiveId" clId="{3E39147E-158E-4099-BECE-8D8C54C07C10}" dt="2022-01-08T08:09:30.347" v="2256"/>
          <ac:inkMkLst>
            <pc:docMk/>
            <pc:sldMk cId="895231180" sldId="310"/>
            <ac:inkMk id="10" creationId="{47AACF43-89A7-4B11-893B-5D57F7EBDE63}"/>
          </ac:inkMkLst>
        </pc:inkChg>
        <pc:inkChg chg="add del">
          <ac:chgData name="Viet Anh Nguyen" userId="b95f61ff061388d5" providerId="LiveId" clId="{3E39147E-158E-4099-BECE-8D8C54C07C10}" dt="2022-01-08T08:09:30.347" v="2256"/>
          <ac:inkMkLst>
            <pc:docMk/>
            <pc:sldMk cId="895231180" sldId="310"/>
            <ac:inkMk id="11" creationId="{189E4067-2D04-483A-B306-4F6EAD0AA1EB}"/>
          </ac:inkMkLst>
        </pc:inkChg>
        <pc:inkChg chg="add del">
          <ac:chgData name="Viet Anh Nguyen" userId="b95f61ff061388d5" providerId="LiveId" clId="{3E39147E-158E-4099-BECE-8D8C54C07C10}" dt="2022-01-08T08:09:30.347" v="2256"/>
          <ac:inkMkLst>
            <pc:docMk/>
            <pc:sldMk cId="895231180" sldId="310"/>
            <ac:inkMk id="12" creationId="{66D8CB8A-495C-4C51-82D7-80BB28012CCC}"/>
          </ac:inkMkLst>
        </pc:inkChg>
        <pc:inkChg chg="add del">
          <ac:chgData name="Viet Anh Nguyen" userId="b95f61ff061388d5" providerId="LiveId" clId="{3E39147E-158E-4099-BECE-8D8C54C07C10}" dt="2022-01-08T08:09:30.347" v="2256"/>
          <ac:inkMkLst>
            <pc:docMk/>
            <pc:sldMk cId="895231180" sldId="310"/>
            <ac:inkMk id="13" creationId="{3C8C7231-0D25-4990-8DC5-5288D5F32975}"/>
          </ac:inkMkLst>
        </pc:inkChg>
        <pc:inkChg chg="add del">
          <ac:chgData name="Viet Anh Nguyen" userId="b95f61ff061388d5" providerId="LiveId" clId="{3E39147E-158E-4099-BECE-8D8C54C07C10}" dt="2022-01-08T08:09:30.347" v="2256"/>
          <ac:inkMkLst>
            <pc:docMk/>
            <pc:sldMk cId="895231180" sldId="310"/>
            <ac:inkMk id="14" creationId="{2570CC0E-638D-4D17-ABEA-47C78D3A9247}"/>
          </ac:inkMkLst>
        </pc:inkChg>
        <pc:inkChg chg="add del">
          <ac:chgData name="Viet Anh Nguyen" userId="b95f61ff061388d5" providerId="LiveId" clId="{3E39147E-158E-4099-BECE-8D8C54C07C10}" dt="2022-01-08T08:09:30.347" v="2256"/>
          <ac:inkMkLst>
            <pc:docMk/>
            <pc:sldMk cId="895231180" sldId="310"/>
            <ac:inkMk id="15" creationId="{8B46A472-8EF2-4F31-B2AF-9CA5FDB224F8}"/>
          </ac:inkMkLst>
        </pc:inkChg>
        <pc:inkChg chg="add del">
          <ac:chgData name="Viet Anh Nguyen" userId="b95f61ff061388d5" providerId="LiveId" clId="{3E39147E-158E-4099-BECE-8D8C54C07C10}" dt="2022-01-08T08:09:30.347" v="2256"/>
          <ac:inkMkLst>
            <pc:docMk/>
            <pc:sldMk cId="895231180" sldId="310"/>
            <ac:inkMk id="16" creationId="{0F495AAD-8291-47F0-BD7F-213B3663FCA3}"/>
          </ac:inkMkLst>
        </pc:inkChg>
        <pc:inkChg chg="add">
          <ac:chgData name="Viet Anh Nguyen" userId="b95f61ff061388d5" providerId="LiveId" clId="{3E39147E-158E-4099-BECE-8D8C54C07C10}" dt="2022-01-08T08:09:30.347" v="2256"/>
          <ac:inkMkLst>
            <pc:docMk/>
            <pc:sldMk cId="895231180" sldId="310"/>
            <ac:inkMk id="17" creationId="{01B1E11D-9F1C-4408-B27E-80B5B298E8F2}"/>
          </ac:inkMkLst>
        </pc:inkChg>
        <pc:inkChg chg="add">
          <ac:chgData name="Viet Anh Nguyen" userId="b95f61ff061388d5" providerId="LiveId" clId="{3E39147E-158E-4099-BECE-8D8C54C07C10}" dt="2022-01-08T08:09:30.347" v="2256"/>
          <ac:inkMkLst>
            <pc:docMk/>
            <pc:sldMk cId="895231180" sldId="310"/>
            <ac:inkMk id="18" creationId="{18717DBD-3A96-45A2-946B-937C0BCB22AD}"/>
          </ac:inkMkLst>
        </pc:inkChg>
        <pc:inkChg chg="add del">
          <ac:chgData name="Viet Anh Nguyen" userId="b95f61ff061388d5" providerId="LiveId" clId="{3E39147E-158E-4099-BECE-8D8C54C07C10}" dt="2022-01-08T08:10:46.555" v="2261"/>
          <ac:inkMkLst>
            <pc:docMk/>
            <pc:sldMk cId="895231180" sldId="310"/>
            <ac:inkMk id="19" creationId="{CEA1B63E-BCFF-41B0-9A07-251CAC72D62B}"/>
          </ac:inkMkLst>
        </pc:inkChg>
        <pc:inkChg chg="add del">
          <ac:chgData name="Viet Anh Nguyen" userId="b95f61ff061388d5" providerId="LiveId" clId="{3E39147E-158E-4099-BECE-8D8C54C07C10}" dt="2022-01-08T08:10:46.555" v="2261"/>
          <ac:inkMkLst>
            <pc:docMk/>
            <pc:sldMk cId="895231180" sldId="310"/>
            <ac:inkMk id="20" creationId="{7C7B7513-9229-4162-87F3-F1A2390FB2EA}"/>
          </ac:inkMkLst>
        </pc:inkChg>
        <pc:inkChg chg="add del">
          <ac:chgData name="Viet Anh Nguyen" userId="b95f61ff061388d5" providerId="LiveId" clId="{3E39147E-158E-4099-BECE-8D8C54C07C10}" dt="2022-01-08T08:10:46.555" v="2261"/>
          <ac:inkMkLst>
            <pc:docMk/>
            <pc:sldMk cId="895231180" sldId="310"/>
            <ac:inkMk id="21" creationId="{FAA608B5-71C2-43D9-A544-FE3E8341B500}"/>
          </ac:inkMkLst>
        </pc:inkChg>
        <pc:inkChg chg="add del">
          <ac:chgData name="Viet Anh Nguyen" userId="b95f61ff061388d5" providerId="LiveId" clId="{3E39147E-158E-4099-BECE-8D8C54C07C10}" dt="2022-01-08T08:10:46.555" v="2261"/>
          <ac:inkMkLst>
            <pc:docMk/>
            <pc:sldMk cId="895231180" sldId="310"/>
            <ac:inkMk id="22" creationId="{5CFDE9FC-F95F-44D1-BC9C-F55563BFE93D}"/>
          </ac:inkMkLst>
        </pc:inkChg>
        <pc:inkChg chg="add">
          <ac:chgData name="Viet Anh Nguyen" userId="b95f61ff061388d5" providerId="LiveId" clId="{3E39147E-158E-4099-BECE-8D8C54C07C10}" dt="2022-01-08T08:10:46.555" v="2261"/>
          <ac:inkMkLst>
            <pc:docMk/>
            <pc:sldMk cId="895231180" sldId="310"/>
            <ac:inkMk id="23" creationId="{6D75157C-698E-4F16-9309-21F268A1E2EE}"/>
          </ac:inkMkLst>
        </pc:inkChg>
        <pc:inkChg chg="add del">
          <ac:chgData name="Viet Anh Nguyen" userId="b95f61ff061388d5" providerId="LiveId" clId="{3E39147E-158E-4099-BECE-8D8C54C07C10}" dt="2022-01-08T08:10:48.272" v="2264"/>
          <ac:inkMkLst>
            <pc:docMk/>
            <pc:sldMk cId="895231180" sldId="310"/>
            <ac:inkMk id="24" creationId="{D801B22D-B4EC-4097-BF34-6F2434477B20}"/>
          </ac:inkMkLst>
        </pc:inkChg>
        <pc:inkChg chg="add del">
          <ac:chgData name="Viet Anh Nguyen" userId="b95f61ff061388d5" providerId="LiveId" clId="{3E39147E-158E-4099-BECE-8D8C54C07C10}" dt="2022-01-08T08:10:48.272" v="2264"/>
          <ac:inkMkLst>
            <pc:docMk/>
            <pc:sldMk cId="895231180" sldId="310"/>
            <ac:inkMk id="25" creationId="{4DBF89D5-4DFC-4B32-80E2-4268EDF14410}"/>
          </ac:inkMkLst>
        </pc:inkChg>
        <pc:inkChg chg="add del">
          <ac:chgData name="Viet Anh Nguyen" userId="b95f61ff061388d5" providerId="LiveId" clId="{3E39147E-158E-4099-BECE-8D8C54C07C10}" dt="2022-01-08T08:10:49.414" v="2267"/>
          <ac:inkMkLst>
            <pc:docMk/>
            <pc:sldMk cId="895231180" sldId="310"/>
            <ac:inkMk id="26" creationId="{642E818D-AAA5-4480-8055-E1A738BB1F0C}"/>
          </ac:inkMkLst>
        </pc:inkChg>
        <pc:inkChg chg="add del">
          <ac:chgData name="Viet Anh Nguyen" userId="b95f61ff061388d5" providerId="LiveId" clId="{3E39147E-158E-4099-BECE-8D8C54C07C10}" dt="2022-01-08T08:10:49.414" v="2267"/>
          <ac:inkMkLst>
            <pc:docMk/>
            <pc:sldMk cId="895231180" sldId="310"/>
            <ac:inkMk id="27" creationId="{BC537082-F4DE-47C5-A1A8-BED9A53E6552}"/>
          </ac:inkMkLst>
        </pc:inkChg>
        <pc:inkChg chg="add del">
          <ac:chgData name="Viet Anh Nguyen" userId="b95f61ff061388d5" providerId="LiveId" clId="{3E39147E-158E-4099-BECE-8D8C54C07C10}" dt="2022-01-08T08:10:49.414" v="2267"/>
          <ac:inkMkLst>
            <pc:docMk/>
            <pc:sldMk cId="895231180" sldId="310"/>
            <ac:inkMk id="28" creationId="{6265A675-D980-4883-90A5-B8E535B74095}"/>
          </ac:inkMkLst>
        </pc:inkChg>
        <pc:inkChg chg="add del">
          <ac:chgData name="Viet Anh Nguyen" userId="b95f61ff061388d5" providerId="LiveId" clId="{3E39147E-158E-4099-BECE-8D8C54C07C10}" dt="2022-01-08T08:10:53.468" v="2278"/>
          <ac:inkMkLst>
            <pc:docMk/>
            <pc:sldMk cId="895231180" sldId="310"/>
            <ac:inkMk id="29" creationId="{29D63A08-C0CD-416E-9E71-4FB82CE32519}"/>
          </ac:inkMkLst>
        </pc:inkChg>
        <pc:inkChg chg="add del">
          <ac:chgData name="Viet Anh Nguyen" userId="b95f61ff061388d5" providerId="LiveId" clId="{3E39147E-158E-4099-BECE-8D8C54C07C10}" dt="2022-01-08T08:10:53.468" v="2278"/>
          <ac:inkMkLst>
            <pc:docMk/>
            <pc:sldMk cId="895231180" sldId="310"/>
            <ac:inkMk id="30" creationId="{BD5D8253-0406-42FB-A40A-135BEDC2D88D}"/>
          </ac:inkMkLst>
        </pc:inkChg>
        <pc:inkChg chg="add del">
          <ac:chgData name="Viet Anh Nguyen" userId="b95f61ff061388d5" providerId="LiveId" clId="{3E39147E-158E-4099-BECE-8D8C54C07C10}" dt="2022-01-08T08:10:53.468" v="2278"/>
          <ac:inkMkLst>
            <pc:docMk/>
            <pc:sldMk cId="895231180" sldId="310"/>
            <ac:inkMk id="31" creationId="{CE03E62C-80E8-4E38-8CB9-4109F7C829D1}"/>
          </ac:inkMkLst>
        </pc:inkChg>
        <pc:inkChg chg="add del">
          <ac:chgData name="Viet Anh Nguyen" userId="b95f61ff061388d5" providerId="LiveId" clId="{3E39147E-158E-4099-BECE-8D8C54C07C10}" dt="2022-01-08T08:10:53.468" v="2278"/>
          <ac:inkMkLst>
            <pc:docMk/>
            <pc:sldMk cId="895231180" sldId="310"/>
            <ac:inkMk id="32" creationId="{0052B6A0-5A62-4A4D-AFC2-49FA5205248E}"/>
          </ac:inkMkLst>
        </pc:inkChg>
        <pc:inkChg chg="add del">
          <ac:chgData name="Viet Anh Nguyen" userId="b95f61ff061388d5" providerId="LiveId" clId="{3E39147E-158E-4099-BECE-8D8C54C07C10}" dt="2022-01-08T08:10:53.468" v="2278"/>
          <ac:inkMkLst>
            <pc:docMk/>
            <pc:sldMk cId="895231180" sldId="310"/>
            <ac:inkMk id="33" creationId="{5EAABA12-36D4-49EA-8E2B-9535D2966431}"/>
          </ac:inkMkLst>
        </pc:inkChg>
        <pc:inkChg chg="add">
          <ac:chgData name="Viet Anh Nguyen" userId="b95f61ff061388d5" providerId="LiveId" clId="{3E39147E-158E-4099-BECE-8D8C54C07C10}" dt="2022-01-08T08:10:51.276" v="2272" actId="9405"/>
          <ac:inkMkLst>
            <pc:docMk/>
            <pc:sldMk cId="895231180" sldId="310"/>
            <ac:inkMk id="34" creationId="{050BBA20-AB9F-4341-8D55-953E822DC20F}"/>
          </ac:inkMkLst>
        </pc:inkChg>
        <pc:inkChg chg="add del">
          <ac:chgData name="Viet Anh Nguyen" userId="b95f61ff061388d5" providerId="LiveId" clId="{3E39147E-158E-4099-BECE-8D8C54C07C10}" dt="2022-01-08T08:10:53.468" v="2278"/>
          <ac:inkMkLst>
            <pc:docMk/>
            <pc:sldMk cId="895231180" sldId="310"/>
            <ac:inkMk id="35" creationId="{1F5F3777-8D1F-4A7A-AD11-3C279272F147}"/>
          </ac:inkMkLst>
        </pc:inkChg>
        <pc:inkChg chg="add del">
          <ac:chgData name="Viet Anh Nguyen" userId="b95f61ff061388d5" providerId="LiveId" clId="{3E39147E-158E-4099-BECE-8D8C54C07C10}" dt="2022-01-08T08:10:53.468" v="2278"/>
          <ac:inkMkLst>
            <pc:docMk/>
            <pc:sldMk cId="895231180" sldId="310"/>
            <ac:inkMk id="36" creationId="{3AE8806B-80A1-4D57-9B0D-69E209DC37B4}"/>
          </ac:inkMkLst>
        </pc:inkChg>
        <pc:inkChg chg="add del">
          <ac:chgData name="Viet Anh Nguyen" userId="b95f61ff061388d5" providerId="LiveId" clId="{3E39147E-158E-4099-BECE-8D8C54C07C10}" dt="2022-01-08T08:10:53.468" v="2278"/>
          <ac:inkMkLst>
            <pc:docMk/>
            <pc:sldMk cId="895231180" sldId="310"/>
            <ac:inkMk id="37" creationId="{E5D8B880-0CAE-4E57-A482-1A3B3A8A6B22}"/>
          </ac:inkMkLst>
        </pc:inkChg>
        <pc:inkChg chg="add del">
          <ac:chgData name="Viet Anh Nguyen" userId="b95f61ff061388d5" providerId="LiveId" clId="{3E39147E-158E-4099-BECE-8D8C54C07C10}" dt="2022-01-08T08:10:53.468" v="2278"/>
          <ac:inkMkLst>
            <pc:docMk/>
            <pc:sldMk cId="895231180" sldId="310"/>
            <ac:inkMk id="38" creationId="{13EDDE01-4E0D-410D-834A-0A5153743B41}"/>
          </ac:inkMkLst>
        </pc:inkChg>
        <pc:inkChg chg="add del">
          <ac:chgData name="Viet Anh Nguyen" userId="b95f61ff061388d5" providerId="LiveId" clId="{3E39147E-158E-4099-BECE-8D8C54C07C10}" dt="2022-01-08T08:10:53.468" v="2278"/>
          <ac:inkMkLst>
            <pc:docMk/>
            <pc:sldMk cId="895231180" sldId="310"/>
            <ac:inkMk id="39" creationId="{51C24FCD-B66F-45BC-910E-F020B9C232F5}"/>
          </ac:inkMkLst>
        </pc:inkChg>
        <pc:inkChg chg="add">
          <ac:chgData name="Viet Anh Nguyen" userId="b95f61ff061388d5" providerId="LiveId" clId="{3E39147E-158E-4099-BECE-8D8C54C07C10}" dt="2022-01-08T08:10:53.468" v="2278"/>
          <ac:inkMkLst>
            <pc:docMk/>
            <pc:sldMk cId="895231180" sldId="310"/>
            <ac:inkMk id="40" creationId="{38C7D52D-8425-40BF-A8D4-164B71283FF9}"/>
          </ac:inkMkLst>
        </pc:inkChg>
        <pc:inkChg chg="add">
          <ac:chgData name="Viet Anh Nguyen" userId="b95f61ff061388d5" providerId="LiveId" clId="{3E39147E-158E-4099-BECE-8D8C54C07C10}" dt="2022-01-08T08:10:53.468" v="2278"/>
          <ac:inkMkLst>
            <pc:docMk/>
            <pc:sldMk cId="895231180" sldId="310"/>
            <ac:inkMk id="41" creationId="{0D997CB4-E7C9-4661-91BA-AE620FCBDE5D}"/>
          </ac:inkMkLst>
        </pc:inkChg>
        <pc:inkChg chg="add del">
          <ac:chgData name="Viet Anh Nguyen" userId="b95f61ff061388d5" providerId="LiveId" clId="{3E39147E-158E-4099-BECE-8D8C54C07C10}" dt="2022-01-08T08:10:59.295" v="2283"/>
          <ac:inkMkLst>
            <pc:docMk/>
            <pc:sldMk cId="895231180" sldId="310"/>
            <ac:inkMk id="42" creationId="{3910F612-9A72-4A3F-925B-0B20B52F5DEE}"/>
          </ac:inkMkLst>
        </pc:inkChg>
        <pc:inkChg chg="add del">
          <ac:chgData name="Viet Anh Nguyen" userId="b95f61ff061388d5" providerId="LiveId" clId="{3E39147E-158E-4099-BECE-8D8C54C07C10}" dt="2022-01-08T08:10:59.295" v="2283"/>
          <ac:inkMkLst>
            <pc:docMk/>
            <pc:sldMk cId="895231180" sldId="310"/>
            <ac:inkMk id="43" creationId="{ACAA1962-DF26-44A3-9A56-85376D289E46}"/>
          </ac:inkMkLst>
        </pc:inkChg>
        <pc:inkChg chg="add del">
          <ac:chgData name="Viet Anh Nguyen" userId="b95f61ff061388d5" providerId="LiveId" clId="{3E39147E-158E-4099-BECE-8D8C54C07C10}" dt="2022-01-08T08:10:59.295" v="2283"/>
          <ac:inkMkLst>
            <pc:docMk/>
            <pc:sldMk cId="895231180" sldId="310"/>
            <ac:inkMk id="44" creationId="{4D96FC27-2967-45FB-BB27-7D8125B03C8B}"/>
          </ac:inkMkLst>
        </pc:inkChg>
        <pc:inkChg chg="add del">
          <ac:chgData name="Viet Anh Nguyen" userId="b95f61ff061388d5" providerId="LiveId" clId="{3E39147E-158E-4099-BECE-8D8C54C07C10}" dt="2022-01-08T08:11:01.566" v="2288"/>
          <ac:inkMkLst>
            <pc:docMk/>
            <pc:sldMk cId="895231180" sldId="310"/>
            <ac:inkMk id="45" creationId="{C19A81E1-D8FF-4E2D-B482-5DE7D27A0362}"/>
          </ac:inkMkLst>
        </pc:inkChg>
        <pc:inkChg chg="add del">
          <ac:chgData name="Viet Anh Nguyen" userId="b95f61ff061388d5" providerId="LiveId" clId="{3E39147E-158E-4099-BECE-8D8C54C07C10}" dt="2022-01-08T08:11:01.566" v="2288"/>
          <ac:inkMkLst>
            <pc:docMk/>
            <pc:sldMk cId="895231180" sldId="310"/>
            <ac:inkMk id="46" creationId="{79D0829B-37DE-47C0-B434-C2A7845A2ED1}"/>
          </ac:inkMkLst>
        </pc:inkChg>
        <pc:inkChg chg="add del">
          <ac:chgData name="Viet Anh Nguyen" userId="b95f61ff061388d5" providerId="LiveId" clId="{3E39147E-158E-4099-BECE-8D8C54C07C10}" dt="2022-01-08T08:11:01.566" v="2288"/>
          <ac:inkMkLst>
            <pc:docMk/>
            <pc:sldMk cId="895231180" sldId="310"/>
            <ac:inkMk id="47" creationId="{034C79EB-A160-456E-A75F-5D78F3B2CB0E}"/>
          </ac:inkMkLst>
        </pc:inkChg>
        <pc:inkChg chg="add del">
          <ac:chgData name="Viet Anh Nguyen" userId="b95f61ff061388d5" providerId="LiveId" clId="{3E39147E-158E-4099-BECE-8D8C54C07C10}" dt="2022-01-08T08:11:01.566" v="2288"/>
          <ac:inkMkLst>
            <pc:docMk/>
            <pc:sldMk cId="895231180" sldId="310"/>
            <ac:inkMk id="48" creationId="{72E91FF3-B76A-4DA1-884D-BE14C496A9DC}"/>
          </ac:inkMkLst>
        </pc:inkChg>
        <pc:inkChg chg="add del">
          <ac:chgData name="Viet Anh Nguyen" userId="b95f61ff061388d5" providerId="LiveId" clId="{3E39147E-158E-4099-BECE-8D8C54C07C10}" dt="2022-01-08T08:11:01.566" v="2288"/>
          <ac:inkMkLst>
            <pc:docMk/>
            <pc:sldMk cId="895231180" sldId="310"/>
            <ac:inkMk id="49" creationId="{DA997AEE-5264-4033-BB21-B6138BAD8005}"/>
          </ac:inkMkLst>
        </pc:inkChg>
        <pc:inkChg chg="add del">
          <ac:chgData name="Viet Anh Nguyen" userId="b95f61ff061388d5" providerId="LiveId" clId="{3E39147E-158E-4099-BECE-8D8C54C07C10}" dt="2022-01-08T08:11:01.566" v="2288"/>
          <ac:inkMkLst>
            <pc:docMk/>
            <pc:sldMk cId="895231180" sldId="310"/>
            <ac:inkMk id="50" creationId="{45ED9CE2-7A08-43D0-9CCE-6E8102E4FD57}"/>
          </ac:inkMkLst>
        </pc:inkChg>
        <pc:inkChg chg="add del">
          <ac:chgData name="Viet Anh Nguyen" userId="b95f61ff061388d5" providerId="LiveId" clId="{3E39147E-158E-4099-BECE-8D8C54C07C10}" dt="2022-01-08T08:11:02.721" v="2291"/>
          <ac:inkMkLst>
            <pc:docMk/>
            <pc:sldMk cId="895231180" sldId="310"/>
            <ac:inkMk id="51" creationId="{2DCD1EB4-6223-4D4C-BA7D-D61219106976}"/>
          </ac:inkMkLst>
        </pc:inkChg>
        <pc:inkChg chg="add del">
          <ac:chgData name="Viet Anh Nguyen" userId="b95f61ff061388d5" providerId="LiveId" clId="{3E39147E-158E-4099-BECE-8D8C54C07C10}" dt="2022-01-08T08:11:02.721" v="2291"/>
          <ac:inkMkLst>
            <pc:docMk/>
            <pc:sldMk cId="895231180" sldId="310"/>
            <ac:inkMk id="52" creationId="{450B7301-DC9F-4182-90DB-200E42057584}"/>
          </ac:inkMkLst>
        </pc:inkChg>
        <pc:inkChg chg="add del">
          <ac:chgData name="Viet Anh Nguyen" userId="b95f61ff061388d5" providerId="LiveId" clId="{3E39147E-158E-4099-BECE-8D8C54C07C10}" dt="2022-01-08T08:11:02.721" v="2291"/>
          <ac:inkMkLst>
            <pc:docMk/>
            <pc:sldMk cId="895231180" sldId="310"/>
            <ac:inkMk id="53" creationId="{8D903905-E288-48A6-ACDB-F862B6045777}"/>
          </ac:inkMkLst>
        </pc:inkChg>
        <pc:inkChg chg="add">
          <ac:chgData name="Viet Anh Nguyen" userId="b95f61ff061388d5" providerId="LiveId" clId="{3E39147E-158E-4099-BECE-8D8C54C07C10}" dt="2022-01-08T08:11:02.721" v="2291"/>
          <ac:inkMkLst>
            <pc:docMk/>
            <pc:sldMk cId="895231180" sldId="310"/>
            <ac:inkMk id="54" creationId="{56656835-6395-4424-B5D9-3ED0F43A8A22}"/>
          </ac:inkMkLst>
        </pc:inkChg>
        <pc:inkChg chg="add del">
          <ac:chgData name="Viet Anh Nguyen" userId="b95f61ff061388d5" providerId="LiveId" clId="{3E39147E-158E-4099-BECE-8D8C54C07C10}" dt="2022-01-08T08:11:09.066" v="2310"/>
          <ac:inkMkLst>
            <pc:docMk/>
            <pc:sldMk cId="895231180" sldId="310"/>
            <ac:inkMk id="55" creationId="{91C54F56-259F-4B32-B505-BB0D6FBBD712}"/>
          </ac:inkMkLst>
        </pc:inkChg>
        <pc:inkChg chg="add del">
          <ac:chgData name="Viet Anh Nguyen" userId="b95f61ff061388d5" providerId="LiveId" clId="{3E39147E-158E-4099-BECE-8D8C54C07C10}" dt="2022-01-08T08:11:09.066" v="2310"/>
          <ac:inkMkLst>
            <pc:docMk/>
            <pc:sldMk cId="895231180" sldId="310"/>
            <ac:inkMk id="56" creationId="{651663B1-F9E7-4A6D-BF63-2947682449DB}"/>
          </ac:inkMkLst>
        </pc:inkChg>
        <pc:inkChg chg="add del">
          <ac:chgData name="Viet Anh Nguyen" userId="b95f61ff061388d5" providerId="LiveId" clId="{3E39147E-158E-4099-BECE-8D8C54C07C10}" dt="2022-01-08T08:11:09.066" v="2310"/>
          <ac:inkMkLst>
            <pc:docMk/>
            <pc:sldMk cId="895231180" sldId="310"/>
            <ac:inkMk id="57" creationId="{681FD3F7-2544-4490-9D4F-BA8232B0985B}"/>
          </ac:inkMkLst>
        </pc:inkChg>
        <pc:inkChg chg="add">
          <ac:chgData name="Viet Anh Nguyen" userId="b95f61ff061388d5" providerId="LiveId" clId="{3E39147E-158E-4099-BECE-8D8C54C07C10}" dt="2022-01-08T08:11:03.715" v="2295" actId="9405"/>
          <ac:inkMkLst>
            <pc:docMk/>
            <pc:sldMk cId="895231180" sldId="310"/>
            <ac:inkMk id="58" creationId="{54F192A1-F9AA-4F68-813D-2679DA002F7C}"/>
          </ac:inkMkLst>
        </pc:inkChg>
        <pc:inkChg chg="add">
          <ac:chgData name="Viet Anh Nguyen" userId="b95f61ff061388d5" providerId="LiveId" clId="{3E39147E-158E-4099-BECE-8D8C54C07C10}" dt="2022-01-08T08:11:03.873" v="2296" actId="9405"/>
          <ac:inkMkLst>
            <pc:docMk/>
            <pc:sldMk cId="895231180" sldId="310"/>
            <ac:inkMk id="59" creationId="{9690F2A5-C10E-4ABE-B918-F6B7845F6C72}"/>
          </ac:inkMkLst>
        </pc:inkChg>
        <pc:inkChg chg="add del">
          <ac:chgData name="Viet Anh Nguyen" userId="b95f61ff061388d5" providerId="LiveId" clId="{3E39147E-158E-4099-BECE-8D8C54C07C10}" dt="2022-01-08T08:11:09.066" v="2310"/>
          <ac:inkMkLst>
            <pc:docMk/>
            <pc:sldMk cId="895231180" sldId="310"/>
            <ac:inkMk id="60" creationId="{BD8942A2-C7E2-4062-9649-2C8EF617AFF1}"/>
          </ac:inkMkLst>
        </pc:inkChg>
        <pc:inkChg chg="add del">
          <ac:chgData name="Viet Anh Nguyen" userId="b95f61ff061388d5" providerId="LiveId" clId="{3E39147E-158E-4099-BECE-8D8C54C07C10}" dt="2022-01-08T08:11:09.066" v="2310"/>
          <ac:inkMkLst>
            <pc:docMk/>
            <pc:sldMk cId="895231180" sldId="310"/>
            <ac:inkMk id="61" creationId="{2293B127-3FFB-4DCC-AD23-F6C1A9FD00EC}"/>
          </ac:inkMkLst>
        </pc:inkChg>
        <pc:inkChg chg="add del">
          <ac:chgData name="Viet Anh Nguyen" userId="b95f61ff061388d5" providerId="LiveId" clId="{3E39147E-158E-4099-BECE-8D8C54C07C10}" dt="2022-01-08T08:11:09.066" v="2310"/>
          <ac:inkMkLst>
            <pc:docMk/>
            <pc:sldMk cId="895231180" sldId="310"/>
            <ac:inkMk id="62" creationId="{E72BE903-17FE-443F-87E4-095B88E1DF82}"/>
          </ac:inkMkLst>
        </pc:inkChg>
        <pc:inkChg chg="add del">
          <ac:chgData name="Viet Anh Nguyen" userId="b95f61ff061388d5" providerId="LiveId" clId="{3E39147E-158E-4099-BECE-8D8C54C07C10}" dt="2022-01-08T08:11:09.066" v="2310"/>
          <ac:inkMkLst>
            <pc:docMk/>
            <pc:sldMk cId="895231180" sldId="310"/>
            <ac:inkMk id="63" creationId="{B07FC852-E675-4978-AA7A-87362D51EDA8}"/>
          </ac:inkMkLst>
        </pc:inkChg>
        <pc:inkChg chg="add del">
          <ac:chgData name="Viet Anh Nguyen" userId="b95f61ff061388d5" providerId="LiveId" clId="{3E39147E-158E-4099-BECE-8D8C54C07C10}" dt="2022-01-08T08:11:09.066" v="2310"/>
          <ac:inkMkLst>
            <pc:docMk/>
            <pc:sldMk cId="895231180" sldId="310"/>
            <ac:inkMk id="64" creationId="{BA60DC01-1B84-4807-BE60-DD4CAFE47C2B}"/>
          </ac:inkMkLst>
        </pc:inkChg>
        <pc:inkChg chg="add del">
          <ac:chgData name="Viet Anh Nguyen" userId="b95f61ff061388d5" providerId="LiveId" clId="{3E39147E-158E-4099-BECE-8D8C54C07C10}" dt="2022-01-08T08:11:09.066" v="2310"/>
          <ac:inkMkLst>
            <pc:docMk/>
            <pc:sldMk cId="895231180" sldId="310"/>
            <ac:inkMk id="65" creationId="{FD361BF9-AA10-4BC8-9B5B-E1EE2955B8BC}"/>
          </ac:inkMkLst>
        </pc:inkChg>
        <pc:inkChg chg="add del">
          <ac:chgData name="Viet Anh Nguyen" userId="b95f61ff061388d5" providerId="LiveId" clId="{3E39147E-158E-4099-BECE-8D8C54C07C10}" dt="2022-01-08T08:11:09.066" v="2310"/>
          <ac:inkMkLst>
            <pc:docMk/>
            <pc:sldMk cId="895231180" sldId="310"/>
            <ac:inkMk id="66" creationId="{0E675EB3-46A2-44F4-B76C-318A53269A51}"/>
          </ac:inkMkLst>
        </pc:inkChg>
        <pc:inkChg chg="add del">
          <ac:chgData name="Viet Anh Nguyen" userId="b95f61ff061388d5" providerId="LiveId" clId="{3E39147E-158E-4099-BECE-8D8C54C07C10}" dt="2022-01-08T08:11:09.066" v="2310"/>
          <ac:inkMkLst>
            <pc:docMk/>
            <pc:sldMk cId="895231180" sldId="310"/>
            <ac:inkMk id="67" creationId="{36D58855-C622-4756-BF26-968708CCC08C}"/>
          </ac:inkMkLst>
        </pc:inkChg>
        <pc:inkChg chg="add del">
          <ac:chgData name="Viet Anh Nguyen" userId="b95f61ff061388d5" providerId="LiveId" clId="{3E39147E-158E-4099-BECE-8D8C54C07C10}" dt="2022-01-08T08:11:09.066" v="2310"/>
          <ac:inkMkLst>
            <pc:docMk/>
            <pc:sldMk cId="895231180" sldId="310"/>
            <ac:inkMk id="68" creationId="{32BF4D7F-83F2-45BB-8544-3046957F8F53}"/>
          </ac:inkMkLst>
        </pc:inkChg>
        <pc:inkChg chg="add del">
          <ac:chgData name="Viet Anh Nguyen" userId="b95f61ff061388d5" providerId="LiveId" clId="{3E39147E-158E-4099-BECE-8D8C54C07C10}" dt="2022-01-08T08:11:09.066" v="2310"/>
          <ac:inkMkLst>
            <pc:docMk/>
            <pc:sldMk cId="895231180" sldId="310"/>
            <ac:inkMk id="69" creationId="{55CE0457-5D26-4CBC-9052-35785BC2E273}"/>
          </ac:inkMkLst>
        </pc:inkChg>
        <pc:inkChg chg="add del">
          <ac:chgData name="Viet Anh Nguyen" userId="b95f61ff061388d5" providerId="LiveId" clId="{3E39147E-158E-4099-BECE-8D8C54C07C10}" dt="2022-01-08T08:11:09.066" v="2310"/>
          <ac:inkMkLst>
            <pc:docMk/>
            <pc:sldMk cId="895231180" sldId="310"/>
            <ac:inkMk id="70" creationId="{BF2E304B-64DB-4556-B032-CAF98F191DFC}"/>
          </ac:inkMkLst>
        </pc:inkChg>
        <pc:inkChg chg="add del">
          <ac:chgData name="Viet Anh Nguyen" userId="b95f61ff061388d5" providerId="LiveId" clId="{3E39147E-158E-4099-BECE-8D8C54C07C10}" dt="2022-01-08T08:11:09.066" v="2310"/>
          <ac:inkMkLst>
            <pc:docMk/>
            <pc:sldMk cId="895231180" sldId="310"/>
            <ac:inkMk id="71" creationId="{86980205-7E69-4D95-A3D8-2C2A3F0F28A7}"/>
          </ac:inkMkLst>
        </pc:inkChg>
        <pc:inkChg chg="add del">
          <ac:chgData name="Viet Anh Nguyen" userId="b95f61ff061388d5" providerId="LiveId" clId="{3E39147E-158E-4099-BECE-8D8C54C07C10}" dt="2022-01-08T08:11:09.066" v="2310"/>
          <ac:inkMkLst>
            <pc:docMk/>
            <pc:sldMk cId="895231180" sldId="310"/>
            <ac:inkMk id="72" creationId="{17E2F9D7-5D8C-44C2-9FF7-458FFD0E812C}"/>
          </ac:inkMkLst>
        </pc:inkChg>
        <pc:inkChg chg="add del">
          <ac:chgData name="Viet Anh Nguyen" userId="b95f61ff061388d5" providerId="LiveId" clId="{3E39147E-158E-4099-BECE-8D8C54C07C10}" dt="2022-01-08T08:11:11.222" v="2312"/>
          <ac:inkMkLst>
            <pc:docMk/>
            <pc:sldMk cId="895231180" sldId="310"/>
            <ac:inkMk id="73" creationId="{911B9B93-8702-4928-8636-283B4B7C674C}"/>
          </ac:inkMkLst>
        </pc:inkChg>
        <pc:inkChg chg="add">
          <ac:chgData name="Viet Anh Nguyen" userId="b95f61ff061388d5" providerId="LiveId" clId="{3E39147E-158E-4099-BECE-8D8C54C07C10}" dt="2022-01-08T08:11:09.066" v="2310"/>
          <ac:inkMkLst>
            <pc:docMk/>
            <pc:sldMk cId="895231180" sldId="310"/>
            <ac:inkMk id="74" creationId="{DCCF2F00-5270-4B85-A151-DB9C87F5587E}"/>
          </ac:inkMkLst>
        </pc:inkChg>
        <pc:inkChg chg="add">
          <ac:chgData name="Viet Anh Nguyen" userId="b95f61ff061388d5" providerId="LiveId" clId="{3E39147E-158E-4099-BECE-8D8C54C07C10}" dt="2022-01-08T08:11:09.066" v="2310"/>
          <ac:inkMkLst>
            <pc:docMk/>
            <pc:sldMk cId="895231180" sldId="310"/>
            <ac:inkMk id="75" creationId="{BCC0FF0E-E032-4165-A0B6-538022C22A46}"/>
          </ac:inkMkLst>
        </pc:inkChg>
        <pc:inkChg chg="add del">
          <ac:chgData name="Viet Anh Nguyen" userId="b95f61ff061388d5" providerId="LiveId" clId="{3E39147E-158E-4099-BECE-8D8C54C07C10}" dt="2022-01-08T08:11:11.222" v="2312"/>
          <ac:inkMkLst>
            <pc:docMk/>
            <pc:sldMk cId="895231180" sldId="310"/>
            <ac:inkMk id="76" creationId="{FFD253E1-F5A1-49A9-BD2F-D49041E9EC07}"/>
          </ac:inkMkLst>
        </pc:inkChg>
        <pc:inkChg chg="add">
          <ac:chgData name="Viet Anh Nguyen" userId="b95f61ff061388d5" providerId="LiveId" clId="{3E39147E-158E-4099-BECE-8D8C54C07C10}" dt="2022-01-08T08:11:11.222" v="2312"/>
          <ac:inkMkLst>
            <pc:docMk/>
            <pc:sldMk cId="895231180" sldId="310"/>
            <ac:inkMk id="77" creationId="{FF4584F2-33AC-45F2-84D0-44B3B04002AB}"/>
          </ac:inkMkLst>
        </pc:inkChg>
        <pc:inkChg chg="add del">
          <ac:chgData name="Viet Anh Nguyen" userId="b95f61ff061388d5" providerId="LiveId" clId="{3E39147E-158E-4099-BECE-8D8C54C07C10}" dt="2022-01-08T08:11:12.255" v="2315"/>
          <ac:inkMkLst>
            <pc:docMk/>
            <pc:sldMk cId="895231180" sldId="310"/>
            <ac:inkMk id="78" creationId="{563BE653-7D25-4945-9F54-2C14DE603C2A}"/>
          </ac:inkMkLst>
        </pc:inkChg>
        <pc:inkChg chg="add del">
          <ac:chgData name="Viet Anh Nguyen" userId="b95f61ff061388d5" providerId="LiveId" clId="{3E39147E-158E-4099-BECE-8D8C54C07C10}" dt="2022-01-08T08:11:12.255" v="2315"/>
          <ac:inkMkLst>
            <pc:docMk/>
            <pc:sldMk cId="895231180" sldId="310"/>
            <ac:inkMk id="79" creationId="{622DFEC1-4C5E-4E40-85A1-0C522CA28340}"/>
          </ac:inkMkLst>
        </pc:inkChg>
        <pc:inkChg chg="add">
          <ac:chgData name="Viet Anh Nguyen" userId="b95f61ff061388d5" providerId="LiveId" clId="{3E39147E-158E-4099-BECE-8D8C54C07C10}" dt="2022-01-08T08:11:12.255" v="2315"/>
          <ac:inkMkLst>
            <pc:docMk/>
            <pc:sldMk cId="895231180" sldId="310"/>
            <ac:inkMk id="80" creationId="{AD659E37-34BE-4AAB-B8D3-30C692595550}"/>
          </ac:inkMkLst>
        </pc:inkChg>
        <pc:inkChg chg="add del">
          <ac:chgData name="Viet Anh Nguyen" userId="b95f61ff061388d5" providerId="LiveId" clId="{3E39147E-158E-4099-BECE-8D8C54C07C10}" dt="2022-01-08T08:11:13.866" v="2320"/>
          <ac:inkMkLst>
            <pc:docMk/>
            <pc:sldMk cId="895231180" sldId="310"/>
            <ac:inkMk id="81" creationId="{2E4C03CF-7308-4764-AABA-1FDFF00BD324}"/>
          </ac:inkMkLst>
        </pc:inkChg>
        <pc:inkChg chg="add del">
          <ac:chgData name="Viet Anh Nguyen" userId="b95f61ff061388d5" providerId="LiveId" clId="{3E39147E-158E-4099-BECE-8D8C54C07C10}" dt="2022-01-08T08:11:13.866" v="2320"/>
          <ac:inkMkLst>
            <pc:docMk/>
            <pc:sldMk cId="895231180" sldId="310"/>
            <ac:inkMk id="82" creationId="{E0433517-9228-4539-947E-510B9D030676}"/>
          </ac:inkMkLst>
        </pc:inkChg>
        <pc:inkChg chg="add del">
          <ac:chgData name="Viet Anh Nguyen" userId="b95f61ff061388d5" providerId="LiveId" clId="{3E39147E-158E-4099-BECE-8D8C54C07C10}" dt="2022-01-08T08:11:13.866" v="2320"/>
          <ac:inkMkLst>
            <pc:docMk/>
            <pc:sldMk cId="895231180" sldId="310"/>
            <ac:inkMk id="83" creationId="{535D7F1D-2EC2-4BE6-A76C-038B297225CE}"/>
          </ac:inkMkLst>
        </pc:inkChg>
        <pc:inkChg chg="add del">
          <ac:chgData name="Viet Anh Nguyen" userId="b95f61ff061388d5" providerId="LiveId" clId="{3E39147E-158E-4099-BECE-8D8C54C07C10}" dt="2022-01-08T08:11:13.866" v="2320"/>
          <ac:inkMkLst>
            <pc:docMk/>
            <pc:sldMk cId="895231180" sldId="310"/>
            <ac:inkMk id="84" creationId="{D6298F93-F6EA-4BAD-9849-59414C0F8C0C}"/>
          </ac:inkMkLst>
        </pc:inkChg>
        <pc:inkChg chg="add">
          <ac:chgData name="Viet Anh Nguyen" userId="b95f61ff061388d5" providerId="LiveId" clId="{3E39147E-158E-4099-BECE-8D8C54C07C10}" dt="2022-01-08T08:11:13.866" v="2320"/>
          <ac:inkMkLst>
            <pc:docMk/>
            <pc:sldMk cId="895231180" sldId="310"/>
            <ac:inkMk id="85" creationId="{671BF41B-8C91-4ADF-B0D6-0CF6D9CA44D7}"/>
          </ac:inkMkLst>
        </pc:inkChg>
        <pc:inkChg chg="add del">
          <ac:chgData name="Viet Anh Nguyen" userId="b95f61ff061388d5" providerId="LiveId" clId="{3E39147E-158E-4099-BECE-8D8C54C07C10}" dt="2022-01-08T08:11:17.855" v="2324"/>
          <ac:inkMkLst>
            <pc:docMk/>
            <pc:sldMk cId="895231180" sldId="310"/>
            <ac:inkMk id="86" creationId="{167D3728-D773-4148-AE18-A861FEDEB720}"/>
          </ac:inkMkLst>
        </pc:inkChg>
        <pc:inkChg chg="add del">
          <ac:chgData name="Viet Anh Nguyen" userId="b95f61ff061388d5" providerId="LiveId" clId="{3E39147E-158E-4099-BECE-8D8C54C07C10}" dt="2022-01-08T08:11:17.855" v="2324"/>
          <ac:inkMkLst>
            <pc:docMk/>
            <pc:sldMk cId="895231180" sldId="310"/>
            <ac:inkMk id="87" creationId="{64CF60FC-9A42-4750-A8E1-56371D0B9D69}"/>
          </ac:inkMkLst>
        </pc:inkChg>
        <pc:inkChg chg="add del">
          <ac:chgData name="Viet Anh Nguyen" userId="b95f61ff061388d5" providerId="LiveId" clId="{3E39147E-158E-4099-BECE-8D8C54C07C10}" dt="2022-01-08T08:11:17.855" v="2324"/>
          <ac:inkMkLst>
            <pc:docMk/>
            <pc:sldMk cId="895231180" sldId="310"/>
            <ac:inkMk id="88" creationId="{B4910505-1780-44FE-BD32-0A13AE643586}"/>
          </ac:inkMkLst>
        </pc:inkChg>
        <pc:inkChg chg="add">
          <ac:chgData name="Viet Anh Nguyen" userId="b95f61ff061388d5" providerId="LiveId" clId="{3E39147E-158E-4099-BECE-8D8C54C07C10}" dt="2022-01-08T08:11:17.855" v="2324"/>
          <ac:inkMkLst>
            <pc:docMk/>
            <pc:sldMk cId="895231180" sldId="310"/>
            <ac:inkMk id="89" creationId="{2989D6FA-175E-4BFE-B8D0-634D877F84A9}"/>
          </ac:inkMkLst>
        </pc:inkChg>
        <pc:inkChg chg="add del">
          <ac:chgData name="Viet Anh Nguyen" userId="b95f61ff061388d5" providerId="LiveId" clId="{3E39147E-158E-4099-BECE-8D8C54C07C10}" dt="2022-01-08T08:11:22.096" v="2334"/>
          <ac:inkMkLst>
            <pc:docMk/>
            <pc:sldMk cId="895231180" sldId="310"/>
            <ac:inkMk id="90" creationId="{3CEA72CD-8AFE-4FA8-8529-1B03103E04BD}"/>
          </ac:inkMkLst>
        </pc:inkChg>
        <pc:inkChg chg="add del">
          <ac:chgData name="Viet Anh Nguyen" userId="b95f61ff061388d5" providerId="LiveId" clId="{3E39147E-158E-4099-BECE-8D8C54C07C10}" dt="2022-01-08T08:11:22.096" v="2334"/>
          <ac:inkMkLst>
            <pc:docMk/>
            <pc:sldMk cId="895231180" sldId="310"/>
            <ac:inkMk id="91" creationId="{16BE65A9-DFEE-4B64-BA91-50917ACD7BA3}"/>
          </ac:inkMkLst>
        </pc:inkChg>
        <pc:inkChg chg="add del">
          <ac:chgData name="Viet Anh Nguyen" userId="b95f61ff061388d5" providerId="LiveId" clId="{3E39147E-158E-4099-BECE-8D8C54C07C10}" dt="2022-01-08T08:11:22.096" v="2334"/>
          <ac:inkMkLst>
            <pc:docMk/>
            <pc:sldMk cId="895231180" sldId="310"/>
            <ac:inkMk id="92" creationId="{029A8A1C-E567-44F8-A85B-B51D078575E0}"/>
          </ac:inkMkLst>
        </pc:inkChg>
        <pc:inkChg chg="add del">
          <ac:chgData name="Viet Anh Nguyen" userId="b95f61ff061388d5" providerId="LiveId" clId="{3E39147E-158E-4099-BECE-8D8C54C07C10}" dt="2022-01-08T08:11:22.096" v="2334"/>
          <ac:inkMkLst>
            <pc:docMk/>
            <pc:sldMk cId="895231180" sldId="310"/>
            <ac:inkMk id="93" creationId="{F9A39B9D-07F0-4326-B070-72DF5900888C}"/>
          </ac:inkMkLst>
        </pc:inkChg>
        <pc:inkChg chg="add del">
          <ac:chgData name="Viet Anh Nguyen" userId="b95f61ff061388d5" providerId="LiveId" clId="{3E39147E-158E-4099-BECE-8D8C54C07C10}" dt="2022-01-08T08:11:22.096" v="2334"/>
          <ac:inkMkLst>
            <pc:docMk/>
            <pc:sldMk cId="895231180" sldId="310"/>
            <ac:inkMk id="94" creationId="{7A452877-78DC-407C-AB1D-0AA735C22A25}"/>
          </ac:inkMkLst>
        </pc:inkChg>
        <pc:inkChg chg="add del">
          <ac:chgData name="Viet Anh Nguyen" userId="b95f61ff061388d5" providerId="LiveId" clId="{3E39147E-158E-4099-BECE-8D8C54C07C10}" dt="2022-01-08T08:11:22.096" v="2334"/>
          <ac:inkMkLst>
            <pc:docMk/>
            <pc:sldMk cId="895231180" sldId="310"/>
            <ac:inkMk id="95" creationId="{28088522-2D01-4E2D-B29A-71F9673F2022}"/>
          </ac:inkMkLst>
        </pc:inkChg>
        <pc:inkChg chg="add del">
          <ac:chgData name="Viet Anh Nguyen" userId="b95f61ff061388d5" providerId="LiveId" clId="{3E39147E-158E-4099-BECE-8D8C54C07C10}" dt="2022-01-08T08:11:22.096" v="2334"/>
          <ac:inkMkLst>
            <pc:docMk/>
            <pc:sldMk cId="895231180" sldId="310"/>
            <ac:inkMk id="96" creationId="{2C47B1BD-16F6-4140-AB62-AA6B36EE9378}"/>
          </ac:inkMkLst>
        </pc:inkChg>
        <pc:inkChg chg="add del">
          <ac:chgData name="Viet Anh Nguyen" userId="b95f61ff061388d5" providerId="LiveId" clId="{3E39147E-158E-4099-BECE-8D8C54C07C10}" dt="2022-01-08T08:11:22.096" v="2334"/>
          <ac:inkMkLst>
            <pc:docMk/>
            <pc:sldMk cId="895231180" sldId="310"/>
            <ac:inkMk id="97" creationId="{6CAF07A8-C564-4280-8EBB-88DC89F33B2A}"/>
          </ac:inkMkLst>
        </pc:inkChg>
        <pc:inkChg chg="add">
          <ac:chgData name="Viet Anh Nguyen" userId="b95f61ff061388d5" providerId="LiveId" clId="{3E39147E-158E-4099-BECE-8D8C54C07C10}" dt="2022-01-08T08:11:21.187" v="2333" actId="9405"/>
          <ac:inkMkLst>
            <pc:docMk/>
            <pc:sldMk cId="895231180" sldId="310"/>
            <ac:inkMk id="98" creationId="{B6C5DD92-ADBC-4472-87D9-8B54F8A39234}"/>
          </ac:inkMkLst>
        </pc:inkChg>
        <pc:inkChg chg="add">
          <ac:chgData name="Viet Anh Nguyen" userId="b95f61ff061388d5" providerId="LiveId" clId="{3E39147E-158E-4099-BECE-8D8C54C07C10}" dt="2022-01-08T08:11:22.096" v="2334"/>
          <ac:inkMkLst>
            <pc:docMk/>
            <pc:sldMk cId="895231180" sldId="310"/>
            <ac:inkMk id="99" creationId="{4C96C908-54EE-4F27-B148-3E19E8EB9070}"/>
          </ac:inkMkLst>
        </pc:inkChg>
        <pc:inkChg chg="add del">
          <ac:chgData name="Viet Anh Nguyen" userId="b95f61ff061388d5" providerId="LiveId" clId="{3E39147E-158E-4099-BECE-8D8C54C07C10}" dt="2022-01-08T08:11:25.297" v="2345"/>
          <ac:inkMkLst>
            <pc:docMk/>
            <pc:sldMk cId="895231180" sldId="310"/>
            <ac:inkMk id="100" creationId="{75F5FE7A-844F-47EA-A4BF-70382C44CD5F}"/>
          </ac:inkMkLst>
        </pc:inkChg>
        <pc:inkChg chg="add del">
          <ac:chgData name="Viet Anh Nguyen" userId="b95f61ff061388d5" providerId="LiveId" clId="{3E39147E-158E-4099-BECE-8D8C54C07C10}" dt="2022-01-08T08:11:25.297" v="2345"/>
          <ac:inkMkLst>
            <pc:docMk/>
            <pc:sldMk cId="895231180" sldId="310"/>
            <ac:inkMk id="101" creationId="{8679FD83-E965-48A4-A500-CD632AA68DD8}"/>
          </ac:inkMkLst>
        </pc:inkChg>
        <pc:inkChg chg="add del">
          <ac:chgData name="Viet Anh Nguyen" userId="b95f61ff061388d5" providerId="LiveId" clId="{3E39147E-158E-4099-BECE-8D8C54C07C10}" dt="2022-01-08T08:11:25.297" v="2345"/>
          <ac:inkMkLst>
            <pc:docMk/>
            <pc:sldMk cId="895231180" sldId="310"/>
            <ac:inkMk id="102" creationId="{9996EC1B-B87B-4919-88B6-634E350DA1BB}"/>
          </ac:inkMkLst>
        </pc:inkChg>
        <pc:inkChg chg="add del">
          <ac:chgData name="Viet Anh Nguyen" userId="b95f61ff061388d5" providerId="LiveId" clId="{3E39147E-158E-4099-BECE-8D8C54C07C10}" dt="2022-01-08T08:11:25.297" v="2345"/>
          <ac:inkMkLst>
            <pc:docMk/>
            <pc:sldMk cId="895231180" sldId="310"/>
            <ac:inkMk id="103" creationId="{32941AB4-7B9D-4FE4-B46A-9EB5CD0B0DD4}"/>
          </ac:inkMkLst>
        </pc:inkChg>
        <pc:inkChg chg="add del">
          <ac:chgData name="Viet Anh Nguyen" userId="b95f61ff061388d5" providerId="LiveId" clId="{3E39147E-158E-4099-BECE-8D8C54C07C10}" dt="2022-01-08T08:11:25.297" v="2345"/>
          <ac:inkMkLst>
            <pc:docMk/>
            <pc:sldMk cId="895231180" sldId="310"/>
            <ac:inkMk id="104" creationId="{587BC1CE-98CA-4C55-863B-50CB52680254}"/>
          </ac:inkMkLst>
        </pc:inkChg>
        <pc:inkChg chg="add del">
          <ac:chgData name="Viet Anh Nguyen" userId="b95f61ff061388d5" providerId="LiveId" clId="{3E39147E-158E-4099-BECE-8D8C54C07C10}" dt="2022-01-08T08:11:25.297" v="2345"/>
          <ac:inkMkLst>
            <pc:docMk/>
            <pc:sldMk cId="895231180" sldId="310"/>
            <ac:inkMk id="105" creationId="{47B19641-75B9-4B9E-A0C2-E4BCF1732253}"/>
          </ac:inkMkLst>
        </pc:inkChg>
        <pc:inkChg chg="add del">
          <ac:chgData name="Viet Anh Nguyen" userId="b95f61ff061388d5" providerId="LiveId" clId="{3E39147E-158E-4099-BECE-8D8C54C07C10}" dt="2022-01-08T08:11:25.297" v="2345"/>
          <ac:inkMkLst>
            <pc:docMk/>
            <pc:sldMk cId="895231180" sldId="310"/>
            <ac:inkMk id="106" creationId="{5CA8E8F3-B9AD-4910-A797-F3758E9CF3C9}"/>
          </ac:inkMkLst>
        </pc:inkChg>
        <pc:inkChg chg="add del">
          <ac:chgData name="Viet Anh Nguyen" userId="b95f61ff061388d5" providerId="LiveId" clId="{3E39147E-158E-4099-BECE-8D8C54C07C10}" dt="2022-01-08T08:11:25.297" v="2345"/>
          <ac:inkMkLst>
            <pc:docMk/>
            <pc:sldMk cId="895231180" sldId="310"/>
            <ac:inkMk id="107" creationId="{9C12DEE6-06B8-42EC-A1E9-4712024FDE79}"/>
          </ac:inkMkLst>
        </pc:inkChg>
        <pc:inkChg chg="add del">
          <ac:chgData name="Viet Anh Nguyen" userId="b95f61ff061388d5" providerId="LiveId" clId="{3E39147E-158E-4099-BECE-8D8C54C07C10}" dt="2022-01-08T08:11:25.297" v="2345"/>
          <ac:inkMkLst>
            <pc:docMk/>
            <pc:sldMk cId="895231180" sldId="310"/>
            <ac:inkMk id="108" creationId="{1D36AAFE-6135-4FDC-B1A9-4E5A2327C067}"/>
          </ac:inkMkLst>
        </pc:inkChg>
        <pc:inkChg chg="add del">
          <ac:chgData name="Viet Anh Nguyen" userId="b95f61ff061388d5" providerId="LiveId" clId="{3E39147E-158E-4099-BECE-8D8C54C07C10}" dt="2022-01-08T08:11:25.297" v="2345"/>
          <ac:inkMkLst>
            <pc:docMk/>
            <pc:sldMk cId="895231180" sldId="310"/>
            <ac:inkMk id="109" creationId="{274509B6-E6E9-48A3-8F47-9CC1E7882117}"/>
          </ac:inkMkLst>
        </pc:inkChg>
        <pc:inkChg chg="add">
          <ac:chgData name="Viet Anh Nguyen" userId="b95f61ff061388d5" providerId="LiveId" clId="{3E39147E-158E-4099-BECE-8D8C54C07C10}" dt="2022-01-08T08:11:25.297" v="2345"/>
          <ac:inkMkLst>
            <pc:docMk/>
            <pc:sldMk cId="895231180" sldId="310"/>
            <ac:inkMk id="110" creationId="{9BCED1B7-39CD-4A4D-9B13-0B2EFA83A700}"/>
          </ac:inkMkLst>
        </pc:inkChg>
        <pc:inkChg chg="add del">
          <ac:chgData name="Viet Anh Nguyen" userId="b95f61ff061388d5" providerId="LiveId" clId="{3E39147E-158E-4099-BECE-8D8C54C07C10}" dt="2022-01-08T08:11:33.278" v="2366"/>
          <ac:inkMkLst>
            <pc:docMk/>
            <pc:sldMk cId="895231180" sldId="310"/>
            <ac:inkMk id="111" creationId="{9486B3A9-9BCF-4617-A290-AE34CA8A1DDA}"/>
          </ac:inkMkLst>
        </pc:inkChg>
        <pc:inkChg chg="add del">
          <ac:chgData name="Viet Anh Nguyen" userId="b95f61ff061388d5" providerId="LiveId" clId="{3E39147E-158E-4099-BECE-8D8C54C07C10}" dt="2022-01-08T08:11:33.278" v="2366"/>
          <ac:inkMkLst>
            <pc:docMk/>
            <pc:sldMk cId="895231180" sldId="310"/>
            <ac:inkMk id="112" creationId="{CBFF5F6D-C248-4615-B8FA-622D0DCCAFA8}"/>
          </ac:inkMkLst>
        </pc:inkChg>
        <pc:inkChg chg="add del">
          <ac:chgData name="Viet Anh Nguyen" userId="b95f61ff061388d5" providerId="LiveId" clId="{3E39147E-158E-4099-BECE-8D8C54C07C10}" dt="2022-01-08T08:11:33.278" v="2366"/>
          <ac:inkMkLst>
            <pc:docMk/>
            <pc:sldMk cId="895231180" sldId="310"/>
            <ac:inkMk id="113" creationId="{2027F609-A771-4ED2-B411-122D0D6D1467}"/>
          </ac:inkMkLst>
        </pc:inkChg>
        <pc:inkChg chg="add del">
          <ac:chgData name="Viet Anh Nguyen" userId="b95f61ff061388d5" providerId="LiveId" clId="{3E39147E-158E-4099-BECE-8D8C54C07C10}" dt="2022-01-08T08:11:33.278" v="2366"/>
          <ac:inkMkLst>
            <pc:docMk/>
            <pc:sldMk cId="895231180" sldId="310"/>
            <ac:inkMk id="114" creationId="{53E45142-0110-4581-9F97-F13A4826A5E9}"/>
          </ac:inkMkLst>
        </pc:inkChg>
        <pc:inkChg chg="add del">
          <ac:chgData name="Viet Anh Nguyen" userId="b95f61ff061388d5" providerId="LiveId" clId="{3E39147E-158E-4099-BECE-8D8C54C07C10}" dt="2022-01-08T08:11:33.278" v="2366"/>
          <ac:inkMkLst>
            <pc:docMk/>
            <pc:sldMk cId="895231180" sldId="310"/>
            <ac:inkMk id="115" creationId="{C4E5A520-D58F-46C8-9A1A-8A9A6DA34754}"/>
          </ac:inkMkLst>
        </pc:inkChg>
        <pc:inkChg chg="add del">
          <ac:chgData name="Viet Anh Nguyen" userId="b95f61ff061388d5" providerId="LiveId" clId="{3E39147E-158E-4099-BECE-8D8C54C07C10}" dt="2022-01-08T08:11:33.278" v="2366"/>
          <ac:inkMkLst>
            <pc:docMk/>
            <pc:sldMk cId="895231180" sldId="310"/>
            <ac:inkMk id="116" creationId="{31741DC5-7CB8-4117-985F-2DFC3B2B1C0C}"/>
          </ac:inkMkLst>
        </pc:inkChg>
        <pc:inkChg chg="add del">
          <ac:chgData name="Viet Anh Nguyen" userId="b95f61ff061388d5" providerId="LiveId" clId="{3E39147E-158E-4099-BECE-8D8C54C07C10}" dt="2022-01-08T08:11:33.278" v="2366"/>
          <ac:inkMkLst>
            <pc:docMk/>
            <pc:sldMk cId="895231180" sldId="310"/>
            <ac:inkMk id="117" creationId="{4B7C0219-1121-42BF-9696-F0F1563395B0}"/>
          </ac:inkMkLst>
        </pc:inkChg>
        <pc:inkChg chg="add del">
          <ac:chgData name="Viet Anh Nguyen" userId="b95f61ff061388d5" providerId="LiveId" clId="{3E39147E-158E-4099-BECE-8D8C54C07C10}" dt="2022-01-08T08:11:33.278" v="2366"/>
          <ac:inkMkLst>
            <pc:docMk/>
            <pc:sldMk cId="895231180" sldId="310"/>
            <ac:inkMk id="118" creationId="{F91DEBEF-88C5-4E3D-B213-4A64B67CA7AE}"/>
          </ac:inkMkLst>
        </pc:inkChg>
        <pc:inkChg chg="add del">
          <ac:chgData name="Viet Anh Nguyen" userId="b95f61ff061388d5" providerId="LiveId" clId="{3E39147E-158E-4099-BECE-8D8C54C07C10}" dt="2022-01-08T08:11:33.278" v="2366"/>
          <ac:inkMkLst>
            <pc:docMk/>
            <pc:sldMk cId="895231180" sldId="310"/>
            <ac:inkMk id="119" creationId="{5113CED6-E60B-4EC3-8862-74CCB54A15B2}"/>
          </ac:inkMkLst>
        </pc:inkChg>
        <pc:inkChg chg="add del">
          <ac:chgData name="Viet Anh Nguyen" userId="b95f61ff061388d5" providerId="LiveId" clId="{3E39147E-158E-4099-BECE-8D8C54C07C10}" dt="2022-01-08T08:11:33.278" v="2366"/>
          <ac:inkMkLst>
            <pc:docMk/>
            <pc:sldMk cId="895231180" sldId="310"/>
            <ac:inkMk id="120" creationId="{2764E552-0B85-4355-8810-B750E75EB0C8}"/>
          </ac:inkMkLst>
        </pc:inkChg>
        <pc:inkChg chg="add del">
          <ac:chgData name="Viet Anh Nguyen" userId="b95f61ff061388d5" providerId="LiveId" clId="{3E39147E-158E-4099-BECE-8D8C54C07C10}" dt="2022-01-08T08:11:33.278" v="2366"/>
          <ac:inkMkLst>
            <pc:docMk/>
            <pc:sldMk cId="895231180" sldId="310"/>
            <ac:inkMk id="121" creationId="{6BB77B4D-1C8B-48EE-979A-953F20DDC0AA}"/>
          </ac:inkMkLst>
        </pc:inkChg>
        <pc:inkChg chg="add del">
          <ac:chgData name="Viet Anh Nguyen" userId="b95f61ff061388d5" providerId="LiveId" clId="{3E39147E-158E-4099-BECE-8D8C54C07C10}" dt="2022-01-08T08:11:33.278" v="2366"/>
          <ac:inkMkLst>
            <pc:docMk/>
            <pc:sldMk cId="895231180" sldId="310"/>
            <ac:inkMk id="122" creationId="{851078C2-0459-4D45-81CE-E40C1735983E}"/>
          </ac:inkMkLst>
        </pc:inkChg>
        <pc:inkChg chg="add del">
          <ac:chgData name="Viet Anh Nguyen" userId="b95f61ff061388d5" providerId="LiveId" clId="{3E39147E-158E-4099-BECE-8D8C54C07C10}" dt="2022-01-08T08:11:33.278" v="2366"/>
          <ac:inkMkLst>
            <pc:docMk/>
            <pc:sldMk cId="895231180" sldId="310"/>
            <ac:inkMk id="123" creationId="{054FB121-0C22-4E8E-96E0-06CD3E0FF489}"/>
          </ac:inkMkLst>
        </pc:inkChg>
        <pc:inkChg chg="add del">
          <ac:chgData name="Viet Anh Nguyen" userId="b95f61ff061388d5" providerId="LiveId" clId="{3E39147E-158E-4099-BECE-8D8C54C07C10}" dt="2022-01-08T08:11:33.278" v="2366"/>
          <ac:inkMkLst>
            <pc:docMk/>
            <pc:sldMk cId="895231180" sldId="310"/>
            <ac:inkMk id="124" creationId="{222D09B5-2B88-4BF4-8832-8804CECEDC9E}"/>
          </ac:inkMkLst>
        </pc:inkChg>
        <pc:inkChg chg="add del">
          <ac:chgData name="Viet Anh Nguyen" userId="b95f61ff061388d5" providerId="LiveId" clId="{3E39147E-158E-4099-BECE-8D8C54C07C10}" dt="2022-01-08T08:11:33.278" v="2366"/>
          <ac:inkMkLst>
            <pc:docMk/>
            <pc:sldMk cId="895231180" sldId="310"/>
            <ac:inkMk id="125" creationId="{B33D1474-A855-4300-BBD2-C7BA2A59EFBB}"/>
          </ac:inkMkLst>
        </pc:inkChg>
        <pc:inkChg chg="add del">
          <ac:chgData name="Viet Anh Nguyen" userId="b95f61ff061388d5" providerId="LiveId" clId="{3E39147E-158E-4099-BECE-8D8C54C07C10}" dt="2022-01-08T08:11:33.278" v="2366"/>
          <ac:inkMkLst>
            <pc:docMk/>
            <pc:sldMk cId="895231180" sldId="310"/>
            <ac:inkMk id="126" creationId="{E0CC6053-5927-446D-86E7-425C819C56F5}"/>
          </ac:inkMkLst>
        </pc:inkChg>
        <pc:inkChg chg="add del">
          <ac:chgData name="Viet Anh Nguyen" userId="b95f61ff061388d5" providerId="LiveId" clId="{3E39147E-158E-4099-BECE-8D8C54C07C10}" dt="2022-01-08T08:11:33.278" v="2366"/>
          <ac:inkMkLst>
            <pc:docMk/>
            <pc:sldMk cId="895231180" sldId="310"/>
            <ac:inkMk id="127" creationId="{5FF27920-9235-4DC6-AD62-F62A894CFB20}"/>
          </ac:inkMkLst>
        </pc:inkChg>
        <pc:inkChg chg="add del">
          <ac:chgData name="Viet Anh Nguyen" userId="b95f61ff061388d5" providerId="LiveId" clId="{3E39147E-158E-4099-BECE-8D8C54C07C10}" dt="2022-01-08T08:11:33.278" v="2366"/>
          <ac:inkMkLst>
            <pc:docMk/>
            <pc:sldMk cId="895231180" sldId="310"/>
            <ac:inkMk id="128" creationId="{BD31CF9A-41BD-4974-8CC8-6240553BC9E5}"/>
          </ac:inkMkLst>
        </pc:inkChg>
        <pc:inkChg chg="add del">
          <ac:chgData name="Viet Anh Nguyen" userId="b95f61ff061388d5" providerId="LiveId" clId="{3E39147E-158E-4099-BECE-8D8C54C07C10}" dt="2022-01-08T08:11:33.278" v="2366"/>
          <ac:inkMkLst>
            <pc:docMk/>
            <pc:sldMk cId="895231180" sldId="310"/>
            <ac:inkMk id="129" creationId="{8A7FEE75-BFCF-4D34-9110-ECFFD3A82A40}"/>
          </ac:inkMkLst>
        </pc:inkChg>
        <pc:inkChg chg="add del">
          <ac:chgData name="Viet Anh Nguyen" userId="b95f61ff061388d5" providerId="LiveId" clId="{3E39147E-158E-4099-BECE-8D8C54C07C10}" dt="2022-01-08T08:11:33.278" v="2366"/>
          <ac:inkMkLst>
            <pc:docMk/>
            <pc:sldMk cId="895231180" sldId="310"/>
            <ac:inkMk id="130" creationId="{166CDAB6-D46F-410E-9BC5-44DA8A3F14F9}"/>
          </ac:inkMkLst>
        </pc:inkChg>
        <pc:inkChg chg="add">
          <ac:chgData name="Viet Anh Nguyen" userId="b95f61ff061388d5" providerId="LiveId" clId="{3E39147E-158E-4099-BECE-8D8C54C07C10}" dt="2022-01-08T08:11:33.278" v="2366"/>
          <ac:inkMkLst>
            <pc:docMk/>
            <pc:sldMk cId="895231180" sldId="310"/>
            <ac:inkMk id="131" creationId="{F19EAF09-76F8-42BF-BA91-6C653003AF18}"/>
          </ac:inkMkLst>
        </pc:inkChg>
        <pc:inkChg chg="add">
          <ac:chgData name="Viet Anh Nguyen" userId="b95f61ff061388d5" providerId="LiveId" clId="{3E39147E-158E-4099-BECE-8D8C54C07C10}" dt="2022-01-08T08:11:33.278" v="2366"/>
          <ac:inkMkLst>
            <pc:docMk/>
            <pc:sldMk cId="895231180" sldId="310"/>
            <ac:inkMk id="132" creationId="{4D0FCAE7-A630-4AEA-A08A-FC5798D69D43}"/>
          </ac:inkMkLst>
        </pc:inkChg>
        <pc:inkChg chg="add del">
          <ac:chgData name="Viet Anh Nguyen" userId="b95f61ff061388d5" providerId="LiveId" clId="{3E39147E-158E-4099-BECE-8D8C54C07C10}" dt="2022-01-08T08:11:57.028" v="2369"/>
          <ac:inkMkLst>
            <pc:docMk/>
            <pc:sldMk cId="895231180" sldId="310"/>
            <ac:inkMk id="133" creationId="{43DF3002-B8B3-4280-8D0C-E1CA7289AF7A}"/>
          </ac:inkMkLst>
        </pc:inkChg>
        <pc:inkChg chg="add del">
          <ac:chgData name="Viet Anh Nguyen" userId="b95f61ff061388d5" providerId="LiveId" clId="{3E39147E-158E-4099-BECE-8D8C54C07C10}" dt="2022-01-08T08:11:57.028" v="2369"/>
          <ac:inkMkLst>
            <pc:docMk/>
            <pc:sldMk cId="895231180" sldId="310"/>
            <ac:inkMk id="134" creationId="{7ED7086B-BCF4-4D40-85CC-21B32C5F0E37}"/>
          </ac:inkMkLst>
        </pc:inkChg>
        <pc:inkChg chg="add">
          <ac:chgData name="Viet Anh Nguyen" userId="b95f61ff061388d5" providerId="LiveId" clId="{3E39147E-158E-4099-BECE-8D8C54C07C10}" dt="2022-01-08T08:11:57.028" v="2369"/>
          <ac:inkMkLst>
            <pc:docMk/>
            <pc:sldMk cId="895231180" sldId="310"/>
            <ac:inkMk id="135" creationId="{625A1F2B-2957-4E4B-B4B3-B185FA9D2287}"/>
          </ac:inkMkLst>
        </pc:inkChg>
        <pc:inkChg chg="add del">
          <ac:chgData name="Viet Anh Nguyen" userId="b95f61ff061388d5" providerId="LiveId" clId="{3E39147E-158E-4099-BECE-8D8C54C07C10}" dt="2022-01-08T08:13:29.836" v="2377"/>
          <ac:inkMkLst>
            <pc:docMk/>
            <pc:sldMk cId="895231180" sldId="310"/>
            <ac:inkMk id="136" creationId="{ADEE41D1-F691-454F-AED0-5047682BFA6D}"/>
          </ac:inkMkLst>
        </pc:inkChg>
        <pc:inkChg chg="add del">
          <ac:chgData name="Viet Anh Nguyen" userId="b95f61ff061388d5" providerId="LiveId" clId="{3E39147E-158E-4099-BECE-8D8C54C07C10}" dt="2022-01-08T08:13:29.836" v="2377"/>
          <ac:inkMkLst>
            <pc:docMk/>
            <pc:sldMk cId="895231180" sldId="310"/>
            <ac:inkMk id="137" creationId="{186A1E79-8935-4010-83C9-EC6B0A7EFB8C}"/>
          </ac:inkMkLst>
        </pc:inkChg>
        <pc:inkChg chg="add del">
          <ac:chgData name="Viet Anh Nguyen" userId="b95f61ff061388d5" providerId="LiveId" clId="{3E39147E-158E-4099-BECE-8D8C54C07C10}" dt="2022-01-08T08:13:29.836" v="2377"/>
          <ac:inkMkLst>
            <pc:docMk/>
            <pc:sldMk cId="895231180" sldId="310"/>
            <ac:inkMk id="138" creationId="{F2491839-C7E7-4948-9E7D-944D81F62E30}"/>
          </ac:inkMkLst>
        </pc:inkChg>
        <pc:inkChg chg="add del">
          <ac:chgData name="Viet Anh Nguyen" userId="b95f61ff061388d5" providerId="LiveId" clId="{3E39147E-158E-4099-BECE-8D8C54C07C10}" dt="2022-01-08T08:13:29.836" v="2377"/>
          <ac:inkMkLst>
            <pc:docMk/>
            <pc:sldMk cId="895231180" sldId="310"/>
            <ac:inkMk id="139" creationId="{CDD41D15-DDFF-40A9-ABF4-C542E717AC4A}"/>
          </ac:inkMkLst>
        </pc:inkChg>
        <pc:inkChg chg="add del">
          <ac:chgData name="Viet Anh Nguyen" userId="b95f61ff061388d5" providerId="LiveId" clId="{3E39147E-158E-4099-BECE-8D8C54C07C10}" dt="2022-01-08T08:13:29.836" v="2377"/>
          <ac:inkMkLst>
            <pc:docMk/>
            <pc:sldMk cId="895231180" sldId="310"/>
            <ac:inkMk id="140" creationId="{98938FE0-8791-40BE-A2C3-4DD5D152FD65}"/>
          </ac:inkMkLst>
        </pc:inkChg>
        <pc:inkChg chg="add del">
          <ac:chgData name="Viet Anh Nguyen" userId="b95f61ff061388d5" providerId="LiveId" clId="{3E39147E-158E-4099-BECE-8D8C54C07C10}" dt="2022-01-08T08:13:29.836" v="2377"/>
          <ac:inkMkLst>
            <pc:docMk/>
            <pc:sldMk cId="895231180" sldId="310"/>
            <ac:inkMk id="141" creationId="{99EA688D-492B-4F94-8C46-E29BCA06E57A}"/>
          </ac:inkMkLst>
        </pc:inkChg>
        <pc:inkChg chg="add del">
          <ac:chgData name="Viet Anh Nguyen" userId="b95f61ff061388d5" providerId="LiveId" clId="{3E39147E-158E-4099-BECE-8D8C54C07C10}" dt="2022-01-08T08:13:29.836" v="2377"/>
          <ac:inkMkLst>
            <pc:docMk/>
            <pc:sldMk cId="895231180" sldId="310"/>
            <ac:inkMk id="142" creationId="{FE417883-DF62-4B12-AA02-D0FF013CE479}"/>
          </ac:inkMkLst>
        </pc:inkChg>
        <pc:inkChg chg="add del">
          <ac:chgData name="Viet Anh Nguyen" userId="b95f61ff061388d5" providerId="LiveId" clId="{3E39147E-158E-4099-BECE-8D8C54C07C10}" dt="2022-01-08T08:13:35.094" v="2390"/>
          <ac:inkMkLst>
            <pc:docMk/>
            <pc:sldMk cId="895231180" sldId="310"/>
            <ac:inkMk id="143" creationId="{7BA98287-0703-4791-8D84-644762CA8CDE}"/>
          </ac:inkMkLst>
        </pc:inkChg>
        <pc:inkChg chg="add del">
          <ac:chgData name="Viet Anh Nguyen" userId="b95f61ff061388d5" providerId="LiveId" clId="{3E39147E-158E-4099-BECE-8D8C54C07C10}" dt="2022-01-08T08:13:35.094" v="2390"/>
          <ac:inkMkLst>
            <pc:docMk/>
            <pc:sldMk cId="895231180" sldId="310"/>
            <ac:inkMk id="144" creationId="{2C378A30-4E36-43F5-90F7-7419D16E3A4F}"/>
          </ac:inkMkLst>
        </pc:inkChg>
        <pc:inkChg chg="add del">
          <ac:chgData name="Viet Anh Nguyen" userId="b95f61ff061388d5" providerId="LiveId" clId="{3E39147E-158E-4099-BECE-8D8C54C07C10}" dt="2022-01-08T08:13:35.094" v="2390"/>
          <ac:inkMkLst>
            <pc:docMk/>
            <pc:sldMk cId="895231180" sldId="310"/>
            <ac:inkMk id="145" creationId="{97237131-38D5-49E8-BC4A-EE88127C31B8}"/>
          </ac:inkMkLst>
        </pc:inkChg>
        <pc:inkChg chg="add del">
          <ac:chgData name="Viet Anh Nguyen" userId="b95f61ff061388d5" providerId="LiveId" clId="{3E39147E-158E-4099-BECE-8D8C54C07C10}" dt="2022-01-08T08:13:35.094" v="2390"/>
          <ac:inkMkLst>
            <pc:docMk/>
            <pc:sldMk cId="895231180" sldId="310"/>
            <ac:inkMk id="146" creationId="{452900B9-604A-43AC-A3B6-254F0172708A}"/>
          </ac:inkMkLst>
        </pc:inkChg>
        <pc:inkChg chg="add del">
          <ac:chgData name="Viet Anh Nguyen" userId="b95f61ff061388d5" providerId="LiveId" clId="{3E39147E-158E-4099-BECE-8D8C54C07C10}" dt="2022-01-08T08:13:35.094" v="2390"/>
          <ac:inkMkLst>
            <pc:docMk/>
            <pc:sldMk cId="895231180" sldId="310"/>
            <ac:inkMk id="147" creationId="{AB51E351-0E9B-4464-A465-419D4B1E631B}"/>
          </ac:inkMkLst>
        </pc:inkChg>
        <pc:inkChg chg="add del">
          <ac:chgData name="Viet Anh Nguyen" userId="b95f61ff061388d5" providerId="LiveId" clId="{3E39147E-158E-4099-BECE-8D8C54C07C10}" dt="2022-01-08T08:13:35.094" v="2390"/>
          <ac:inkMkLst>
            <pc:docMk/>
            <pc:sldMk cId="895231180" sldId="310"/>
            <ac:inkMk id="148" creationId="{B8765609-C744-4D4E-833A-DB52B4988C90}"/>
          </ac:inkMkLst>
        </pc:inkChg>
        <pc:inkChg chg="add del">
          <ac:chgData name="Viet Anh Nguyen" userId="b95f61ff061388d5" providerId="LiveId" clId="{3E39147E-158E-4099-BECE-8D8C54C07C10}" dt="2022-01-08T08:13:35.094" v="2390"/>
          <ac:inkMkLst>
            <pc:docMk/>
            <pc:sldMk cId="895231180" sldId="310"/>
            <ac:inkMk id="149" creationId="{B2EB6BB1-C9F7-48CE-9A12-1CDAB19EC835}"/>
          </ac:inkMkLst>
        </pc:inkChg>
        <pc:inkChg chg="add del">
          <ac:chgData name="Viet Anh Nguyen" userId="b95f61ff061388d5" providerId="LiveId" clId="{3E39147E-158E-4099-BECE-8D8C54C07C10}" dt="2022-01-08T08:13:35.094" v="2390"/>
          <ac:inkMkLst>
            <pc:docMk/>
            <pc:sldMk cId="895231180" sldId="310"/>
            <ac:inkMk id="150" creationId="{C1B2A609-CD43-4D6D-8E06-6ED8A720028B}"/>
          </ac:inkMkLst>
        </pc:inkChg>
        <pc:inkChg chg="add del">
          <ac:chgData name="Viet Anh Nguyen" userId="b95f61ff061388d5" providerId="LiveId" clId="{3E39147E-158E-4099-BECE-8D8C54C07C10}" dt="2022-01-08T08:13:35.094" v="2390"/>
          <ac:inkMkLst>
            <pc:docMk/>
            <pc:sldMk cId="895231180" sldId="310"/>
            <ac:inkMk id="151" creationId="{FC18B2E2-7406-4C06-A7AD-BC01BC2AB099}"/>
          </ac:inkMkLst>
        </pc:inkChg>
        <pc:inkChg chg="add del">
          <ac:chgData name="Viet Anh Nguyen" userId="b95f61ff061388d5" providerId="LiveId" clId="{3E39147E-158E-4099-BECE-8D8C54C07C10}" dt="2022-01-08T08:13:35.094" v="2390"/>
          <ac:inkMkLst>
            <pc:docMk/>
            <pc:sldMk cId="895231180" sldId="310"/>
            <ac:inkMk id="152" creationId="{B6E7A354-E2A1-4D93-82C0-57F1871FE21D}"/>
          </ac:inkMkLst>
        </pc:inkChg>
        <pc:inkChg chg="add del">
          <ac:chgData name="Viet Anh Nguyen" userId="b95f61ff061388d5" providerId="LiveId" clId="{3E39147E-158E-4099-BECE-8D8C54C07C10}" dt="2022-01-08T08:13:35.094" v="2390"/>
          <ac:inkMkLst>
            <pc:docMk/>
            <pc:sldMk cId="895231180" sldId="310"/>
            <ac:inkMk id="153" creationId="{34AE648F-A693-4F46-B660-DA65B809B420}"/>
          </ac:inkMkLst>
        </pc:inkChg>
        <pc:inkChg chg="add del">
          <ac:chgData name="Viet Anh Nguyen" userId="b95f61ff061388d5" providerId="LiveId" clId="{3E39147E-158E-4099-BECE-8D8C54C07C10}" dt="2022-01-08T08:13:35.094" v="2390"/>
          <ac:inkMkLst>
            <pc:docMk/>
            <pc:sldMk cId="895231180" sldId="310"/>
            <ac:inkMk id="154" creationId="{9C9A2AA8-A809-4525-9299-14F256881020}"/>
          </ac:inkMkLst>
        </pc:inkChg>
        <pc:inkChg chg="add del">
          <ac:chgData name="Viet Anh Nguyen" userId="b95f61ff061388d5" providerId="LiveId" clId="{3E39147E-158E-4099-BECE-8D8C54C07C10}" dt="2022-01-08T08:13:35.094" v="2390"/>
          <ac:inkMkLst>
            <pc:docMk/>
            <pc:sldMk cId="895231180" sldId="310"/>
            <ac:inkMk id="155" creationId="{2EFCAF03-B759-49B2-A848-DEAB2BE27971}"/>
          </ac:inkMkLst>
        </pc:inkChg>
        <pc:inkChg chg="add del">
          <ac:chgData name="Viet Anh Nguyen" userId="b95f61ff061388d5" providerId="LiveId" clId="{3E39147E-158E-4099-BECE-8D8C54C07C10}" dt="2022-01-08T08:13:35.094" v="2390"/>
          <ac:inkMkLst>
            <pc:docMk/>
            <pc:sldMk cId="895231180" sldId="310"/>
            <ac:inkMk id="156" creationId="{AC488994-4C53-4D02-9138-30C174FF9397}"/>
          </ac:inkMkLst>
        </pc:inkChg>
        <pc:inkChg chg="add">
          <ac:chgData name="Viet Anh Nguyen" userId="b95f61ff061388d5" providerId="LiveId" clId="{3E39147E-158E-4099-BECE-8D8C54C07C10}" dt="2022-01-08T08:13:35.094" v="2390"/>
          <ac:inkMkLst>
            <pc:docMk/>
            <pc:sldMk cId="895231180" sldId="310"/>
            <ac:inkMk id="157" creationId="{72204B6A-E67F-4A42-A2A1-752FF8F2E116}"/>
          </ac:inkMkLst>
        </pc:inkChg>
        <pc:inkChg chg="add del">
          <ac:chgData name="Viet Anh Nguyen" userId="b95f61ff061388d5" providerId="LiveId" clId="{3E39147E-158E-4099-BECE-8D8C54C07C10}" dt="2022-01-08T08:13:38.894" v="2396"/>
          <ac:inkMkLst>
            <pc:docMk/>
            <pc:sldMk cId="895231180" sldId="310"/>
            <ac:inkMk id="158" creationId="{DD324593-A3C9-4EC5-B64E-D7D4458A5D86}"/>
          </ac:inkMkLst>
        </pc:inkChg>
        <pc:inkChg chg="add del">
          <ac:chgData name="Viet Anh Nguyen" userId="b95f61ff061388d5" providerId="LiveId" clId="{3E39147E-158E-4099-BECE-8D8C54C07C10}" dt="2022-01-08T08:13:38.894" v="2396"/>
          <ac:inkMkLst>
            <pc:docMk/>
            <pc:sldMk cId="895231180" sldId="310"/>
            <ac:inkMk id="159" creationId="{1EFB0E42-EEF4-416F-BC56-715EC7D3A34D}"/>
          </ac:inkMkLst>
        </pc:inkChg>
        <pc:inkChg chg="add del">
          <ac:chgData name="Viet Anh Nguyen" userId="b95f61ff061388d5" providerId="LiveId" clId="{3E39147E-158E-4099-BECE-8D8C54C07C10}" dt="2022-01-08T08:13:38.894" v="2396"/>
          <ac:inkMkLst>
            <pc:docMk/>
            <pc:sldMk cId="895231180" sldId="310"/>
            <ac:inkMk id="160" creationId="{C5B6F2B3-DC50-4BAC-8B9B-12C0CB8AF11F}"/>
          </ac:inkMkLst>
        </pc:inkChg>
        <pc:inkChg chg="add del">
          <ac:chgData name="Viet Anh Nguyen" userId="b95f61ff061388d5" providerId="LiveId" clId="{3E39147E-158E-4099-BECE-8D8C54C07C10}" dt="2022-01-08T08:13:38.894" v="2396"/>
          <ac:inkMkLst>
            <pc:docMk/>
            <pc:sldMk cId="895231180" sldId="310"/>
            <ac:inkMk id="161" creationId="{5FD47B83-0573-4302-AD66-A2F4DEE81B5A}"/>
          </ac:inkMkLst>
        </pc:inkChg>
        <pc:inkChg chg="add del">
          <ac:chgData name="Viet Anh Nguyen" userId="b95f61ff061388d5" providerId="LiveId" clId="{3E39147E-158E-4099-BECE-8D8C54C07C10}" dt="2022-01-08T08:13:38.894" v="2396"/>
          <ac:inkMkLst>
            <pc:docMk/>
            <pc:sldMk cId="895231180" sldId="310"/>
            <ac:inkMk id="162" creationId="{8D20E658-91F1-4460-9F71-5B85A7AF7866}"/>
          </ac:inkMkLst>
        </pc:inkChg>
        <pc:inkChg chg="add">
          <ac:chgData name="Viet Anh Nguyen" userId="b95f61ff061388d5" providerId="LiveId" clId="{3E39147E-158E-4099-BECE-8D8C54C07C10}" dt="2022-01-08T08:13:38.894" v="2396"/>
          <ac:inkMkLst>
            <pc:docMk/>
            <pc:sldMk cId="895231180" sldId="310"/>
            <ac:inkMk id="163" creationId="{0C0EED04-3ED3-4790-9ACB-B0CFBDCA033B}"/>
          </ac:inkMkLst>
        </pc:inkChg>
      </pc:sldChg>
      <pc:sldChg chg="addSp delSp new mod modClrScheme chgLayout">
        <pc:chgData name="Viet Anh Nguyen" userId="b95f61ff061388d5" providerId="LiveId" clId="{3E39147E-158E-4099-BECE-8D8C54C07C10}" dt="2022-01-08T08:27:59.512" v="2805"/>
        <pc:sldMkLst>
          <pc:docMk/>
          <pc:sldMk cId="1344316145" sldId="311"/>
        </pc:sldMkLst>
        <pc:spChg chg="del">
          <ac:chgData name="Viet Anh Nguyen" userId="b95f61ff061388d5" providerId="LiveId" clId="{3E39147E-158E-4099-BECE-8D8C54C07C10}" dt="2022-01-08T08:13:48.186" v="2398" actId="700"/>
          <ac:spMkLst>
            <pc:docMk/>
            <pc:sldMk cId="1344316145" sldId="311"/>
            <ac:spMk id="2" creationId="{E7CED497-69B1-491D-8433-F22E5F698C5C}"/>
          </ac:spMkLst>
        </pc:spChg>
        <pc:spChg chg="del">
          <ac:chgData name="Viet Anh Nguyen" userId="b95f61ff061388d5" providerId="LiveId" clId="{3E39147E-158E-4099-BECE-8D8C54C07C10}" dt="2022-01-08T08:13:48.186" v="2398" actId="700"/>
          <ac:spMkLst>
            <pc:docMk/>
            <pc:sldMk cId="1344316145" sldId="311"/>
            <ac:spMk id="3" creationId="{6ADF1DE1-C661-4B3B-A1EC-61BCD6E3BD7A}"/>
          </ac:spMkLst>
        </pc:spChg>
        <pc:inkChg chg="add del">
          <ac:chgData name="Viet Anh Nguyen" userId="b95f61ff061388d5" providerId="LiveId" clId="{3E39147E-158E-4099-BECE-8D8C54C07C10}" dt="2022-01-08T08:13:57.636" v="2410"/>
          <ac:inkMkLst>
            <pc:docMk/>
            <pc:sldMk cId="1344316145" sldId="311"/>
            <ac:inkMk id="4" creationId="{5F67EEDB-5CF2-4C3D-8A88-9F9A899E56DC}"/>
          </ac:inkMkLst>
        </pc:inkChg>
        <pc:inkChg chg="add del">
          <ac:chgData name="Viet Anh Nguyen" userId="b95f61ff061388d5" providerId="LiveId" clId="{3E39147E-158E-4099-BECE-8D8C54C07C10}" dt="2022-01-08T08:13:57.636" v="2410"/>
          <ac:inkMkLst>
            <pc:docMk/>
            <pc:sldMk cId="1344316145" sldId="311"/>
            <ac:inkMk id="5" creationId="{BD1214FE-35B3-426F-9304-DB44BCDD80FD}"/>
          </ac:inkMkLst>
        </pc:inkChg>
        <pc:inkChg chg="add del">
          <ac:chgData name="Viet Anh Nguyen" userId="b95f61ff061388d5" providerId="LiveId" clId="{3E39147E-158E-4099-BECE-8D8C54C07C10}" dt="2022-01-08T08:13:57.636" v="2410"/>
          <ac:inkMkLst>
            <pc:docMk/>
            <pc:sldMk cId="1344316145" sldId="311"/>
            <ac:inkMk id="6" creationId="{ACE973DC-239C-48D2-B6ED-C3D2CDEC87DB}"/>
          </ac:inkMkLst>
        </pc:inkChg>
        <pc:inkChg chg="add del">
          <ac:chgData name="Viet Anh Nguyen" userId="b95f61ff061388d5" providerId="LiveId" clId="{3E39147E-158E-4099-BECE-8D8C54C07C10}" dt="2022-01-08T08:13:57.636" v="2410"/>
          <ac:inkMkLst>
            <pc:docMk/>
            <pc:sldMk cId="1344316145" sldId="311"/>
            <ac:inkMk id="7" creationId="{49ABF84A-9E69-4DB1-B450-090627EE9011}"/>
          </ac:inkMkLst>
        </pc:inkChg>
        <pc:inkChg chg="add del">
          <ac:chgData name="Viet Anh Nguyen" userId="b95f61ff061388d5" providerId="LiveId" clId="{3E39147E-158E-4099-BECE-8D8C54C07C10}" dt="2022-01-08T08:13:57.636" v="2410"/>
          <ac:inkMkLst>
            <pc:docMk/>
            <pc:sldMk cId="1344316145" sldId="311"/>
            <ac:inkMk id="8" creationId="{771D51ED-34DF-455B-A49D-6223876D66BA}"/>
          </ac:inkMkLst>
        </pc:inkChg>
        <pc:inkChg chg="add del">
          <ac:chgData name="Viet Anh Nguyen" userId="b95f61ff061388d5" providerId="LiveId" clId="{3E39147E-158E-4099-BECE-8D8C54C07C10}" dt="2022-01-08T08:13:57.636" v="2410"/>
          <ac:inkMkLst>
            <pc:docMk/>
            <pc:sldMk cId="1344316145" sldId="311"/>
            <ac:inkMk id="9" creationId="{7FA7EDB0-D964-47A3-B479-685D0008B090}"/>
          </ac:inkMkLst>
        </pc:inkChg>
        <pc:inkChg chg="add del">
          <ac:chgData name="Viet Anh Nguyen" userId="b95f61ff061388d5" providerId="LiveId" clId="{3E39147E-158E-4099-BECE-8D8C54C07C10}" dt="2022-01-08T08:13:57.636" v="2410"/>
          <ac:inkMkLst>
            <pc:docMk/>
            <pc:sldMk cId="1344316145" sldId="311"/>
            <ac:inkMk id="10" creationId="{BE32F7BE-0180-4D55-8737-8B151F7CB2C5}"/>
          </ac:inkMkLst>
        </pc:inkChg>
        <pc:inkChg chg="add del">
          <ac:chgData name="Viet Anh Nguyen" userId="b95f61ff061388d5" providerId="LiveId" clId="{3E39147E-158E-4099-BECE-8D8C54C07C10}" dt="2022-01-08T08:13:57.636" v="2410"/>
          <ac:inkMkLst>
            <pc:docMk/>
            <pc:sldMk cId="1344316145" sldId="311"/>
            <ac:inkMk id="11" creationId="{446896EE-9535-425B-B784-D66ED25B61A6}"/>
          </ac:inkMkLst>
        </pc:inkChg>
        <pc:inkChg chg="add del">
          <ac:chgData name="Viet Anh Nguyen" userId="b95f61ff061388d5" providerId="LiveId" clId="{3E39147E-158E-4099-BECE-8D8C54C07C10}" dt="2022-01-08T08:13:57.636" v="2410"/>
          <ac:inkMkLst>
            <pc:docMk/>
            <pc:sldMk cId="1344316145" sldId="311"/>
            <ac:inkMk id="12" creationId="{85FE274B-59CC-43CF-83F4-5BFF428226A4}"/>
          </ac:inkMkLst>
        </pc:inkChg>
        <pc:inkChg chg="add del">
          <ac:chgData name="Viet Anh Nguyen" userId="b95f61ff061388d5" providerId="LiveId" clId="{3E39147E-158E-4099-BECE-8D8C54C07C10}" dt="2022-01-08T08:13:57.636" v="2410"/>
          <ac:inkMkLst>
            <pc:docMk/>
            <pc:sldMk cId="1344316145" sldId="311"/>
            <ac:inkMk id="13" creationId="{4E937057-811B-4EBC-A28C-0599DE9FCADD}"/>
          </ac:inkMkLst>
        </pc:inkChg>
        <pc:inkChg chg="add del">
          <ac:chgData name="Viet Anh Nguyen" userId="b95f61ff061388d5" providerId="LiveId" clId="{3E39147E-158E-4099-BECE-8D8C54C07C10}" dt="2022-01-08T08:13:57.636" v="2410"/>
          <ac:inkMkLst>
            <pc:docMk/>
            <pc:sldMk cId="1344316145" sldId="311"/>
            <ac:inkMk id="14" creationId="{1F9F2EC0-FC67-4BCD-AF51-A13E37059426}"/>
          </ac:inkMkLst>
        </pc:inkChg>
        <pc:inkChg chg="add">
          <ac:chgData name="Viet Anh Nguyen" userId="b95f61ff061388d5" providerId="LiveId" clId="{3E39147E-158E-4099-BECE-8D8C54C07C10}" dt="2022-01-08T08:13:57.636" v="2410"/>
          <ac:inkMkLst>
            <pc:docMk/>
            <pc:sldMk cId="1344316145" sldId="311"/>
            <ac:inkMk id="15" creationId="{AB5C8DBE-BC0F-4EF0-91FF-F0E974BE9F91}"/>
          </ac:inkMkLst>
        </pc:inkChg>
        <pc:inkChg chg="add del">
          <ac:chgData name="Viet Anh Nguyen" userId="b95f61ff061388d5" providerId="LiveId" clId="{3E39147E-158E-4099-BECE-8D8C54C07C10}" dt="2022-01-08T08:14:01.408" v="2413"/>
          <ac:inkMkLst>
            <pc:docMk/>
            <pc:sldMk cId="1344316145" sldId="311"/>
            <ac:inkMk id="16" creationId="{A60360FF-4F46-475E-A316-4CC3AEE4639E}"/>
          </ac:inkMkLst>
        </pc:inkChg>
        <pc:inkChg chg="add del">
          <ac:chgData name="Viet Anh Nguyen" userId="b95f61ff061388d5" providerId="LiveId" clId="{3E39147E-158E-4099-BECE-8D8C54C07C10}" dt="2022-01-08T08:14:01.408" v="2413"/>
          <ac:inkMkLst>
            <pc:docMk/>
            <pc:sldMk cId="1344316145" sldId="311"/>
            <ac:inkMk id="17" creationId="{84DC0A12-2FB0-4FDA-938D-68827A99EC94}"/>
          </ac:inkMkLst>
        </pc:inkChg>
        <pc:inkChg chg="add">
          <ac:chgData name="Viet Anh Nguyen" userId="b95f61ff061388d5" providerId="LiveId" clId="{3E39147E-158E-4099-BECE-8D8C54C07C10}" dt="2022-01-08T08:14:01.408" v="2413"/>
          <ac:inkMkLst>
            <pc:docMk/>
            <pc:sldMk cId="1344316145" sldId="311"/>
            <ac:inkMk id="18" creationId="{6992ED8E-AE35-4FC8-BD09-73DC8ED454E9}"/>
          </ac:inkMkLst>
        </pc:inkChg>
        <pc:inkChg chg="add del">
          <ac:chgData name="Viet Anh Nguyen" userId="b95f61ff061388d5" providerId="LiveId" clId="{3E39147E-158E-4099-BECE-8D8C54C07C10}" dt="2022-01-08T08:14:11.495" v="2427"/>
          <ac:inkMkLst>
            <pc:docMk/>
            <pc:sldMk cId="1344316145" sldId="311"/>
            <ac:inkMk id="19" creationId="{9221A4EA-4120-427E-A20B-05BAD62AB9F0}"/>
          </ac:inkMkLst>
        </pc:inkChg>
        <pc:inkChg chg="add del">
          <ac:chgData name="Viet Anh Nguyen" userId="b95f61ff061388d5" providerId="LiveId" clId="{3E39147E-158E-4099-BECE-8D8C54C07C10}" dt="2022-01-08T08:14:11.495" v="2427"/>
          <ac:inkMkLst>
            <pc:docMk/>
            <pc:sldMk cId="1344316145" sldId="311"/>
            <ac:inkMk id="20" creationId="{583959DA-17F0-4301-BE91-84FF36E066E7}"/>
          </ac:inkMkLst>
        </pc:inkChg>
        <pc:inkChg chg="add del">
          <ac:chgData name="Viet Anh Nguyen" userId="b95f61ff061388d5" providerId="LiveId" clId="{3E39147E-158E-4099-BECE-8D8C54C07C10}" dt="2022-01-08T08:14:11.495" v="2427"/>
          <ac:inkMkLst>
            <pc:docMk/>
            <pc:sldMk cId="1344316145" sldId="311"/>
            <ac:inkMk id="21" creationId="{E846EFE6-DC34-411E-AC4A-14BAA9B431CE}"/>
          </ac:inkMkLst>
        </pc:inkChg>
        <pc:inkChg chg="add del">
          <ac:chgData name="Viet Anh Nguyen" userId="b95f61ff061388d5" providerId="LiveId" clId="{3E39147E-158E-4099-BECE-8D8C54C07C10}" dt="2022-01-08T08:14:11.495" v="2427"/>
          <ac:inkMkLst>
            <pc:docMk/>
            <pc:sldMk cId="1344316145" sldId="311"/>
            <ac:inkMk id="22" creationId="{9CFEA3AD-56A9-4B95-92D5-1C462FE0E513}"/>
          </ac:inkMkLst>
        </pc:inkChg>
        <pc:inkChg chg="add del">
          <ac:chgData name="Viet Anh Nguyen" userId="b95f61ff061388d5" providerId="LiveId" clId="{3E39147E-158E-4099-BECE-8D8C54C07C10}" dt="2022-01-08T08:14:11.495" v="2427"/>
          <ac:inkMkLst>
            <pc:docMk/>
            <pc:sldMk cId="1344316145" sldId="311"/>
            <ac:inkMk id="23" creationId="{D71CFFA6-3FBF-4D29-AE94-677F26511A64}"/>
          </ac:inkMkLst>
        </pc:inkChg>
        <pc:inkChg chg="add del">
          <ac:chgData name="Viet Anh Nguyen" userId="b95f61ff061388d5" providerId="LiveId" clId="{3E39147E-158E-4099-BECE-8D8C54C07C10}" dt="2022-01-08T08:14:11.495" v="2427"/>
          <ac:inkMkLst>
            <pc:docMk/>
            <pc:sldMk cId="1344316145" sldId="311"/>
            <ac:inkMk id="24" creationId="{AFF558B5-DB39-4998-A46E-A6B6C8531F07}"/>
          </ac:inkMkLst>
        </pc:inkChg>
        <pc:inkChg chg="add del">
          <ac:chgData name="Viet Anh Nguyen" userId="b95f61ff061388d5" providerId="LiveId" clId="{3E39147E-158E-4099-BECE-8D8C54C07C10}" dt="2022-01-08T08:14:11.495" v="2427"/>
          <ac:inkMkLst>
            <pc:docMk/>
            <pc:sldMk cId="1344316145" sldId="311"/>
            <ac:inkMk id="25" creationId="{FDBDE90D-925C-4F8F-BD55-79F10C8D65AC}"/>
          </ac:inkMkLst>
        </pc:inkChg>
        <pc:inkChg chg="add del">
          <ac:chgData name="Viet Anh Nguyen" userId="b95f61ff061388d5" providerId="LiveId" clId="{3E39147E-158E-4099-BECE-8D8C54C07C10}" dt="2022-01-08T08:14:11.495" v="2427"/>
          <ac:inkMkLst>
            <pc:docMk/>
            <pc:sldMk cId="1344316145" sldId="311"/>
            <ac:inkMk id="26" creationId="{55665E1A-D822-447B-BBFC-D9EFE225C421}"/>
          </ac:inkMkLst>
        </pc:inkChg>
        <pc:inkChg chg="add del">
          <ac:chgData name="Viet Anh Nguyen" userId="b95f61ff061388d5" providerId="LiveId" clId="{3E39147E-158E-4099-BECE-8D8C54C07C10}" dt="2022-01-08T08:14:11.495" v="2427"/>
          <ac:inkMkLst>
            <pc:docMk/>
            <pc:sldMk cId="1344316145" sldId="311"/>
            <ac:inkMk id="27" creationId="{510D08D9-6A28-400D-A693-13A44E7A80E9}"/>
          </ac:inkMkLst>
        </pc:inkChg>
        <pc:inkChg chg="add del">
          <ac:chgData name="Viet Anh Nguyen" userId="b95f61ff061388d5" providerId="LiveId" clId="{3E39147E-158E-4099-BECE-8D8C54C07C10}" dt="2022-01-08T08:14:11.495" v="2427"/>
          <ac:inkMkLst>
            <pc:docMk/>
            <pc:sldMk cId="1344316145" sldId="311"/>
            <ac:inkMk id="28" creationId="{18DB0C09-FB4F-431A-9A91-70ABD96C801D}"/>
          </ac:inkMkLst>
        </pc:inkChg>
        <pc:inkChg chg="add del">
          <ac:chgData name="Viet Anh Nguyen" userId="b95f61ff061388d5" providerId="LiveId" clId="{3E39147E-158E-4099-BECE-8D8C54C07C10}" dt="2022-01-08T08:14:11.495" v="2427"/>
          <ac:inkMkLst>
            <pc:docMk/>
            <pc:sldMk cId="1344316145" sldId="311"/>
            <ac:inkMk id="29" creationId="{CF5F2C3F-D7B3-472D-BE6D-4B707A0CF0F2}"/>
          </ac:inkMkLst>
        </pc:inkChg>
        <pc:inkChg chg="add del">
          <ac:chgData name="Viet Anh Nguyen" userId="b95f61ff061388d5" providerId="LiveId" clId="{3E39147E-158E-4099-BECE-8D8C54C07C10}" dt="2022-01-08T08:14:11.495" v="2427"/>
          <ac:inkMkLst>
            <pc:docMk/>
            <pc:sldMk cId="1344316145" sldId="311"/>
            <ac:inkMk id="30" creationId="{89C1569B-E1B0-4393-93B3-2545DC53579A}"/>
          </ac:inkMkLst>
        </pc:inkChg>
        <pc:inkChg chg="add del">
          <ac:chgData name="Viet Anh Nguyen" userId="b95f61ff061388d5" providerId="LiveId" clId="{3E39147E-158E-4099-BECE-8D8C54C07C10}" dt="2022-01-08T08:14:11.495" v="2427"/>
          <ac:inkMkLst>
            <pc:docMk/>
            <pc:sldMk cId="1344316145" sldId="311"/>
            <ac:inkMk id="31" creationId="{C43CF9DB-B4A5-4F48-8793-0EFD5CFD7369}"/>
          </ac:inkMkLst>
        </pc:inkChg>
        <pc:inkChg chg="add">
          <ac:chgData name="Viet Anh Nguyen" userId="b95f61ff061388d5" providerId="LiveId" clId="{3E39147E-158E-4099-BECE-8D8C54C07C10}" dt="2022-01-08T08:14:11.495" v="2427"/>
          <ac:inkMkLst>
            <pc:docMk/>
            <pc:sldMk cId="1344316145" sldId="311"/>
            <ac:inkMk id="32" creationId="{DEDFFD13-A1F0-419C-AC40-2A0C2928EFA6}"/>
          </ac:inkMkLst>
        </pc:inkChg>
        <pc:inkChg chg="add">
          <ac:chgData name="Viet Anh Nguyen" userId="b95f61ff061388d5" providerId="LiveId" clId="{3E39147E-158E-4099-BECE-8D8C54C07C10}" dt="2022-01-08T08:14:11.495" v="2427"/>
          <ac:inkMkLst>
            <pc:docMk/>
            <pc:sldMk cId="1344316145" sldId="311"/>
            <ac:inkMk id="33" creationId="{6D56FBB1-6B8C-4A01-AE88-311BC581595F}"/>
          </ac:inkMkLst>
        </pc:inkChg>
        <pc:inkChg chg="add">
          <ac:chgData name="Viet Anh Nguyen" userId="b95f61ff061388d5" providerId="LiveId" clId="{3E39147E-158E-4099-BECE-8D8C54C07C10}" dt="2022-01-08T08:14:11.495" v="2427"/>
          <ac:inkMkLst>
            <pc:docMk/>
            <pc:sldMk cId="1344316145" sldId="311"/>
            <ac:inkMk id="34" creationId="{3472828E-45F6-4970-9E8A-1E34EBCC2852}"/>
          </ac:inkMkLst>
        </pc:inkChg>
        <pc:inkChg chg="add del">
          <ac:chgData name="Viet Anh Nguyen" userId="b95f61ff061388d5" providerId="LiveId" clId="{3E39147E-158E-4099-BECE-8D8C54C07C10}" dt="2022-01-08T08:19:44.964" v="2439"/>
          <ac:inkMkLst>
            <pc:docMk/>
            <pc:sldMk cId="1344316145" sldId="311"/>
            <ac:inkMk id="35" creationId="{10431AD6-322E-4F2F-B1AD-A130B4369224}"/>
          </ac:inkMkLst>
        </pc:inkChg>
        <pc:inkChg chg="add del">
          <ac:chgData name="Viet Anh Nguyen" userId="b95f61ff061388d5" providerId="LiveId" clId="{3E39147E-158E-4099-BECE-8D8C54C07C10}" dt="2022-01-08T08:19:44.964" v="2439"/>
          <ac:inkMkLst>
            <pc:docMk/>
            <pc:sldMk cId="1344316145" sldId="311"/>
            <ac:inkMk id="36" creationId="{A4697EBA-BB3D-4977-8D37-C63A0A264C17}"/>
          </ac:inkMkLst>
        </pc:inkChg>
        <pc:inkChg chg="add del">
          <ac:chgData name="Viet Anh Nguyen" userId="b95f61ff061388d5" providerId="LiveId" clId="{3E39147E-158E-4099-BECE-8D8C54C07C10}" dt="2022-01-08T08:19:44.964" v="2439"/>
          <ac:inkMkLst>
            <pc:docMk/>
            <pc:sldMk cId="1344316145" sldId="311"/>
            <ac:inkMk id="37" creationId="{384FF784-E8A9-4021-A372-221EFAFC5B96}"/>
          </ac:inkMkLst>
        </pc:inkChg>
        <pc:inkChg chg="add del">
          <ac:chgData name="Viet Anh Nguyen" userId="b95f61ff061388d5" providerId="LiveId" clId="{3E39147E-158E-4099-BECE-8D8C54C07C10}" dt="2022-01-08T08:19:44.964" v="2439"/>
          <ac:inkMkLst>
            <pc:docMk/>
            <pc:sldMk cId="1344316145" sldId="311"/>
            <ac:inkMk id="38" creationId="{A40EE868-595D-4D88-BA0B-5694CA3FAFEE}"/>
          </ac:inkMkLst>
        </pc:inkChg>
        <pc:inkChg chg="add del">
          <ac:chgData name="Viet Anh Nguyen" userId="b95f61ff061388d5" providerId="LiveId" clId="{3E39147E-158E-4099-BECE-8D8C54C07C10}" dt="2022-01-08T08:19:44.964" v="2439"/>
          <ac:inkMkLst>
            <pc:docMk/>
            <pc:sldMk cId="1344316145" sldId="311"/>
            <ac:inkMk id="39" creationId="{8CBA2745-C614-423B-9E5A-B8804627FA87}"/>
          </ac:inkMkLst>
        </pc:inkChg>
        <pc:inkChg chg="add del">
          <ac:chgData name="Viet Anh Nguyen" userId="b95f61ff061388d5" providerId="LiveId" clId="{3E39147E-158E-4099-BECE-8D8C54C07C10}" dt="2022-01-08T08:19:44.964" v="2439"/>
          <ac:inkMkLst>
            <pc:docMk/>
            <pc:sldMk cId="1344316145" sldId="311"/>
            <ac:inkMk id="40" creationId="{E0686080-E2AD-4863-B745-F7601D907B69}"/>
          </ac:inkMkLst>
        </pc:inkChg>
        <pc:inkChg chg="add del">
          <ac:chgData name="Viet Anh Nguyen" userId="b95f61ff061388d5" providerId="LiveId" clId="{3E39147E-158E-4099-BECE-8D8C54C07C10}" dt="2022-01-08T08:19:44.964" v="2439"/>
          <ac:inkMkLst>
            <pc:docMk/>
            <pc:sldMk cId="1344316145" sldId="311"/>
            <ac:inkMk id="41" creationId="{53F78814-D46E-4166-95A6-D4F50ED9B764}"/>
          </ac:inkMkLst>
        </pc:inkChg>
        <pc:inkChg chg="add del">
          <ac:chgData name="Viet Anh Nguyen" userId="b95f61ff061388d5" providerId="LiveId" clId="{3E39147E-158E-4099-BECE-8D8C54C07C10}" dt="2022-01-08T08:19:44.964" v="2439"/>
          <ac:inkMkLst>
            <pc:docMk/>
            <pc:sldMk cId="1344316145" sldId="311"/>
            <ac:inkMk id="42" creationId="{EE54CF4D-A023-4FD3-BB71-EDDC30E7493D}"/>
          </ac:inkMkLst>
        </pc:inkChg>
        <pc:inkChg chg="add del">
          <ac:chgData name="Viet Anh Nguyen" userId="b95f61ff061388d5" providerId="LiveId" clId="{3E39147E-158E-4099-BECE-8D8C54C07C10}" dt="2022-01-08T08:19:44.964" v="2439"/>
          <ac:inkMkLst>
            <pc:docMk/>
            <pc:sldMk cId="1344316145" sldId="311"/>
            <ac:inkMk id="43" creationId="{D48809CB-3E0C-4120-B939-D44D0E2FF750}"/>
          </ac:inkMkLst>
        </pc:inkChg>
        <pc:inkChg chg="add del">
          <ac:chgData name="Viet Anh Nguyen" userId="b95f61ff061388d5" providerId="LiveId" clId="{3E39147E-158E-4099-BECE-8D8C54C07C10}" dt="2022-01-08T08:19:44.964" v="2439"/>
          <ac:inkMkLst>
            <pc:docMk/>
            <pc:sldMk cId="1344316145" sldId="311"/>
            <ac:inkMk id="44" creationId="{7B572A34-289E-4275-918C-D56EF503F2B2}"/>
          </ac:inkMkLst>
        </pc:inkChg>
        <pc:inkChg chg="add del">
          <ac:chgData name="Viet Anh Nguyen" userId="b95f61ff061388d5" providerId="LiveId" clId="{3E39147E-158E-4099-BECE-8D8C54C07C10}" dt="2022-01-08T08:19:44.964" v="2439"/>
          <ac:inkMkLst>
            <pc:docMk/>
            <pc:sldMk cId="1344316145" sldId="311"/>
            <ac:inkMk id="45" creationId="{B6CD08D6-F52E-481E-A083-2EF412613C23}"/>
          </ac:inkMkLst>
        </pc:inkChg>
        <pc:inkChg chg="add del">
          <ac:chgData name="Viet Anh Nguyen" userId="b95f61ff061388d5" providerId="LiveId" clId="{3E39147E-158E-4099-BECE-8D8C54C07C10}" dt="2022-01-08T08:19:48.616" v="2449"/>
          <ac:inkMkLst>
            <pc:docMk/>
            <pc:sldMk cId="1344316145" sldId="311"/>
            <ac:inkMk id="46" creationId="{0AFEBFF2-B816-4767-B609-6BA070B3E0F0}"/>
          </ac:inkMkLst>
        </pc:inkChg>
        <pc:inkChg chg="add del">
          <ac:chgData name="Viet Anh Nguyen" userId="b95f61ff061388d5" providerId="LiveId" clId="{3E39147E-158E-4099-BECE-8D8C54C07C10}" dt="2022-01-08T08:19:48.616" v="2449"/>
          <ac:inkMkLst>
            <pc:docMk/>
            <pc:sldMk cId="1344316145" sldId="311"/>
            <ac:inkMk id="47" creationId="{21F0727A-0BE0-476F-B7EE-4E82129C301B}"/>
          </ac:inkMkLst>
        </pc:inkChg>
        <pc:inkChg chg="add del">
          <ac:chgData name="Viet Anh Nguyen" userId="b95f61ff061388d5" providerId="LiveId" clId="{3E39147E-158E-4099-BECE-8D8C54C07C10}" dt="2022-01-08T08:19:48.616" v="2449"/>
          <ac:inkMkLst>
            <pc:docMk/>
            <pc:sldMk cId="1344316145" sldId="311"/>
            <ac:inkMk id="48" creationId="{4686F9C0-31CD-4979-8A12-DCCF6390D554}"/>
          </ac:inkMkLst>
        </pc:inkChg>
        <pc:inkChg chg="add del">
          <ac:chgData name="Viet Anh Nguyen" userId="b95f61ff061388d5" providerId="LiveId" clId="{3E39147E-158E-4099-BECE-8D8C54C07C10}" dt="2022-01-08T08:19:48.616" v="2449"/>
          <ac:inkMkLst>
            <pc:docMk/>
            <pc:sldMk cId="1344316145" sldId="311"/>
            <ac:inkMk id="49" creationId="{3AECFBDE-4F3A-4A15-8211-CBDB9D232705}"/>
          </ac:inkMkLst>
        </pc:inkChg>
        <pc:inkChg chg="add del">
          <ac:chgData name="Viet Anh Nguyen" userId="b95f61ff061388d5" providerId="LiveId" clId="{3E39147E-158E-4099-BECE-8D8C54C07C10}" dt="2022-01-08T08:19:48.616" v="2449"/>
          <ac:inkMkLst>
            <pc:docMk/>
            <pc:sldMk cId="1344316145" sldId="311"/>
            <ac:inkMk id="50" creationId="{B95A797D-B7E9-41CE-95AF-9F75090B9D24}"/>
          </ac:inkMkLst>
        </pc:inkChg>
        <pc:inkChg chg="add del">
          <ac:chgData name="Viet Anh Nguyen" userId="b95f61ff061388d5" providerId="LiveId" clId="{3E39147E-158E-4099-BECE-8D8C54C07C10}" dt="2022-01-08T08:19:48.616" v="2449"/>
          <ac:inkMkLst>
            <pc:docMk/>
            <pc:sldMk cId="1344316145" sldId="311"/>
            <ac:inkMk id="51" creationId="{020C5B80-118B-47B8-909C-B394BC1A61D9}"/>
          </ac:inkMkLst>
        </pc:inkChg>
        <pc:inkChg chg="add del">
          <ac:chgData name="Viet Anh Nguyen" userId="b95f61ff061388d5" providerId="LiveId" clId="{3E39147E-158E-4099-BECE-8D8C54C07C10}" dt="2022-01-08T08:19:48.616" v="2449"/>
          <ac:inkMkLst>
            <pc:docMk/>
            <pc:sldMk cId="1344316145" sldId="311"/>
            <ac:inkMk id="52" creationId="{FF32ECF8-6B1F-4F1D-98A5-50228F105540}"/>
          </ac:inkMkLst>
        </pc:inkChg>
        <pc:inkChg chg="add del">
          <ac:chgData name="Viet Anh Nguyen" userId="b95f61ff061388d5" providerId="LiveId" clId="{3E39147E-158E-4099-BECE-8D8C54C07C10}" dt="2022-01-08T08:19:48.616" v="2449"/>
          <ac:inkMkLst>
            <pc:docMk/>
            <pc:sldMk cId="1344316145" sldId="311"/>
            <ac:inkMk id="53" creationId="{568BCBA2-353D-4E3B-A62F-D91C769D50DF}"/>
          </ac:inkMkLst>
        </pc:inkChg>
        <pc:inkChg chg="add del">
          <ac:chgData name="Viet Anh Nguyen" userId="b95f61ff061388d5" providerId="LiveId" clId="{3E39147E-158E-4099-BECE-8D8C54C07C10}" dt="2022-01-08T08:19:48.616" v="2449"/>
          <ac:inkMkLst>
            <pc:docMk/>
            <pc:sldMk cId="1344316145" sldId="311"/>
            <ac:inkMk id="54" creationId="{FEBEFF67-27D6-4742-9362-194DF2D647B8}"/>
          </ac:inkMkLst>
        </pc:inkChg>
        <pc:inkChg chg="add del">
          <ac:chgData name="Viet Anh Nguyen" userId="b95f61ff061388d5" providerId="LiveId" clId="{3E39147E-158E-4099-BECE-8D8C54C07C10}" dt="2022-01-08T08:19:48.616" v="2449"/>
          <ac:inkMkLst>
            <pc:docMk/>
            <pc:sldMk cId="1344316145" sldId="311"/>
            <ac:inkMk id="55" creationId="{AEFAC7E4-8B89-46CD-9262-248C8F83B203}"/>
          </ac:inkMkLst>
        </pc:inkChg>
        <pc:inkChg chg="add">
          <ac:chgData name="Viet Anh Nguyen" userId="b95f61ff061388d5" providerId="LiveId" clId="{3E39147E-158E-4099-BECE-8D8C54C07C10}" dt="2022-01-08T08:19:48.616" v="2449"/>
          <ac:inkMkLst>
            <pc:docMk/>
            <pc:sldMk cId="1344316145" sldId="311"/>
            <ac:inkMk id="56" creationId="{5B9A81F7-74D8-4C73-B784-92A094EAA7E0}"/>
          </ac:inkMkLst>
        </pc:inkChg>
        <pc:inkChg chg="add">
          <ac:chgData name="Viet Anh Nguyen" userId="b95f61ff061388d5" providerId="LiveId" clId="{3E39147E-158E-4099-BECE-8D8C54C07C10}" dt="2022-01-08T08:20:19.494" v="2450" actId="9405"/>
          <ac:inkMkLst>
            <pc:docMk/>
            <pc:sldMk cId="1344316145" sldId="311"/>
            <ac:inkMk id="57" creationId="{ECF48035-64F1-4F09-8CDD-B92C20F40E76}"/>
          </ac:inkMkLst>
        </pc:inkChg>
        <pc:inkChg chg="add del">
          <ac:chgData name="Viet Anh Nguyen" userId="b95f61ff061388d5" providerId="LiveId" clId="{3E39147E-158E-4099-BECE-8D8C54C07C10}" dt="2022-01-08T08:20:40.667" v="2454"/>
          <ac:inkMkLst>
            <pc:docMk/>
            <pc:sldMk cId="1344316145" sldId="311"/>
            <ac:inkMk id="58" creationId="{3E0EC12D-2BB8-4627-9FF8-19F3F804C5C1}"/>
          </ac:inkMkLst>
        </pc:inkChg>
        <pc:inkChg chg="add del">
          <ac:chgData name="Viet Anh Nguyen" userId="b95f61ff061388d5" providerId="LiveId" clId="{3E39147E-158E-4099-BECE-8D8C54C07C10}" dt="2022-01-08T08:20:40.667" v="2454"/>
          <ac:inkMkLst>
            <pc:docMk/>
            <pc:sldMk cId="1344316145" sldId="311"/>
            <ac:inkMk id="59" creationId="{BAFD6C37-39EE-4704-918D-4E69840D0ABB}"/>
          </ac:inkMkLst>
        </pc:inkChg>
        <pc:inkChg chg="add del">
          <ac:chgData name="Viet Anh Nguyen" userId="b95f61ff061388d5" providerId="LiveId" clId="{3E39147E-158E-4099-BECE-8D8C54C07C10}" dt="2022-01-08T08:20:40.667" v="2454"/>
          <ac:inkMkLst>
            <pc:docMk/>
            <pc:sldMk cId="1344316145" sldId="311"/>
            <ac:inkMk id="60" creationId="{B2928C84-0A2E-4CC2-986F-02361477BC53}"/>
          </ac:inkMkLst>
        </pc:inkChg>
        <pc:inkChg chg="add del">
          <ac:chgData name="Viet Anh Nguyen" userId="b95f61ff061388d5" providerId="LiveId" clId="{3E39147E-158E-4099-BECE-8D8C54C07C10}" dt="2022-01-08T08:20:41.917" v="2456"/>
          <ac:inkMkLst>
            <pc:docMk/>
            <pc:sldMk cId="1344316145" sldId="311"/>
            <ac:inkMk id="61" creationId="{43090EA7-E1D2-4645-AF2D-02C75874630A}"/>
          </ac:inkMkLst>
        </pc:inkChg>
        <pc:inkChg chg="add del">
          <ac:chgData name="Viet Anh Nguyen" userId="b95f61ff061388d5" providerId="LiveId" clId="{3E39147E-158E-4099-BECE-8D8C54C07C10}" dt="2022-01-08T08:20:41.917" v="2456"/>
          <ac:inkMkLst>
            <pc:docMk/>
            <pc:sldMk cId="1344316145" sldId="311"/>
            <ac:inkMk id="62" creationId="{420DBDD3-B297-422C-865F-9B8B252AE178}"/>
          </ac:inkMkLst>
        </pc:inkChg>
        <pc:inkChg chg="add del">
          <ac:chgData name="Viet Anh Nguyen" userId="b95f61ff061388d5" providerId="LiveId" clId="{3E39147E-158E-4099-BECE-8D8C54C07C10}" dt="2022-01-08T08:20:43.944" v="2459"/>
          <ac:inkMkLst>
            <pc:docMk/>
            <pc:sldMk cId="1344316145" sldId="311"/>
            <ac:inkMk id="63" creationId="{4FA44C8B-BDBE-402D-8A9B-4175C645249E}"/>
          </ac:inkMkLst>
        </pc:inkChg>
        <pc:inkChg chg="add del">
          <ac:chgData name="Viet Anh Nguyen" userId="b95f61ff061388d5" providerId="LiveId" clId="{3E39147E-158E-4099-BECE-8D8C54C07C10}" dt="2022-01-08T08:20:43.944" v="2459"/>
          <ac:inkMkLst>
            <pc:docMk/>
            <pc:sldMk cId="1344316145" sldId="311"/>
            <ac:inkMk id="64" creationId="{47313264-B293-4AA2-B422-0CBF2F0ECF14}"/>
          </ac:inkMkLst>
        </pc:inkChg>
        <pc:inkChg chg="add del">
          <ac:chgData name="Viet Anh Nguyen" userId="b95f61ff061388d5" providerId="LiveId" clId="{3E39147E-158E-4099-BECE-8D8C54C07C10}" dt="2022-01-08T08:20:43.944" v="2459"/>
          <ac:inkMkLst>
            <pc:docMk/>
            <pc:sldMk cId="1344316145" sldId="311"/>
            <ac:inkMk id="65" creationId="{AEA9EF66-1E6A-40FB-8A5D-87AD3AD07826}"/>
          </ac:inkMkLst>
        </pc:inkChg>
        <pc:inkChg chg="add">
          <ac:chgData name="Viet Anh Nguyen" userId="b95f61ff061388d5" providerId="LiveId" clId="{3E39147E-158E-4099-BECE-8D8C54C07C10}" dt="2022-01-08T08:20:43.944" v="2459"/>
          <ac:inkMkLst>
            <pc:docMk/>
            <pc:sldMk cId="1344316145" sldId="311"/>
            <ac:inkMk id="66" creationId="{32D1343E-B2FD-4757-B4EF-85083F059C17}"/>
          </ac:inkMkLst>
        </pc:inkChg>
        <pc:inkChg chg="add del">
          <ac:chgData name="Viet Anh Nguyen" userId="b95f61ff061388d5" providerId="LiveId" clId="{3E39147E-158E-4099-BECE-8D8C54C07C10}" dt="2022-01-08T08:20:54.307" v="2462"/>
          <ac:inkMkLst>
            <pc:docMk/>
            <pc:sldMk cId="1344316145" sldId="311"/>
            <ac:inkMk id="67" creationId="{4F2CDEE5-C3FB-4D7C-8A69-A081289BEF64}"/>
          </ac:inkMkLst>
        </pc:inkChg>
        <pc:inkChg chg="add del">
          <ac:chgData name="Viet Anh Nguyen" userId="b95f61ff061388d5" providerId="LiveId" clId="{3E39147E-158E-4099-BECE-8D8C54C07C10}" dt="2022-01-08T08:20:54.307" v="2462"/>
          <ac:inkMkLst>
            <pc:docMk/>
            <pc:sldMk cId="1344316145" sldId="311"/>
            <ac:inkMk id="68" creationId="{508B5DD8-5417-414D-873B-BE53E2343C07}"/>
          </ac:inkMkLst>
        </pc:inkChg>
        <pc:inkChg chg="add del">
          <ac:chgData name="Viet Anh Nguyen" userId="b95f61ff061388d5" providerId="LiveId" clId="{3E39147E-158E-4099-BECE-8D8C54C07C10}" dt="2022-01-08T08:20:55.616" v="2464"/>
          <ac:inkMkLst>
            <pc:docMk/>
            <pc:sldMk cId="1344316145" sldId="311"/>
            <ac:inkMk id="69" creationId="{BE8BD9E0-7FA1-466B-B27C-178D44EB3454}"/>
          </ac:inkMkLst>
        </pc:inkChg>
        <pc:inkChg chg="add del">
          <ac:chgData name="Viet Anh Nguyen" userId="b95f61ff061388d5" providerId="LiveId" clId="{3E39147E-158E-4099-BECE-8D8C54C07C10}" dt="2022-01-08T08:20:55.616" v="2464"/>
          <ac:inkMkLst>
            <pc:docMk/>
            <pc:sldMk cId="1344316145" sldId="311"/>
            <ac:inkMk id="70" creationId="{EB9BCD65-8043-4356-8856-CCA0AEA7BF69}"/>
          </ac:inkMkLst>
        </pc:inkChg>
        <pc:inkChg chg="add">
          <ac:chgData name="Viet Anh Nguyen" userId="b95f61ff061388d5" providerId="LiveId" clId="{3E39147E-158E-4099-BECE-8D8C54C07C10}" dt="2022-01-08T08:20:55.616" v="2464"/>
          <ac:inkMkLst>
            <pc:docMk/>
            <pc:sldMk cId="1344316145" sldId="311"/>
            <ac:inkMk id="71" creationId="{CAC849F7-7E78-4527-9DC6-F76454C8B3BD}"/>
          </ac:inkMkLst>
        </pc:inkChg>
        <pc:inkChg chg="add del">
          <ac:chgData name="Viet Anh Nguyen" userId="b95f61ff061388d5" providerId="LiveId" clId="{3E39147E-158E-4099-BECE-8D8C54C07C10}" dt="2022-01-08T08:21:23.777" v="2477"/>
          <ac:inkMkLst>
            <pc:docMk/>
            <pc:sldMk cId="1344316145" sldId="311"/>
            <ac:inkMk id="72" creationId="{AB8998FE-F974-4500-8E09-B3A06D52F888}"/>
          </ac:inkMkLst>
        </pc:inkChg>
        <pc:inkChg chg="add del">
          <ac:chgData name="Viet Anh Nguyen" userId="b95f61ff061388d5" providerId="LiveId" clId="{3E39147E-158E-4099-BECE-8D8C54C07C10}" dt="2022-01-08T08:21:23.777" v="2477"/>
          <ac:inkMkLst>
            <pc:docMk/>
            <pc:sldMk cId="1344316145" sldId="311"/>
            <ac:inkMk id="73" creationId="{721D6E79-69D3-4D8A-898F-C2D398FA9377}"/>
          </ac:inkMkLst>
        </pc:inkChg>
        <pc:inkChg chg="add del">
          <ac:chgData name="Viet Anh Nguyen" userId="b95f61ff061388d5" providerId="LiveId" clId="{3E39147E-158E-4099-BECE-8D8C54C07C10}" dt="2022-01-08T08:21:23.777" v="2477"/>
          <ac:inkMkLst>
            <pc:docMk/>
            <pc:sldMk cId="1344316145" sldId="311"/>
            <ac:inkMk id="74" creationId="{1F01FC45-AE51-41AA-BA14-9B0F4C1152F3}"/>
          </ac:inkMkLst>
        </pc:inkChg>
        <pc:inkChg chg="add del">
          <ac:chgData name="Viet Anh Nguyen" userId="b95f61ff061388d5" providerId="LiveId" clId="{3E39147E-158E-4099-BECE-8D8C54C07C10}" dt="2022-01-08T08:21:23.777" v="2477"/>
          <ac:inkMkLst>
            <pc:docMk/>
            <pc:sldMk cId="1344316145" sldId="311"/>
            <ac:inkMk id="75" creationId="{8D1BBD84-D5B1-425F-93D2-EDA0DB627927}"/>
          </ac:inkMkLst>
        </pc:inkChg>
        <pc:inkChg chg="add del">
          <ac:chgData name="Viet Anh Nguyen" userId="b95f61ff061388d5" providerId="LiveId" clId="{3E39147E-158E-4099-BECE-8D8C54C07C10}" dt="2022-01-08T08:21:23.777" v="2477"/>
          <ac:inkMkLst>
            <pc:docMk/>
            <pc:sldMk cId="1344316145" sldId="311"/>
            <ac:inkMk id="76" creationId="{22A8BE41-52AF-494C-983E-D45FB0F0FCC6}"/>
          </ac:inkMkLst>
        </pc:inkChg>
        <pc:inkChg chg="add del">
          <ac:chgData name="Viet Anh Nguyen" userId="b95f61ff061388d5" providerId="LiveId" clId="{3E39147E-158E-4099-BECE-8D8C54C07C10}" dt="2022-01-08T08:21:23.777" v="2477"/>
          <ac:inkMkLst>
            <pc:docMk/>
            <pc:sldMk cId="1344316145" sldId="311"/>
            <ac:inkMk id="77" creationId="{DCACF0E8-C02E-440B-A71D-7348DD046833}"/>
          </ac:inkMkLst>
        </pc:inkChg>
        <pc:inkChg chg="add del">
          <ac:chgData name="Viet Anh Nguyen" userId="b95f61ff061388d5" providerId="LiveId" clId="{3E39147E-158E-4099-BECE-8D8C54C07C10}" dt="2022-01-08T08:21:23.777" v="2477"/>
          <ac:inkMkLst>
            <pc:docMk/>
            <pc:sldMk cId="1344316145" sldId="311"/>
            <ac:inkMk id="78" creationId="{16CE92A4-DF4D-4D4A-87FF-A1882718304D}"/>
          </ac:inkMkLst>
        </pc:inkChg>
        <pc:inkChg chg="add del">
          <ac:chgData name="Viet Anh Nguyen" userId="b95f61ff061388d5" providerId="LiveId" clId="{3E39147E-158E-4099-BECE-8D8C54C07C10}" dt="2022-01-08T08:21:23.777" v="2477"/>
          <ac:inkMkLst>
            <pc:docMk/>
            <pc:sldMk cId="1344316145" sldId="311"/>
            <ac:inkMk id="79" creationId="{BC8FC05A-7894-4AA0-87AD-39AD9D014E6F}"/>
          </ac:inkMkLst>
        </pc:inkChg>
        <pc:inkChg chg="add del">
          <ac:chgData name="Viet Anh Nguyen" userId="b95f61ff061388d5" providerId="LiveId" clId="{3E39147E-158E-4099-BECE-8D8C54C07C10}" dt="2022-01-08T08:21:23.777" v="2477"/>
          <ac:inkMkLst>
            <pc:docMk/>
            <pc:sldMk cId="1344316145" sldId="311"/>
            <ac:inkMk id="80" creationId="{32CEF9AC-1C4D-490C-A0F8-5CA542A1651D}"/>
          </ac:inkMkLst>
        </pc:inkChg>
        <pc:inkChg chg="add del">
          <ac:chgData name="Viet Anh Nguyen" userId="b95f61ff061388d5" providerId="LiveId" clId="{3E39147E-158E-4099-BECE-8D8C54C07C10}" dt="2022-01-08T08:21:23.777" v="2477"/>
          <ac:inkMkLst>
            <pc:docMk/>
            <pc:sldMk cId="1344316145" sldId="311"/>
            <ac:inkMk id="81" creationId="{FCA9553B-0234-473E-87FE-539774E99667}"/>
          </ac:inkMkLst>
        </pc:inkChg>
        <pc:inkChg chg="add del">
          <ac:chgData name="Viet Anh Nguyen" userId="b95f61ff061388d5" providerId="LiveId" clId="{3E39147E-158E-4099-BECE-8D8C54C07C10}" dt="2022-01-08T08:21:23.777" v="2477"/>
          <ac:inkMkLst>
            <pc:docMk/>
            <pc:sldMk cId="1344316145" sldId="311"/>
            <ac:inkMk id="82" creationId="{C39DB9AB-A45C-4B02-8E19-FF2BAAA16CB7}"/>
          </ac:inkMkLst>
        </pc:inkChg>
        <pc:inkChg chg="add del">
          <ac:chgData name="Viet Anh Nguyen" userId="b95f61ff061388d5" providerId="LiveId" clId="{3E39147E-158E-4099-BECE-8D8C54C07C10}" dt="2022-01-08T08:21:23.777" v="2477"/>
          <ac:inkMkLst>
            <pc:docMk/>
            <pc:sldMk cId="1344316145" sldId="311"/>
            <ac:inkMk id="83" creationId="{92DE7FD1-A074-4CAD-97D0-C13368D7BA71}"/>
          </ac:inkMkLst>
        </pc:inkChg>
        <pc:inkChg chg="add del">
          <ac:chgData name="Viet Anh Nguyen" userId="b95f61ff061388d5" providerId="LiveId" clId="{3E39147E-158E-4099-BECE-8D8C54C07C10}" dt="2022-01-08T08:21:25.338" v="2479"/>
          <ac:inkMkLst>
            <pc:docMk/>
            <pc:sldMk cId="1344316145" sldId="311"/>
            <ac:inkMk id="84" creationId="{573FAF9B-3D97-49F0-9F3A-6EBBE01C6045}"/>
          </ac:inkMkLst>
        </pc:inkChg>
        <pc:inkChg chg="add del">
          <ac:chgData name="Viet Anh Nguyen" userId="b95f61ff061388d5" providerId="LiveId" clId="{3E39147E-158E-4099-BECE-8D8C54C07C10}" dt="2022-01-08T08:21:25.338" v="2479"/>
          <ac:inkMkLst>
            <pc:docMk/>
            <pc:sldMk cId="1344316145" sldId="311"/>
            <ac:inkMk id="85" creationId="{6432C0D6-A48F-4CD1-B11E-9616E2458B13}"/>
          </ac:inkMkLst>
        </pc:inkChg>
        <pc:inkChg chg="add del">
          <ac:chgData name="Viet Anh Nguyen" userId="b95f61ff061388d5" providerId="LiveId" clId="{3E39147E-158E-4099-BECE-8D8C54C07C10}" dt="2022-01-08T08:21:28.557" v="2488"/>
          <ac:inkMkLst>
            <pc:docMk/>
            <pc:sldMk cId="1344316145" sldId="311"/>
            <ac:inkMk id="86" creationId="{4164EFD7-AE43-45A4-8B29-7C300943DF5D}"/>
          </ac:inkMkLst>
        </pc:inkChg>
        <pc:inkChg chg="add del">
          <ac:chgData name="Viet Anh Nguyen" userId="b95f61ff061388d5" providerId="LiveId" clId="{3E39147E-158E-4099-BECE-8D8C54C07C10}" dt="2022-01-08T08:21:28.557" v="2488"/>
          <ac:inkMkLst>
            <pc:docMk/>
            <pc:sldMk cId="1344316145" sldId="311"/>
            <ac:inkMk id="87" creationId="{CF26FB7E-D37A-4EEF-95EC-ADCB01884E93}"/>
          </ac:inkMkLst>
        </pc:inkChg>
        <pc:inkChg chg="add del">
          <ac:chgData name="Viet Anh Nguyen" userId="b95f61ff061388d5" providerId="LiveId" clId="{3E39147E-158E-4099-BECE-8D8C54C07C10}" dt="2022-01-08T08:21:28.557" v="2488"/>
          <ac:inkMkLst>
            <pc:docMk/>
            <pc:sldMk cId="1344316145" sldId="311"/>
            <ac:inkMk id="88" creationId="{F320A7B6-672E-4BA9-91DF-BCCADDAFD23C}"/>
          </ac:inkMkLst>
        </pc:inkChg>
        <pc:inkChg chg="add del">
          <ac:chgData name="Viet Anh Nguyen" userId="b95f61ff061388d5" providerId="LiveId" clId="{3E39147E-158E-4099-BECE-8D8C54C07C10}" dt="2022-01-08T08:21:28.557" v="2488"/>
          <ac:inkMkLst>
            <pc:docMk/>
            <pc:sldMk cId="1344316145" sldId="311"/>
            <ac:inkMk id="89" creationId="{E437F380-29EE-4F8C-9E96-2E9D65E25F6C}"/>
          </ac:inkMkLst>
        </pc:inkChg>
        <pc:inkChg chg="add del">
          <ac:chgData name="Viet Anh Nguyen" userId="b95f61ff061388d5" providerId="LiveId" clId="{3E39147E-158E-4099-BECE-8D8C54C07C10}" dt="2022-01-08T08:21:28.557" v="2488"/>
          <ac:inkMkLst>
            <pc:docMk/>
            <pc:sldMk cId="1344316145" sldId="311"/>
            <ac:inkMk id="90" creationId="{FC385E18-B4A3-41B5-A373-75AABF80B008}"/>
          </ac:inkMkLst>
        </pc:inkChg>
        <pc:inkChg chg="add del">
          <ac:chgData name="Viet Anh Nguyen" userId="b95f61ff061388d5" providerId="LiveId" clId="{3E39147E-158E-4099-BECE-8D8C54C07C10}" dt="2022-01-08T08:21:28.557" v="2488"/>
          <ac:inkMkLst>
            <pc:docMk/>
            <pc:sldMk cId="1344316145" sldId="311"/>
            <ac:inkMk id="91" creationId="{47FFE8EE-DBAF-45B3-81E9-E2B1E5FF81E7}"/>
          </ac:inkMkLst>
        </pc:inkChg>
        <pc:inkChg chg="add del">
          <ac:chgData name="Viet Anh Nguyen" userId="b95f61ff061388d5" providerId="LiveId" clId="{3E39147E-158E-4099-BECE-8D8C54C07C10}" dt="2022-01-08T08:21:28.557" v="2488"/>
          <ac:inkMkLst>
            <pc:docMk/>
            <pc:sldMk cId="1344316145" sldId="311"/>
            <ac:inkMk id="92" creationId="{66D1B68C-A4C5-43E5-91E3-6E487C3ACE5B}"/>
          </ac:inkMkLst>
        </pc:inkChg>
        <pc:inkChg chg="add del">
          <ac:chgData name="Viet Anh Nguyen" userId="b95f61ff061388d5" providerId="LiveId" clId="{3E39147E-158E-4099-BECE-8D8C54C07C10}" dt="2022-01-08T08:21:28.557" v="2488"/>
          <ac:inkMkLst>
            <pc:docMk/>
            <pc:sldMk cId="1344316145" sldId="311"/>
            <ac:inkMk id="93" creationId="{E7379A5A-4A13-4050-9E65-4A0A0A596B60}"/>
          </ac:inkMkLst>
        </pc:inkChg>
        <pc:inkChg chg="add del">
          <ac:chgData name="Viet Anh Nguyen" userId="b95f61ff061388d5" providerId="LiveId" clId="{3E39147E-158E-4099-BECE-8D8C54C07C10}" dt="2022-01-08T08:21:28.557" v="2488"/>
          <ac:inkMkLst>
            <pc:docMk/>
            <pc:sldMk cId="1344316145" sldId="311"/>
            <ac:inkMk id="94" creationId="{1007E93A-A4F9-477F-A3BE-DDF18C5C614B}"/>
          </ac:inkMkLst>
        </pc:inkChg>
        <pc:inkChg chg="add">
          <ac:chgData name="Viet Anh Nguyen" userId="b95f61ff061388d5" providerId="LiveId" clId="{3E39147E-158E-4099-BECE-8D8C54C07C10}" dt="2022-01-08T08:21:28.557" v="2488"/>
          <ac:inkMkLst>
            <pc:docMk/>
            <pc:sldMk cId="1344316145" sldId="311"/>
            <ac:inkMk id="95" creationId="{F687946B-360C-45D9-A507-F8AF68AD0BC7}"/>
          </ac:inkMkLst>
        </pc:inkChg>
        <pc:inkChg chg="add del">
          <ac:chgData name="Viet Anh Nguyen" userId="b95f61ff061388d5" providerId="LiveId" clId="{3E39147E-158E-4099-BECE-8D8C54C07C10}" dt="2022-01-08T08:21:48.322" v="2498"/>
          <ac:inkMkLst>
            <pc:docMk/>
            <pc:sldMk cId="1344316145" sldId="311"/>
            <ac:inkMk id="96" creationId="{1557622D-793D-4507-99AE-4602ED327758}"/>
          </ac:inkMkLst>
        </pc:inkChg>
        <pc:inkChg chg="add del">
          <ac:chgData name="Viet Anh Nguyen" userId="b95f61ff061388d5" providerId="LiveId" clId="{3E39147E-158E-4099-BECE-8D8C54C07C10}" dt="2022-01-08T08:21:48.322" v="2498"/>
          <ac:inkMkLst>
            <pc:docMk/>
            <pc:sldMk cId="1344316145" sldId="311"/>
            <ac:inkMk id="97" creationId="{99226A02-5FC1-46B7-B820-0F893D9E00B0}"/>
          </ac:inkMkLst>
        </pc:inkChg>
        <pc:inkChg chg="add del">
          <ac:chgData name="Viet Anh Nguyen" userId="b95f61ff061388d5" providerId="LiveId" clId="{3E39147E-158E-4099-BECE-8D8C54C07C10}" dt="2022-01-08T08:21:48.322" v="2498"/>
          <ac:inkMkLst>
            <pc:docMk/>
            <pc:sldMk cId="1344316145" sldId="311"/>
            <ac:inkMk id="98" creationId="{2F13693E-6173-495F-B6DE-BC9ED8920FD4}"/>
          </ac:inkMkLst>
        </pc:inkChg>
        <pc:inkChg chg="add del">
          <ac:chgData name="Viet Anh Nguyen" userId="b95f61ff061388d5" providerId="LiveId" clId="{3E39147E-158E-4099-BECE-8D8C54C07C10}" dt="2022-01-08T08:21:48.322" v="2498"/>
          <ac:inkMkLst>
            <pc:docMk/>
            <pc:sldMk cId="1344316145" sldId="311"/>
            <ac:inkMk id="99" creationId="{C2667DA8-9BFC-42B1-BF02-7A0A4F7E4FFC}"/>
          </ac:inkMkLst>
        </pc:inkChg>
        <pc:inkChg chg="add del">
          <ac:chgData name="Viet Anh Nguyen" userId="b95f61ff061388d5" providerId="LiveId" clId="{3E39147E-158E-4099-BECE-8D8C54C07C10}" dt="2022-01-08T08:21:48.322" v="2498"/>
          <ac:inkMkLst>
            <pc:docMk/>
            <pc:sldMk cId="1344316145" sldId="311"/>
            <ac:inkMk id="100" creationId="{D244F8B2-4331-480E-94EE-80EC561FDA53}"/>
          </ac:inkMkLst>
        </pc:inkChg>
        <pc:inkChg chg="add del">
          <ac:chgData name="Viet Anh Nguyen" userId="b95f61ff061388d5" providerId="LiveId" clId="{3E39147E-158E-4099-BECE-8D8C54C07C10}" dt="2022-01-08T08:21:48.322" v="2498"/>
          <ac:inkMkLst>
            <pc:docMk/>
            <pc:sldMk cId="1344316145" sldId="311"/>
            <ac:inkMk id="101" creationId="{1BCE417D-68D7-4CF6-AF6D-89F806E16401}"/>
          </ac:inkMkLst>
        </pc:inkChg>
        <pc:inkChg chg="add del">
          <ac:chgData name="Viet Anh Nguyen" userId="b95f61ff061388d5" providerId="LiveId" clId="{3E39147E-158E-4099-BECE-8D8C54C07C10}" dt="2022-01-08T08:21:48.322" v="2498"/>
          <ac:inkMkLst>
            <pc:docMk/>
            <pc:sldMk cId="1344316145" sldId="311"/>
            <ac:inkMk id="102" creationId="{9C8F2E09-0730-447E-8CCA-A280F8181A89}"/>
          </ac:inkMkLst>
        </pc:inkChg>
        <pc:inkChg chg="add del">
          <ac:chgData name="Viet Anh Nguyen" userId="b95f61ff061388d5" providerId="LiveId" clId="{3E39147E-158E-4099-BECE-8D8C54C07C10}" dt="2022-01-08T08:21:48.322" v="2498"/>
          <ac:inkMkLst>
            <pc:docMk/>
            <pc:sldMk cId="1344316145" sldId="311"/>
            <ac:inkMk id="103" creationId="{9B0BB8F6-C448-4AD8-8187-0A85E5555AF2}"/>
          </ac:inkMkLst>
        </pc:inkChg>
        <pc:inkChg chg="add del">
          <ac:chgData name="Viet Anh Nguyen" userId="b95f61ff061388d5" providerId="LiveId" clId="{3E39147E-158E-4099-BECE-8D8C54C07C10}" dt="2022-01-08T08:21:48.322" v="2498"/>
          <ac:inkMkLst>
            <pc:docMk/>
            <pc:sldMk cId="1344316145" sldId="311"/>
            <ac:inkMk id="104" creationId="{1BA2231E-9851-4BE6-9B76-E78669165B70}"/>
          </ac:inkMkLst>
        </pc:inkChg>
        <pc:inkChg chg="add del">
          <ac:chgData name="Viet Anh Nguyen" userId="b95f61ff061388d5" providerId="LiveId" clId="{3E39147E-158E-4099-BECE-8D8C54C07C10}" dt="2022-01-08T08:22:16.636" v="2511"/>
          <ac:inkMkLst>
            <pc:docMk/>
            <pc:sldMk cId="1344316145" sldId="311"/>
            <ac:inkMk id="105" creationId="{B4BC5368-E177-4462-AB64-C7E189E48D9D}"/>
          </ac:inkMkLst>
        </pc:inkChg>
        <pc:inkChg chg="add del">
          <ac:chgData name="Viet Anh Nguyen" userId="b95f61ff061388d5" providerId="LiveId" clId="{3E39147E-158E-4099-BECE-8D8C54C07C10}" dt="2022-01-08T08:22:16.636" v="2511"/>
          <ac:inkMkLst>
            <pc:docMk/>
            <pc:sldMk cId="1344316145" sldId="311"/>
            <ac:inkMk id="106" creationId="{9EB22B57-E2B3-41BB-9E4A-F24A730BEA59}"/>
          </ac:inkMkLst>
        </pc:inkChg>
        <pc:inkChg chg="add del">
          <ac:chgData name="Viet Anh Nguyen" userId="b95f61ff061388d5" providerId="LiveId" clId="{3E39147E-158E-4099-BECE-8D8C54C07C10}" dt="2022-01-08T08:22:16.636" v="2511"/>
          <ac:inkMkLst>
            <pc:docMk/>
            <pc:sldMk cId="1344316145" sldId="311"/>
            <ac:inkMk id="107" creationId="{5261864A-5E53-457C-B0D4-3FE09819582E}"/>
          </ac:inkMkLst>
        </pc:inkChg>
        <pc:inkChg chg="add del">
          <ac:chgData name="Viet Anh Nguyen" userId="b95f61ff061388d5" providerId="LiveId" clId="{3E39147E-158E-4099-BECE-8D8C54C07C10}" dt="2022-01-08T08:22:00.848" v="2502"/>
          <ac:inkMkLst>
            <pc:docMk/>
            <pc:sldMk cId="1344316145" sldId="311"/>
            <ac:inkMk id="108" creationId="{72153576-1C42-49E9-BA0B-2EC9D90673E5}"/>
          </ac:inkMkLst>
        </pc:inkChg>
        <pc:inkChg chg="add del">
          <ac:chgData name="Viet Anh Nguyen" userId="b95f61ff061388d5" providerId="LiveId" clId="{3E39147E-158E-4099-BECE-8D8C54C07C10}" dt="2022-01-08T08:22:00.848" v="2502"/>
          <ac:inkMkLst>
            <pc:docMk/>
            <pc:sldMk cId="1344316145" sldId="311"/>
            <ac:inkMk id="109" creationId="{341C3AD1-A082-45FF-ABF3-049CC2A07F4F}"/>
          </ac:inkMkLst>
        </pc:inkChg>
        <pc:inkChg chg="add del">
          <ac:chgData name="Viet Anh Nguyen" userId="b95f61ff061388d5" providerId="LiveId" clId="{3E39147E-158E-4099-BECE-8D8C54C07C10}" dt="2022-01-08T08:22:01.957" v="2504"/>
          <ac:inkMkLst>
            <pc:docMk/>
            <pc:sldMk cId="1344316145" sldId="311"/>
            <ac:inkMk id="110" creationId="{0660CD5D-89E4-4C74-8F45-EAFC80B20C90}"/>
          </ac:inkMkLst>
        </pc:inkChg>
        <pc:inkChg chg="add del">
          <ac:chgData name="Viet Anh Nguyen" userId="b95f61ff061388d5" providerId="LiveId" clId="{3E39147E-158E-4099-BECE-8D8C54C07C10}" dt="2022-01-08T08:22:01.957" v="2504"/>
          <ac:inkMkLst>
            <pc:docMk/>
            <pc:sldMk cId="1344316145" sldId="311"/>
            <ac:inkMk id="111" creationId="{859D0346-C4E1-486E-9D0C-644F22716097}"/>
          </ac:inkMkLst>
        </pc:inkChg>
        <pc:inkChg chg="add">
          <ac:chgData name="Viet Anh Nguyen" userId="b95f61ff061388d5" providerId="LiveId" clId="{3E39147E-158E-4099-BECE-8D8C54C07C10}" dt="2022-01-08T08:22:01.957" v="2504"/>
          <ac:inkMkLst>
            <pc:docMk/>
            <pc:sldMk cId="1344316145" sldId="311"/>
            <ac:inkMk id="112" creationId="{651CA385-4772-453D-9FF3-FA8EC51B4457}"/>
          </ac:inkMkLst>
        </pc:inkChg>
        <pc:inkChg chg="add del">
          <ac:chgData name="Viet Anh Nguyen" userId="b95f61ff061388d5" providerId="LiveId" clId="{3E39147E-158E-4099-BECE-8D8C54C07C10}" dt="2022-01-08T08:22:16.636" v="2511"/>
          <ac:inkMkLst>
            <pc:docMk/>
            <pc:sldMk cId="1344316145" sldId="311"/>
            <ac:inkMk id="113" creationId="{54AC687A-ABFA-4BDD-803C-CE169ACA0E24}"/>
          </ac:inkMkLst>
        </pc:inkChg>
        <pc:inkChg chg="add del">
          <ac:chgData name="Viet Anh Nguyen" userId="b95f61ff061388d5" providerId="LiveId" clId="{3E39147E-158E-4099-BECE-8D8C54C07C10}" dt="2022-01-08T08:22:16.636" v="2511"/>
          <ac:inkMkLst>
            <pc:docMk/>
            <pc:sldMk cId="1344316145" sldId="311"/>
            <ac:inkMk id="114" creationId="{5C10A0F2-E164-4555-9C10-3E210ECC6931}"/>
          </ac:inkMkLst>
        </pc:inkChg>
        <pc:inkChg chg="add del">
          <ac:chgData name="Viet Anh Nguyen" userId="b95f61ff061388d5" providerId="LiveId" clId="{3E39147E-158E-4099-BECE-8D8C54C07C10}" dt="2022-01-08T08:22:16.636" v="2511"/>
          <ac:inkMkLst>
            <pc:docMk/>
            <pc:sldMk cId="1344316145" sldId="311"/>
            <ac:inkMk id="115" creationId="{6759B4AE-7067-4B7A-B1EE-A3C0238B2437}"/>
          </ac:inkMkLst>
        </pc:inkChg>
        <pc:inkChg chg="add del">
          <ac:chgData name="Viet Anh Nguyen" userId="b95f61ff061388d5" providerId="LiveId" clId="{3E39147E-158E-4099-BECE-8D8C54C07C10}" dt="2022-01-08T08:22:16.636" v="2511"/>
          <ac:inkMkLst>
            <pc:docMk/>
            <pc:sldMk cId="1344316145" sldId="311"/>
            <ac:inkMk id="116" creationId="{A429441B-6BAB-41AC-A7D2-66AD149FB9C4}"/>
          </ac:inkMkLst>
        </pc:inkChg>
        <pc:inkChg chg="add del">
          <ac:chgData name="Viet Anh Nguyen" userId="b95f61ff061388d5" providerId="LiveId" clId="{3E39147E-158E-4099-BECE-8D8C54C07C10}" dt="2022-01-08T08:22:16.636" v="2511"/>
          <ac:inkMkLst>
            <pc:docMk/>
            <pc:sldMk cId="1344316145" sldId="311"/>
            <ac:inkMk id="117" creationId="{33A318E2-9915-4696-8A55-171E23C61A4E}"/>
          </ac:inkMkLst>
        </pc:inkChg>
        <pc:inkChg chg="add del">
          <ac:chgData name="Viet Anh Nguyen" userId="b95f61ff061388d5" providerId="LiveId" clId="{3E39147E-158E-4099-BECE-8D8C54C07C10}" dt="2022-01-08T08:22:16.636" v="2511"/>
          <ac:inkMkLst>
            <pc:docMk/>
            <pc:sldMk cId="1344316145" sldId="311"/>
            <ac:inkMk id="118" creationId="{7D415E07-4887-445E-B64A-05DB042E8D0C}"/>
          </ac:inkMkLst>
        </pc:inkChg>
        <pc:inkChg chg="add">
          <ac:chgData name="Viet Anh Nguyen" userId="b95f61ff061388d5" providerId="LiveId" clId="{3E39147E-158E-4099-BECE-8D8C54C07C10}" dt="2022-01-08T08:22:16.636" v="2511"/>
          <ac:inkMkLst>
            <pc:docMk/>
            <pc:sldMk cId="1344316145" sldId="311"/>
            <ac:inkMk id="119" creationId="{135DC08C-0845-4A27-B6E8-89FCDEF64CFE}"/>
          </ac:inkMkLst>
        </pc:inkChg>
        <pc:inkChg chg="add">
          <ac:chgData name="Viet Anh Nguyen" userId="b95f61ff061388d5" providerId="LiveId" clId="{3E39147E-158E-4099-BECE-8D8C54C07C10}" dt="2022-01-08T08:22:16.636" v="2511"/>
          <ac:inkMkLst>
            <pc:docMk/>
            <pc:sldMk cId="1344316145" sldId="311"/>
            <ac:inkMk id="120" creationId="{9094DF74-BDDC-4E95-B6DD-C800ECB0C82C}"/>
          </ac:inkMkLst>
        </pc:inkChg>
        <pc:inkChg chg="add del">
          <ac:chgData name="Viet Anh Nguyen" userId="b95f61ff061388d5" providerId="LiveId" clId="{3E39147E-158E-4099-BECE-8D8C54C07C10}" dt="2022-01-08T08:22:22.970" v="2521"/>
          <ac:inkMkLst>
            <pc:docMk/>
            <pc:sldMk cId="1344316145" sldId="311"/>
            <ac:inkMk id="121" creationId="{CA18973E-7ADD-4389-BBEA-F0207DB6225D}"/>
          </ac:inkMkLst>
        </pc:inkChg>
        <pc:inkChg chg="add del">
          <ac:chgData name="Viet Anh Nguyen" userId="b95f61ff061388d5" providerId="LiveId" clId="{3E39147E-158E-4099-BECE-8D8C54C07C10}" dt="2022-01-08T08:22:22.970" v="2521"/>
          <ac:inkMkLst>
            <pc:docMk/>
            <pc:sldMk cId="1344316145" sldId="311"/>
            <ac:inkMk id="122" creationId="{BAF34B92-6D44-46C2-88EC-1AD1AC328E15}"/>
          </ac:inkMkLst>
        </pc:inkChg>
        <pc:inkChg chg="add del">
          <ac:chgData name="Viet Anh Nguyen" userId="b95f61ff061388d5" providerId="LiveId" clId="{3E39147E-158E-4099-BECE-8D8C54C07C10}" dt="2022-01-08T08:22:22.970" v="2521"/>
          <ac:inkMkLst>
            <pc:docMk/>
            <pc:sldMk cId="1344316145" sldId="311"/>
            <ac:inkMk id="123" creationId="{3FB9C7C4-4A4E-433F-BE79-FF19FF261E52}"/>
          </ac:inkMkLst>
        </pc:inkChg>
        <pc:inkChg chg="add del">
          <ac:chgData name="Viet Anh Nguyen" userId="b95f61ff061388d5" providerId="LiveId" clId="{3E39147E-158E-4099-BECE-8D8C54C07C10}" dt="2022-01-08T08:22:22.970" v="2521"/>
          <ac:inkMkLst>
            <pc:docMk/>
            <pc:sldMk cId="1344316145" sldId="311"/>
            <ac:inkMk id="124" creationId="{E23BBBE1-D335-4706-8354-D90EB849E382}"/>
          </ac:inkMkLst>
        </pc:inkChg>
        <pc:inkChg chg="add del">
          <ac:chgData name="Viet Anh Nguyen" userId="b95f61ff061388d5" providerId="LiveId" clId="{3E39147E-158E-4099-BECE-8D8C54C07C10}" dt="2022-01-08T08:22:22.970" v="2521"/>
          <ac:inkMkLst>
            <pc:docMk/>
            <pc:sldMk cId="1344316145" sldId="311"/>
            <ac:inkMk id="125" creationId="{D2EF00FC-062D-4652-A79B-710F6E2844C7}"/>
          </ac:inkMkLst>
        </pc:inkChg>
        <pc:inkChg chg="add del">
          <ac:chgData name="Viet Anh Nguyen" userId="b95f61ff061388d5" providerId="LiveId" clId="{3E39147E-158E-4099-BECE-8D8C54C07C10}" dt="2022-01-08T08:22:22.970" v="2521"/>
          <ac:inkMkLst>
            <pc:docMk/>
            <pc:sldMk cId="1344316145" sldId="311"/>
            <ac:inkMk id="126" creationId="{F5AEEE3E-9D2E-4A9D-A3FD-09B0FFCFDA93}"/>
          </ac:inkMkLst>
        </pc:inkChg>
        <pc:inkChg chg="add del">
          <ac:chgData name="Viet Anh Nguyen" userId="b95f61ff061388d5" providerId="LiveId" clId="{3E39147E-158E-4099-BECE-8D8C54C07C10}" dt="2022-01-08T08:22:22.970" v="2521"/>
          <ac:inkMkLst>
            <pc:docMk/>
            <pc:sldMk cId="1344316145" sldId="311"/>
            <ac:inkMk id="127" creationId="{CE16EE33-08C3-4624-B2A4-F18613395466}"/>
          </ac:inkMkLst>
        </pc:inkChg>
        <pc:inkChg chg="add del">
          <ac:chgData name="Viet Anh Nguyen" userId="b95f61ff061388d5" providerId="LiveId" clId="{3E39147E-158E-4099-BECE-8D8C54C07C10}" dt="2022-01-08T08:22:22.970" v="2521"/>
          <ac:inkMkLst>
            <pc:docMk/>
            <pc:sldMk cId="1344316145" sldId="311"/>
            <ac:inkMk id="128" creationId="{732145A8-3699-49C1-9BC9-437C684A9189}"/>
          </ac:inkMkLst>
        </pc:inkChg>
        <pc:inkChg chg="add del">
          <ac:chgData name="Viet Anh Nguyen" userId="b95f61ff061388d5" providerId="LiveId" clId="{3E39147E-158E-4099-BECE-8D8C54C07C10}" dt="2022-01-08T08:22:22.970" v="2521"/>
          <ac:inkMkLst>
            <pc:docMk/>
            <pc:sldMk cId="1344316145" sldId="311"/>
            <ac:inkMk id="129" creationId="{ED07C84F-6DE8-4ED4-BBA9-4BE885140950}"/>
          </ac:inkMkLst>
        </pc:inkChg>
        <pc:inkChg chg="add">
          <ac:chgData name="Viet Anh Nguyen" userId="b95f61ff061388d5" providerId="LiveId" clId="{3E39147E-158E-4099-BECE-8D8C54C07C10}" dt="2022-01-08T08:22:22.970" v="2521"/>
          <ac:inkMkLst>
            <pc:docMk/>
            <pc:sldMk cId="1344316145" sldId="311"/>
            <ac:inkMk id="130" creationId="{EA6AC66F-1EBB-41A0-BA4F-E775EC45DAEC}"/>
          </ac:inkMkLst>
        </pc:inkChg>
        <pc:inkChg chg="add del">
          <ac:chgData name="Viet Anh Nguyen" userId="b95f61ff061388d5" providerId="LiveId" clId="{3E39147E-158E-4099-BECE-8D8C54C07C10}" dt="2022-01-08T08:23:58.876" v="2600"/>
          <ac:inkMkLst>
            <pc:docMk/>
            <pc:sldMk cId="1344316145" sldId="311"/>
            <ac:inkMk id="131" creationId="{4BE0108E-5061-460F-9B51-425D14E041DA}"/>
          </ac:inkMkLst>
        </pc:inkChg>
        <pc:inkChg chg="add del">
          <ac:chgData name="Viet Anh Nguyen" userId="b95f61ff061388d5" providerId="LiveId" clId="{3E39147E-158E-4099-BECE-8D8C54C07C10}" dt="2022-01-08T08:23:58.876" v="2600"/>
          <ac:inkMkLst>
            <pc:docMk/>
            <pc:sldMk cId="1344316145" sldId="311"/>
            <ac:inkMk id="132" creationId="{126DF460-03C2-4756-929F-EF78378E153F}"/>
          </ac:inkMkLst>
        </pc:inkChg>
        <pc:inkChg chg="add del">
          <ac:chgData name="Viet Anh Nguyen" userId="b95f61ff061388d5" providerId="LiveId" clId="{3E39147E-158E-4099-BECE-8D8C54C07C10}" dt="2022-01-08T08:24:01.851" v="2605"/>
          <ac:inkMkLst>
            <pc:docMk/>
            <pc:sldMk cId="1344316145" sldId="311"/>
            <ac:inkMk id="133" creationId="{D6FEB0FA-F856-494B-BA00-512AC58E64B0}"/>
          </ac:inkMkLst>
        </pc:inkChg>
        <pc:inkChg chg="add del">
          <ac:chgData name="Viet Anh Nguyen" userId="b95f61ff061388d5" providerId="LiveId" clId="{3E39147E-158E-4099-BECE-8D8C54C07C10}" dt="2022-01-08T08:24:01.851" v="2605"/>
          <ac:inkMkLst>
            <pc:docMk/>
            <pc:sldMk cId="1344316145" sldId="311"/>
            <ac:inkMk id="134" creationId="{9EA6AABC-FF04-4A10-B39D-349BE8B4C182}"/>
          </ac:inkMkLst>
        </pc:inkChg>
        <pc:inkChg chg="add del">
          <ac:chgData name="Viet Anh Nguyen" userId="b95f61ff061388d5" providerId="LiveId" clId="{3E39147E-158E-4099-BECE-8D8C54C07C10}" dt="2022-01-08T08:24:01.851" v="2605"/>
          <ac:inkMkLst>
            <pc:docMk/>
            <pc:sldMk cId="1344316145" sldId="311"/>
            <ac:inkMk id="135" creationId="{791FD55C-A054-4829-A177-04CBE8BA275F}"/>
          </ac:inkMkLst>
        </pc:inkChg>
        <pc:inkChg chg="add del">
          <ac:chgData name="Viet Anh Nguyen" userId="b95f61ff061388d5" providerId="LiveId" clId="{3E39147E-158E-4099-BECE-8D8C54C07C10}" dt="2022-01-08T08:24:01.851" v="2605"/>
          <ac:inkMkLst>
            <pc:docMk/>
            <pc:sldMk cId="1344316145" sldId="311"/>
            <ac:inkMk id="136" creationId="{4D39FED1-B933-4307-89A6-B144D50E1952}"/>
          </ac:inkMkLst>
        </pc:inkChg>
        <pc:inkChg chg="add del">
          <ac:chgData name="Viet Anh Nguyen" userId="b95f61ff061388d5" providerId="LiveId" clId="{3E39147E-158E-4099-BECE-8D8C54C07C10}" dt="2022-01-08T08:24:01.851" v="2605"/>
          <ac:inkMkLst>
            <pc:docMk/>
            <pc:sldMk cId="1344316145" sldId="311"/>
            <ac:inkMk id="137" creationId="{C8BBB048-D5C1-48D8-B25D-8974A35AECB9}"/>
          </ac:inkMkLst>
        </pc:inkChg>
        <pc:inkChg chg="add">
          <ac:chgData name="Viet Anh Nguyen" userId="b95f61ff061388d5" providerId="LiveId" clId="{3E39147E-158E-4099-BECE-8D8C54C07C10}" dt="2022-01-08T08:24:01.851" v="2605"/>
          <ac:inkMkLst>
            <pc:docMk/>
            <pc:sldMk cId="1344316145" sldId="311"/>
            <ac:inkMk id="138" creationId="{E09B60AA-2023-4692-9297-2C76B9BAEAE7}"/>
          </ac:inkMkLst>
        </pc:inkChg>
        <pc:inkChg chg="add del">
          <ac:chgData name="Viet Anh Nguyen" userId="b95f61ff061388d5" providerId="LiveId" clId="{3E39147E-158E-4099-BECE-8D8C54C07C10}" dt="2022-01-08T08:24:05.885" v="2608"/>
          <ac:inkMkLst>
            <pc:docMk/>
            <pc:sldMk cId="1344316145" sldId="311"/>
            <ac:inkMk id="139" creationId="{CB11B1A8-2E30-4F75-9CB1-100DFB3B1BFE}"/>
          </ac:inkMkLst>
        </pc:inkChg>
        <pc:inkChg chg="add del">
          <ac:chgData name="Viet Anh Nguyen" userId="b95f61ff061388d5" providerId="LiveId" clId="{3E39147E-158E-4099-BECE-8D8C54C07C10}" dt="2022-01-08T08:24:05.885" v="2608"/>
          <ac:inkMkLst>
            <pc:docMk/>
            <pc:sldMk cId="1344316145" sldId="311"/>
            <ac:inkMk id="140" creationId="{A1A1A55D-D142-4EF4-B2E6-09E84E65C966}"/>
          </ac:inkMkLst>
        </pc:inkChg>
        <pc:inkChg chg="add del">
          <ac:chgData name="Viet Anh Nguyen" userId="b95f61ff061388d5" providerId="LiveId" clId="{3E39147E-158E-4099-BECE-8D8C54C07C10}" dt="2022-01-08T08:24:06.696" v="2610"/>
          <ac:inkMkLst>
            <pc:docMk/>
            <pc:sldMk cId="1344316145" sldId="311"/>
            <ac:inkMk id="141" creationId="{4742B80E-289A-4E6F-A61A-717335F6BE2F}"/>
          </ac:inkMkLst>
        </pc:inkChg>
        <pc:inkChg chg="add del">
          <ac:chgData name="Viet Anh Nguyen" userId="b95f61ff061388d5" providerId="LiveId" clId="{3E39147E-158E-4099-BECE-8D8C54C07C10}" dt="2022-01-08T08:24:06.696" v="2610"/>
          <ac:inkMkLst>
            <pc:docMk/>
            <pc:sldMk cId="1344316145" sldId="311"/>
            <ac:inkMk id="142" creationId="{AE6A7A2E-84A3-406A-9D17-706C1C34FEFA}"/>
          </ac:inkMkLst>
        </pc:inkChg>
        <pc:inkChg chg="add">
          <ac:chgData name="Viet Anh Nguyen" userId="b95f61ff061388d5" providerId="LiveId" clId="{3E39147E-158E-4099-BECE-8D8C54C07C10}" dt="2022-01-08T08:24:06.696" v="2610"/>
          <ac:inkMkLst>
            <pc:docMk/>
            <pc:sldMk cId="1344316145" sldId="311"/>
            <ac:inkMk id="143" creationId="{F64D41F5-EFC6-4ACF-996B-BB16CCCA0FBA}"/>
          </ac:inkMkLst>
        </pc:inkChg>
        <pc:inkChg chg="add del">
          <ac:chgData name="Viet Anh Nguyen" userId="b95f61ff061388d5" providerId="LiveId" clId="{3E39147E-158E-4099-BECE-8D8C54C07C10}" dt="2022-01-08T08:24:15.553" v="2623"/>
          <ac:inkMkLst>
            <pc:docMk/>
            <pc:sldMk cId="1344316145" sldId="311"/>
            <ac:inkMk id="144" creationId="{C0DF7E25-1A2A-4517-A8E9-A4FA2446191F}"/>
          </ac:inkMkLst>
        </pc:inkChg>
        <pc:inkChg chg="add del">
          <ac:chgData name="Viet Anh Nguyen" userId="b95f61ff061388d5" providerId="LiveId" clId="{3E39147E-158E-4099-BECE-8D8C54C07C10}" dt="2022-01-08T08:24:15.553" v="2623"/>
          <ac:inkMkLst>
            <pc:docMk/>
            <pc:sldMk cId="1344316145" sldId="311"/>
            <ac:inkMk id="145" creationId="{68949721-0D7E-4E58-AB7C-A2CEFCC4FB8A}"/>
          </ac:inkMkLst>
        </pc:inkChg>
        <pc:inkChg chg="add del">
          <ac:chgData name="Viet Anh Nguyen" userId="b95f61ff061388d5" providerId="LiveId" clId="{3E39147E-158E-4099-BECE-8D8C54C07C10}" dt="2022-01-08T08:24:15.553" v="2623"/>
          <ac:inkMkLst>
            <pc:docMk/>
            <pc:sldMk cId="1344316145" sldId="311"/>
            <ac:inkMk id="146" creationId="{BAB14FC1-F4EC-4655-9080-CB1B85DFB983}"/>
          </ac:inkMkLst>
        </pc:inkChg>
        <pc:inkChg chg="add del">
          <ac:chgData name="Viet Anh Nguyen" userId="b95f61ff061388d5" providerId="LiveId" clId="{3E39147E-158E-4099-BECE-8D8C54C07C10}" dt="2022-01-08T08:24:15.553" v="2623"/>
          <ac:inkMkLst>
            <pc:docMk/>
            <pc:sldMk cId="1344316145" sldId="311"/>
            <ac:inkMk id="147" creationId="{D6515062-60BD-4D84-8619-960E781ACE25}"/>
          </ac:inkMkLst>
        </pc:inkChg>
        <pc:inkChg chg="add del">
          <ac:chgData name="Viet Anh Nguyen" userId="b95f61ff061388d5" providerId="LiveId" clId="{3E39147E-158E-4099-BECE-8D8C54C07C10}" dt="2022-01-08T08:24:15.553" v="2623"/>
          <ac:inkMkLst>
            <pc:docMk/>
            <pc:sldMk cId="1344316145" sldId="311"/>
            <ac:inkMk id="148" creationId="{E2771C41-FFF4-4938-91A7-39AB4B9FB7BD}"/>
          </ac:inkMkLst>
        </pc:inkChg>
        <pc:inkChg chg="add del">
          <ac:chgData name="Viet Anh Nguyen" userId="b95f61ff061388d5" providerId="LiveId" clId="{3E39147E-158E-4099-BECE-8D8C54C07C10}" dt="2022-01-08T08:24:15.553" v="2623"/>
          <ac:inkMkLst>
            <pc:docMk/>
            <pc:sldMk cId="1344316145" sldId="311"/>
            <ac:inkMk id="149" creationId="{4CD0CC37-0102-4380-96CD-81F7318EB54E}"/>
          </ac:inkMkLst>
        </pc:inkChg>
        <pc:inkChg chg="add del">
          <ac:chgData name="Viet Anh Nguyen" userId="b95f61ff061388d5" providerId="LiveId" clId="{3E39147E-158E-4099-BECE-8D8C54C07C10}" dt="2022-01-08T08:24:15.553" v="2623"/>
          <ac:inkMkLst>
            <pc:docMk/>
            <pc:sldMk cId="1344316145" sldId="311"/>
            <ac:inkMk id="150" creationId="{1DA576A3-0097-4B2C-BAFC-BB98E210365D}"/>
          </ac:inkMkLst>
        </pc:inkChg>
        <pc:inkChg chg="add del">
          <ac:chgData name="Viet Anh Nguyen" userId="b95f61ff061388d5" providerId="LiveId" clId="{3E39147E-158E-4099-BECE-8D8C54C07C10}" dt="2022-01-08T08:24:15.553" v="2623"/>
          <ac:inkMkLst>
            <pc:docMk/>
            <pc:sldMk cId="1344316145" sldId="311"/>
            <ac:inkMk id="151" creationId="{FEF3AD96-A6F6-4488-B7C5-FB35B5DA696C}"/>
          </ac:inkMkLst>
        </pc:inkChg>
        <pc:inkChg chg="add del">
          <ac:chgData name="Viet Anh Nguyen" userId="b95f61ff061388d5" providerId="LiveId" clId="{3E39147E-158E-4099-BECE-8D8C54C07C10}" dt="2022-01-08T08:24:15.553" v="2623"/>
          <ac:inkMkLst>
            <pc:docMk/>
            <pc:sldMk cId="1344316145" sldId="311"/>
            <ac:inkMk id="152" creationId="{1D6A69DF-F7E5-41A7-A7E7-2D3DB7E21271}"/>
          </ac:inkMkLst>
        </pc:inkChg>
        <pc:inkChg chg="add del">
          <ac:chgData name="Viet Anh Nguyen" userId="b95f61ff061388d5" providerId="LiveId" clId="{3E39147E-158E-4099-BECE-8D8C54C07C10}" dt="2022-01-08T08:24:15.553" v="2623"/>
          <ac:inkMkLst>
            <pc:docMk/>
            <pc:sldMk cId="1344316145" sldId="311"/>
            <ac:inkMk id="153" creationId="{C125E024-9BE6-49FC-AFA9-03F1790E3D63}"/>
          </ac:inkMkLst>
        </pc:inkChg>
        <pc:inkChg chg="add del">
          <ac:chgData name="Viet Anh Nguyen" userId="b95f61ff061388d5" providerId="LiveId" clId="{3E39147E-158E-4099-BECE-8D8C54C07C10}" dt="2022-01-08T08:24:15.553" v="2623"/>
          <ac:inkMkLst>
            <pc:docMk/>
            <pc:sldMk cId="1344316145" sldId="311"/>
            <ac:inkMk id="154" creationId="{57E5112A-AF25-446C-9704-32F8ABCD3325}"/>
          </ac:inkMkLst>
        </pc:inkChg>
        <pc:inkChg chg="add del">
          <ac:chgData name="Viet Anh Nguyen" userId="b95f61ff061388d5" providerId="LiveId" clId="{3E39147E-158E-4099-BECE-8D8C54C07C10}" dt="2022-01-08T08:24:15.553" v="2623"/>
          <ac:inkMkLst>
            <pc:docMk/>
            <pc:sldMk cId="1344316145" sldId="311"/>
            <ac:inkMk id="155" creationId="{AF6A7F10-6906-44CD-97C8-4BBDBAE2F3DB}"/>
          </ac:inkMkLst>
        </pc:inkChg>
        <pc:inkChg chg="add del">
          <ac:chgData name="Viet Anh Nguyen" userId="b95f61ff061388d5" providerId="LiveId" clId="{3E39147E-158E-4099-BECE-8D8C54C07C10}" dt="2022-01-08T08:24:19.433" v="2633"/>
          <ac:inkMkLst>
            <pc:docMk/>
            <pc:sldMk cId="1344316145" sldId="311"/>
            <ac:inkMk id="156" creationId="{C9C43DC3-B54F-476A-BD2C-48FE87482413}"/>
          </ac:inkMkLst>
        </pc:inkChg>
        <pc:inkChg chg="add">
          <ac:chgData name="Viet Anh Nguyen" userId="b95f61ff061388d5" providerId="LiveId" clId="{3E39147E-158E-4099-BECE-8D8C54C07C10}" dt="2022-01-08T08:24:15.553" v="2623"/>
          <ac:inkMkLst>
            <pc:docMk/>
            <pc:sldMk cId="1344316145" sldId="311"/>
            <ac:inkMk id="157" creationId="{F1CDE03F-70FE-45FF-BED9-CE5DE98CF3A8}"/>
          </ac:inkMkLst>
        </pc:inkChg>
        <pc:inkChg chg="add del">
          <ac:chgData name="Viet Anh Nguyen" userId="b95f61ff061388d5" providerId="LiveId" clId="{3E39147E-158E-4099-BECE-8D8C54C07C10}" dt="2022-01-08T08:24:19.433" v="2633"/>
          <ac:inkMkLst>
            <pc:docMk/>
            <pc:sldMk cId="1344316145" sldId="311"/>
            <ac:inkMk id="158" creationId="{39C05276-E367-43C8-86C8-ACD199119F9F}"/>
          </ac:inkMkLst>
        </pc:inkChg>
        <pc:inkChg chg="add del">
          <ac:chgData name="Viet Anh Nguyen" userId="b95f61ff061388d5" providerId="LiveId" clId="{3E39147E-158E-4099-BECE-8D8C54C07C10}" dt="2022-01-08T08:24:19.433" v="2633"/>
          <ac:inkMkLst>
            <pc:docMk/>
            <pc:sldMk cId="1344316145" sldId="311"/>
            <ac:inkMk id="159" creationId="{49015CB9-7AA5-4237-B979-2B32217FBF8A}"/>
          </ac:inkMkLst>
        </pc:inkChg>
        <pc:inkChg chg="add del">
          <ac:chgData name="Viet Anh Nguyen" userId="b95f61ff061388d5" providerId="LiveId" clId="{3E39147E-158E-4099-BECE-8D8C54C07C10}" dt="2022-01-08T08:24:19.433" v="2633"/>
          <ac:inkMkLst>
            <pc:docMk/>
            <pc:sldMk cId="1344316145" sldId="311"/>
            <ac:inkMk id="160" creationId="{03C4E834-39BB-48DB-A17C-2E7172428D7C}"/>
          </ac:inkMkLst>
        </pc:inkChg>
        <pc:inkChg chg="add del">
          <ac:chgData name="Viet Anh Nguyen" userId="b95f61ff061388d5" providerId="LiveId" clId="{3E39147E-158E-4099-BECE-8D8C54C07C10}" dt="2022-01-08T08:24:19.433" v="2633"/>
          <ac:inkMkLst>
            <pc:docMk/>
            <pc:sldMk cId="1344316145" sldId="311"/>
            <ac:inkMk id="161" creationId="{BE62C909-273A-412A-9190-848EF6E3AE80}"/>
          </ac:inkMkLst>
        </pc:inkChg>
        <pc:inkChg chg="add del">
          <ac:chgData name="Viet Anh Nguyen" userId="b95f61ff061388d5" providerId="LiveId" clId="{3E39147E-158E-4099-BECE-8D8C54C07C10}" dt="2022-01-08T08:24:19.433" v="2633"/>
          <ac:inkMkLst>
            <pc:docMk/>
            <pc:sldMk cId="1344316145" sldId="311"/>
            <ac:inkMk id="162" creationId="{302F2F5E-C72D-438F-9A94-9AF9A8A73347}"/>
          </ac:inkMkLst>
        </pc:inkChg>
        <pc:inkChg chg="add del">
          <ac:chgData name="Viet Anh Nguyen" userId="b95f61ff061388d5" providerId="LiveId" clId="{3E39147E-158E-4099-BECE-8D8C54C07C10}" dt="2022-01-08T08:24:19.433" v="2633"/>
          <ac:inkMkLst>
            <pc:docMk/>
            <pc:sldMk cId="1344316145" sldId="311"/>
            <ac:inkMk id="163" creationId="{49B2ACA8-AFA1-418F-9593-C3CD364F499B}"/>
          </ac:inkMkLst>
        </pc:inkChg>
        <pc:inkChg chg="add del">
          <ac:chgData name="Viet Anh Nguyen" userId="b95f61ff061388d5" providerId="LiveId" clId="{3E39147E-158E-4099-BECE-8D8C54C07C10}" dt="2022-01-08T08:24:19.433" v="2633"/>
          <ac:inkMkLst>
            <pc:docMk/>
            <pc:sldMk cId="1344316145" sldId="311"/>
            <ac:inkMk id="164" creationId="{3E47ADA6-FF8D-426B-9BF0-80B823E484A5}"/>
          </ac:inkMkLst>
        </pc:inkChg>
        <pc:inkChg chg="add del">
          <ac:chgData name="Viet Anh Nguyen" userId="b95f61ff061388d5" providerId="LiveId" clId="{3E39147E-158E-4099-BECE-8D8C54C07C10}" dt="2022-01-08T08:24:19.433" v="2633"/>
          <ac:inkMkLst>
            <pc:docMk/>
            <pc:sldMk cId="1344316145" sldId="311"/>
            <ac:inkMk id="165" creationId="{8ACE0755-32CB-4810-A94E-8A964BF9F426}"/>
          </ac:inkMkLst>
        </pc:inkChg>
        <pc:inkChg chg="add del">
          <ac:chgData name="Viet Anh Nguyen" userId="b95f61ff061388d5" providerId="LiveId" clId="{3E39147E-158E-4099-BECE-8D8C54C07C10}" dt="2022-01-08T08:24:19.433" v="2633"/>
          <ac:inkMkLst>
            <pc:docMk/>
            <pc:sldMk cId="1344316145" sldId="311"/>
            <ac:inkMk id="166" creationId="{A816320C-4406-4510-AE6A-3E00653B0C59}"/>
          </ac:inkMkLst>
        </pc:inkChg>
        <pc:inkChg chg="add del">
          <ac:chgData name="Viet Anh Nguyen" userId="b95f61ff061388d5" providerId="LiveId" clId="{3E39147E-158E-4099-BECE-8D8C54C07C10}" dt="2022-01-08T08:24:21.015" v="2636"/>
          <ac:inkMkLst>
            <pc:docMk/>
            <pc:sldMk cId="1344316145" sldId="311"/>
            <ac:inkMk id="167" creationId="{85A5BF0C-70A3-4B3A-8DB2-B9BFA908DB96}"/>
          </ac:inkMkLst>
        </pc:inkChg>
        <pc:inkChg chg="add del">
          <ac:chgData name="Viet Anh Nguyen" userId="b95f61ff061388d5" providerId="LiveId" clId="{3E39147E-158E-4099-BECE-8D8C54C07C10}" dt="2022-01-08T08:24:21.015" v="2636"/>
          <ac:inkMkLst>
            <pc:docMk/>
            <pc:sldMk cId="1344316145" sldId="311"/>
            <ac:inkMk id="168" creationId="{923730A3-F74C-429C-9912-F471E2862CA3}"/>
          </ac:inkMkLst>
        </pc:inkChg>
        <pc:inkChg chg="add del">
          <ac:chgData name="Viet Anh Nguyen" userId="b95f61ff061388d5" providerId="LiveId" clId="{3E39147E-158E-4099-BECE-8D8C54C07C10}" dt="2022-01-08T08:24:21.015" v="2636"/>
          <ac:inkMkLst>
            <pc:docMk/>
            <pc:sldMk cId="1344316145" sldId="311"/>
            <ac:inkMk id="169" creationId="{FC771FA5-628D-453C-8912-4AAB62C80AE4}"/>
          </ac:inkMkLst>
        </pc:inkChg>
        <pc:inkChg chg="add del">
          <ac:chgData name="Viet Anh Nguyen" userId="b95f61ff061388d5" providerId="LiveId" clId="{3E39147E-158E-4099-BECE-8D8C54C07C10}" dt="2022-01-08T08:24:23.106" v="2640"/>
          <ac:inkMkLst>
            <pc:docMk/>
            <pc:sldMk cId="1344316145" sldId="311"/>
            <ac:inkMk id="170" creationId="{0020A03C-B8F8-4214-90E1-B741182E73B2}"/>
          </ac:inkMkLst>
        </pc:inkChg>
        <pc:inkChg chg="add del">
          <ac:chgData name="Viet Anh Nguyen" userId="b95f61ff061388d5" providerId="LiveId" clId="{3E39147E-158E-4099-BECE-8D8C54C07C10}" dt="2022-01-08T08:24:23.106" v="2640"/>
          <ac:inkMkLst>
            <pc:docMk/>
            <pc:sldMk cId="1344316145" sldId="311"/>
            <ac:inkMk id="171" creationId="{BDDD642C-D378-4AB8-A3E6-3BE42B78899A}"/>
          </ac:inkMkLst>
        </pc:inkChg>
        <pc:inkChg chg="add del">
          <ac:chgData name="Viet Anh Nguyen" userId="b95f61ff061388d5" providerId="LiveId" clId="{3E39147E-158E-4099-BECE-8D8C54C07C10}" dt="2022-01-08T08:24:23.106" v="2640"/>
          <ac:inkMkLst>
            <pc:docMk/>
            <pc:sldMk cId="1344316145" sldId="311"/>
            <ac:inkMk id="172" creationId="{45ADAC71-01EA-4B9B-8C94-FEC80693EC4D}"/>
          </ac:inkMkLst>
        </pc:inkChg>
        <pc:inkChg chg="add del">
          <ac:chgData name="Viet Anh Nguyen" userId="b95f61ff061388d5" providerId="LiveId" clId="{3E39147E-158E-4099-BECE-8D8C54C07C10}" dt="2022-01-08T08:24:23.106" v="2640"/>
          <ac:inkMkLst>
            <pc:docMk/>
            <pc:sldMk cId="1344316145" sldId="311"/>
            <ac:inkMk id="173" creationId="{B1E3DDCA-7469-4986-8B00-7587C28F7708}"/>
          </ac:inkMkLst>
        </pc:inkChg>
        <pc:inkChg chg="add del">
          <ac:chgData name="Viet Anh Nguyen" userId="b95f61ff061388d5" providerId="LiveId" clId="{3E39147E-158E-4099-BECE-8D8C54C07C10}" dt="2022-01-08T08:24:47.720" v="2674"/>
          <ac:inkMkLst>
            <pc:docMk/>
            <pc:sldMk cId="1344316145" sldId="311"/>
            <ac:inkMk id="174" creationId="{40A0507E-3809-4CDB-8C46-E196BD40B9BB}"/>
          </ac:inkMkLst>
        </pc:inkChg>
        <pc:inkChg chg="add del">
          <ac:chgData name="Viet Anh Nguyen" userId="b95f61ff061388d5" providerId="LiveId" clId="{3E39147E-158E-4099-BECE-8D8C54C07C10}" dt="2022-01-08T08:24:26.715" v="2643"/>
          <ac:inkMkLst>
            <pc:docMk/>
            <pc:sldMk cId="1344316145" sldId="311"/>
            <ac:inkMk id="175" creationId="{1B4091E2-E0BE-4F9F-A862-95117CD1A200}"/>
          </ac:inkMkLst>
        </pc:inkChg>
        <pc:inkChg chg="add del">
          <ac:chgData name="Viet Anh Nguyen" userId="b95f61ff061388d5" providerId="LiveId" clId="{3E39147E-158E-4099-BECE-8D8C54C07C10}" dt="2022-01-08T08:24:26.715" v="2643"/>
          <ac:inkMkLst>
            <pc:docMk/>
            <pc:sldMk cId="1344316145" sldId="311"/>
            <ac:inkMk id="176" creationId="{33368997-33EF-483E-84CA-2B35ED1CF561}"/>
          </ac:inkMkLst>
        </pc:inkChg>
        <pc:inkChg chg="add">
          <ac:chgData name="Viet Anh Nguyen" userId="b95f61ff061388d5" providerId="LiveId" clId="{3E39147E-158E-4099-BECE-8D8C54C07C10}" dt="2022-01-08T08:24:26.715" v="2643"/>
          <ac:inkMkLst>
            <pc:docMk/>
            <pc:sldMk cId="1344316145" sldId="311"/>
            <ac:inkMk id="177" creationId="{D7FC5614-912E-4A1E-B722-EA4BD2FDD869}"/>
          </ac:inkMkLst>
        </pc:inkChg>
        <pc:inkChg chg="add del">
          <ac:chgData name="Viet Anh Nguyen" userId="b95f61ff061388d5" providerId="LiveId" clId="{3E39147E-158E-4099-BECE-8D8C54C07C10}" dt="2022-01-08T08:24:31.845" v="2646"/>
          <ac:inkMkLst>
            <pc:docMk/>
            <pc:sldMk cId="1344316145" sldId="311"/>
            <ac:inkMk id="178" creationId="{427B7F8A-093B-427C-AF53-49AA98635E7F}"/>
          </ac:inkMkLst>
        </pc:inkChg>
        <pc:inkChg chg="add del">
          <ac:chgData name="Viet Anh Nguyen" userId="b95f61ff061388d5" providerId="LiveId" clId="{3E39147E-158E-4099-BECE-8D8C54C07C10}" dt="2022-01-08T08:24:31.845" v="2646"/>
          <ac:inkMkLst>
            <pc:docMk/>
            <pc:sldMk cId="1344316145" sldId="311"/>
            <ac:inkMk id="179" creationId="{4A62986A-E297-45B3-A1A6-C98C0FACB5DD}"/>
          </ac:inkMkLst>
        </pc:inkChg>
        <pc:inkChg chg="add del">
          <ac:chgData name="Viet Anh Nguyen" userId="b95f61ff061388d5" providerId="LiveId" clId="{3E39147E-158E-4099-BECE-8D8C54C07C10}" dt="2022-01-08T08:24:33.426" v="2650"/>
          <ac:inkMkLst>
            <pc:docMk/>
            <pc:sldMk cId="1344316145" sldId="311"/>
            <ac:inkMk id="180" creationId="{139CD73E-3EA8-44B6-807A-578E59DD50AC}"/>
          </ac:inkMkLst>
        </pc:inkChg>
        <pc:inkChg chg="add del">
          <ac:chgData name="Viet Anh Nguyen" userId="b95f61ff061388d5" providerId="LiveId" clId="{3E39147E-158E-4099-BECE-8D8C54C07C10}" dt="2022-01-08T08:24:33.426" v="2650"/>
          <ac:inkMkLst>
            <pc:docMk/>
            <pc:sldMk cId="1344316145" sldId="311"/>
            <ac:inkMk id="181" creationId="{EAF94976-61FD-4FF5-BF68-1C39DF8CF5CC}"/>
          </ac:inkMkLst>
        </pc:inkChg>
        <pc:inkChg chg="add del">
          <ac:chgData name="Viet Anh Nguyen" userId="b95f61ff061388d5" providerId="LiveId" clId="{3E39147E-158E-4099-BECE-8D8C54C07C10}" dt="2022-01-08T08:24:33.426" v="2650"/>
          <ac:inkMkLst>
            <pc:docMk/>
            <pc:sldMk cId="1344316145" sldId="311"/>
            <ac:inkMk id="182" creationId="{8385643B-90B7-41DA-95D4-C7E111E359FC}"/>
          </ac:inkMkLst>
        </pc:inkChg>
        <pc:inkChg chg="add del">
          <ac:chgData name="Viet Anh Nguyen" userId="b95f61ff061388d5" providerId="LiveId" clId="{3E39147E-158E-4099-BECE-8D8C54C07C10}" dt="2022-01-08T08:24:33.426" v="2650"/>
          <ac:inkMkLst>
            <pc:docMk/>
            <pc:sldMk cId="1344316145" sldId="311"/>
            <ac:inkMk id="183" creationId="{8A046451-28FB-4396-A2DC-E655612DD15C}"/>
          </ac:inkMkLst>
        </pc:inkChg>
        <pc:inkChg chg="add">
          <ac:chgData name="Viet Anh Nguyen" userId="b95f61ff061388d5" providerId="LiveId" clId="{3E39147E-158E-4099-BECE-8D8C54C07C10}" dt="2022-01-08T08:24:33.426" v="2650"/>
          <ac:inkMkLst>
            <pc:docMk/>
            <pc:sldMk cId="1344316145" sldId="311"/>
            <ac:inkMk id="184" creationId="{9CA0246D-4A7F-4F8C-8CB2-C5CF28A23713}"/>
          </ac:inkMkLst>
        </pc:inkChg>
        <pc:inkChg chg="add del">
          <ac:chgData name="Viet Anh Nguyen" userId="b95f61ff061388d5" providerId="LiveId" clId="{3E39147E-158E-4099-BECE-8D8C54C07C10}" dt="2022-01-08T08:24:42.521" v="2663"/>
          <ac:inkMkLst>
            <pc:docMk/>
            <pc:sldMk cId="1344316145" sldId="311"/>
            <ac:inkMk id="185" creationId="{52BD05E5-0AAA-40B3-9131-6A8FB67CDCB4}"/>
          </ac:inkMkLst>
        </pc:inkChg>
        <pc:inkChg chg="add del">
          <ac:chgData name="Viet Anh Nguyen" userId="b95f61ff061388d5" providerId="LiveId" clId="{3E39147E-158E-4099-BECE-8D8C54C07C10}" dt="2022-01-08T08:24:42.521" v="2663"/>
          <ac:inkMkLst>
            <pc:docMk/>
            <pc:sldMk cId="1344316145" sldId="311"/>
            <ac:inkMk id="186" creationId="{30E67B82-16A2-438B-A931-B5697DE4FB13}"/>
          </ac:inkMkLst>
        </pc:inkChg>
        <pc:inkChg chg="add del">
          <ac:chgData name="Viet Anh Nguyen" userId="b95f61ff061388d5" providerId="LiveId" clId="{3E39147E-158E-4099-BECE-8D8C54C07C10}" dt="2022-01-08T08:24:42.521" v="2663"/>
          <ac:inkMkLst>
            <pc:docMk/>
            <pc:sldMk cId="1344316145" sldId="311"/>
            <ac:inkMk id="187" creationId="{36760457-79C3-48EB-81C3-ADA74F966A34}"/>
          </ac:inkMkLst>
        </pc:inkChg>
        <pc:inkChg chg="add del">
          <ac:chgData name="Viet Anh Nguyen" userId="b95f61ff061388d5" providerId="LiveId" clId="{3E39147E-158E-4099-BECE-8D8C54C07C10}" dt="2022-01-08T08:24:42.521" v="2663"/>
          <ac:inkMkLst>
            <pc:docMk/>
            <pc:sldMk cId="1344316145" sldId="311"/>
            <ac:inkMk id="188" creationId="{8D1807D9-176F-4392-92FF-10EE14603FC3}"/>
          </ac:inkMkLst>
        </pc:inkChg>
        <pc:inkChg chg="add del">
          <ac:chgData name="Viet Anh Nguyen" userId="b95f61ff061388d5" providerId="LiveId" clId="{3E39147E-158E-4099-BECE-8D8C54C07C10}" dt="2022-01-08T08:24:42.521" v="2663"/>
          <ac:inkMkLst>
            <pc:docMk/>
            <pc:sldMk cId="1344316145" sldId="311"/>
            <ac:inkMk id="189" creationId="{A7DF4DCB-C1A8-4D25-A601-8F876017E166}"/>
          </ac:inkMkLst>
        </pc:inkChg>
        <pc:inkChg chg="add del">
          <ac:chgData name="Viet Anh Nguyen" userId="b95f61ff061388d5" providerId="LiveId" clId="{3E39147E-158E-4099-BECE-8D8C54C07C10}" dt="2022-01-08T08:24:42.521" v="2663"/>
          <ac:inkMkLst>
            <pc:docMk/>
            <pc:sldMk cId="1344316145" sldId="311"/>
            <ac:inkMk id="190" creationId="{F5AAD59A-477B-49A2-B43C-577FEBA4600C}"/>
          </ac:inkMkLst>
        </pc:inkChg>
        <pc:inkChg chg="add del">
          <ac:chgData name="Viet Anh Nguyen" userId="b95f61ff061388d5" providerId="LiveId" clId="{3E39147E-158E-4099-BECE-8D8C54C07C10}" dt="2022-01-08T08:24:42.521" v="2663"/>
          <ac:inkMkLst>
            <pc:docMk/>
            <pc:sldMk cId="1344316145" sldId="311"/>
            <ac:inkMk id="191" creationId="{1C592A81-19D3-4688-8FBC-EC9AD25F51D1}"/>
          </ac:inkMkLst>
        </pc:inkChg>
        <pc:inkChg chg="add del">
          <ac:chgData name="Viet Anh Nguyen" userId="b95f61ff061388d5" providerId="LiveId" clId="{3E39147E-158E-4099-BECE-8D8C54C07C10}" dt="2022-01-08T08:24:42.521" v="2663"/>
          <ac:inkMkLst>
            <pc:docMk/>
            <pc:sldMk cId="1344316145" sldId="311"/>
            <ac:inkMk id="192" creationId="{277E0AC5-02E0-4F1D-AE07-8108B82BB135}"/>
          </ac:inkMkLst>
        </pc:inkChg>
        <pc:inkChg chg="add del">
          <ac:chgData name="Viet Anh Nguyen" userId="b95f61ff061388d5" providerId="LiveId" clId="{3E39147E-158E-4099-BECE-8D8C54C07C10}" dt="2022-01-08T08:24:42.521" v="2663"/>
          <ac:inkMkLst>
            <pc:docMk/>
            <pc:sldMk cId="1344316145" sldId="311"/>
            <ac:inkMk id="193" creationId="{5785FED2-CDA4-4E7B-9FF1-5122129F2796}"/>
          </ac:inkMkLst>
        </pc:inkChg>
        <pc:inkChg chg="add del">
          <ac:chgData name="Viet Anh Nguyen" userId="b95f61ff061388d5" providerId="LiveId" clId="{3E39147E-158E-4099-BECE-8D8C54C07C10}" dt="2022-01-08T08:24:42.521" v="2663"/>
          <ac:inkMkLst>
            <pc:docMk/>
            <pc:sldMk cId="1344316145" sldId="311"/>
            <ac:inkMk id="194" creationId="{5FC462B1-F946-4BBA-BBD8-EAD2B90A780B}"/>
          </ac:inkMkLst>
        </pc:inkChg>
        <pc:inkChg chg="add del">
          <ac:chgData name="Viet Anh Nguyen" userId="b95f61ff061388d5" providerId="LiveId" clId="{3E39147E-158E-4099-BECE-8D8C54C07C10}" dt="2022-01-08T08:24:42.521" v="2663"/>
          <ac:inkMkLst>
            <pc:docMk/>
            <pc:sldMk cId="1344316145" sldId="311"/>
            <ac:inkMk id="195" creationId="{9B254C73-DBA3-4169-9201-666BFE632E09}"/>
          </ac:inkMkLst>
        </pc:inkChg>
        <pc:inkChg chg="add del">
          <ac:chgData name="Viet Anh Nguyen" userId="b95f61ff061388d5" providerId="LiveId" clId="{3E39147E-158E-4099-BECE-8D8C54C07C10}" dt="2022-01-08T08:24:42.521" v="2663"/>
          <ac:inkMkLst>
            <pc:docMk/>
            <pc:sldMk cId="1344316145" sldId="311"/>
            <ac:inkMk id="196" creationId="{8DD58FD5-3BCB-4F52-87F2-90A6BC061BA8}"/>
          </ac:inkMkLst>
        </pc:inkChg>
        <pc:inkChg chg="add">
          <ac:chgData name="Viet Anh Nguyen" userId="b95f61ff061388d5" providerId="LiveId" clId="{3E39147E-158E-4099-BECE-8D8C54C07C10}" dt="2022-01-08T08:24:42.521" v="2663"/>
          <ac:inkMkLst>
            <pc:docMk/>
            <pc:sldMk cId="1344316145" sldId="311"/>
            <ac:inkMk id="197" creationId="{70B5B375-4F07-497E-AEB6-7B6F6B5141C7}"/>
          </ac:inkMkLst>
        </pc:inkChg>
        <pc:inkChg chg="add">
          <ac:chgData name="Viet Anh Nguyen" userId="b95f61ff061388d5" providerId="LiveId" clId="{3E39147E-158E-4099-BECE-8D8C54C07C10}" dt="2022-01-08T08:24:42.521" v="2663"/>
          <ac:inkMkLst>
            <pc:docMk/>
            <pc:sldMk cId="1344316145" sldId="311"/>
            <ac:inkMk id="198" creationId="{D67D7132-0CE5-42FB-996D-719DA09DB008}"/>
          </ac:inkMkLst>
        </pc:inkChg>
        <pc:inkChg chg="add del">
          <ac:chgData name="Viet Anh Nguyen" userId="b95f61ff061388d5" providerId="LiveId" clId="{3E39147E-158E-4099-BECE-8D8C54C07C10}" dt="2022-01-08T08:24:43.870" v="2666"/>
          <ac:inkMkLst>
            <pc:docMk/>
            <pc:sldMk cId="1344316145" sldId="311"/>
            <ac:inkMk id="199" creationId="{39A5FD56-3AD0-43A5-B500-E94FD8CB2387}"/>
          </ac:inkMkLst>
        </pc:inkChg>
        <pc:inkChg chg="add del">
          <ac:chgData name="Viet Anh Nguyen" userId="b95f61ff061388d5" providerId="LiveId" clId="{3E39147E-158E-4099-BECE-8D8C54C07C10}" dt="2022-01-08T08:24:43.870" v="2666"/>
          <ac:inkMkLst>
            <pc:docMk/>
            <pc:sldMk cId="1344316145" sldId="311"/>
            <ac:inkMk id="200" creationId="{2BA27E26-2B69-4A89-A123-3FACBC786EB1}"/>
          </ac:inkMkLst>
        </pc:inkChg>
        <pc:inkChg chg="add del">
          <ac:chgData name="Viet Anh Nguyen" userId="b95f61ff061388d5" providerId="LiveId" clId="{3E39147E-158E-4099-BECE-8D8C54C07C10}" dt="2022-01-08T08:24:46.392" v="2671"/>
          <ac:inkMkLst>
            <pc:docMk/>
            <pc:sldMk cId="1344316145" sldId="311"/>
            <ac:inkMk id="201" creationId="{C8026643-F06D-498B-A6C7-3619922EFB31}"/>
          </ac:inkMkLst>
        </pc:inkChg>
        <pc:inkChg chg="add del">
          <ac:chgData name="Viet Anh Nguyen" userId="b95f61ff061388d5" providerId="LiveId" clId="{3E39147E-158E-4099-BECE-8D8C54C07C10}" dt="2022-01-08T08:24:46.392" v="2671"/>
          <ac:inkMkLst>
            <pc:docMk/>
            <pc:sldMk cId="1344316145" sldId="311"/>
            <ac:inkMk id="202" creationId="{D9FE056D-AB9B-43BF-9A86-9C673B60931E}"/>
          </ac:inkMkLst>
        </pc:inkChg>
        <pc:inkChg chg="add del">
          <ac:chgData name="Viet Anh Nguyen" userId="b95f61ff061388d5" providerId="LiveId" clId="{3E39147E-158E-4099-BECE-8D8C54C07C10}" dt="2022-01-08T08:24:46.392" v="2671"/>
          <ac:inkMkLst>
            <pc:docMk/>
            <pc:sldMk cId="1344316145" sldId="311"/>
            <ac:inkMk id="203" creationId="{C2124788-CDE8-4F99-8BA0-E976CF3B5E09}"/>
          </ac:inkMkLst>
        </pc:inkChg>
        <pc:inkChg chg="add del">
          <ac:chgData name="Viet Anh Nguyen" userId="b95f61ff061388d5" providerId="LiveId" clId="{3E39147E-158E-4099-BECE-8D8C54C07C10}" dt="2022-01-08T08:24:46.392" v="2671"/>
          <ac:inkMkLst>
            <pc:docMk/>
            <pc:sldMk cId="1344316145" sldId="311"/>
            <ac:inkMk id="204" creationId="{3E843806-96D4-4A82-A50D-4EBABA8FB230}"/>
          </ac:inkMkLst>
        </pc:inkChg>
        <pc:inkChg chg="add del">
          <ac:chgData name="Viet Anh Nguyen" userId="b95f61ff061388d5" providerId="LiveId" clId="{3E39147E-158E-4099-BECE-8D8C54C07C10}" dt="2022-01-08T08:24:46.392" v="2671"/>
          <ac:inkMkLst>
            <pc:docMk/>
            <pc:sldMk cId="1344316145" sldId="311"/>
            <ac:inkMk id="205" creationId="{4BEC8E3C-9C71-4BAC-BD8F-BB7181299877}"/>
          </ac:inkMkLst>
        </pc:inkChg>
        <pc:inkChg chg="add del">
          <ac:chgData name="Viet Anh Nguyen" userId="b95f61ff061388d5" providerId="LiveId" clId="{3E39147E-158E-4099-BECE-8D8C54C07C10}" dt="2022-01-08T08:24:47.720" v="2674"/>
          <ac:inkMkLst>
            <pc:docMk/>
            <pc:sldMk cId="1344316145" sldId="311"/>
            <ac:inkMk id="206" creationId="{F8D06FED-3150-41BD-8A17-532484EC4FCE}"/>
          </ac:inkMkLst>
        </pc:inkChg>
        <pc:inkChg chg="add del">
          <ac:chgData name="Viet Anh Nguyen" userId="b95f61ff061388d5" providerId="LiveId" clId="{3E39147E-158E-4099-BECE-8D8C54C07C10}" dt="2022-01-08T08:24:47.720" v="2674"/>
          <ac:inkMkLst>
            <pc:docMk/>
            <pc:sldMk cId="1344316145" sldId="311"/>
            <ac:inkMk id="207" creationId="{A624BCA2-7AFB-4A67-9922-E4E3F3A5DEB0}"/>
          </ac:inkMkLst>
        </pc:inkChg>
        <pc:inkChg chg="add del">
          <ac:chgData name="Viet Anh Nguyen" userId="b95f61ff061388d5" providerId="LiveId" clId="{3E39147E-158E-4099-BECE-8D8C54C07C10}" dt="2022-01-08T08:24:47.720" v="2674"/>
          <ac:inkMkLst>
            <pc:docMk/>
            <pc:sldMk cId="1344316145" sldId="311"/>
            <ac:inkMk id="208" creationId="{370004C1-6EEB-4931-B067-3339D995CE0C}"/>
          </ac:inkMkLst>
        </pc:inkChg>
        <pc:inkChg chg="add del">
          <ac:chgData name="Viet Anh Nguyen" userId="b95f61ff061388d5" providerId="LiveId" clId="{3E39147E-158E-4099-BECE-8D8C54C07C10}" dt="2022-01-08T08:24:50.407" v="2680"/>
          <ac:inkMkLst>
            <pc:docMk/>
            <pc:sldMk cId="1344316145" sldId="311"/>
            <ac:inkMk id="209" creationId="{42969B36-92FE-4D62-A342-FBAF51CA4334}"/>
          </ac:inkMkLst>
        </pc:inkChg>
        <pc:inkChg chg="add del">
          <ac:chgData name="Viet Anh Nguyen" userId="b95f61ff061388d5" providerId="LiveId" clId="{3E39147E-158E-4099-BECE-8D8C54C07C10}" dt="2022-01-08T08:24:50.407" v="2680"/>
          <ac:inkMkLst>
            <pc:docMk/>
            <pc:sldMk cId="1344316145" sldId="311"/>
            <ac:inkMk id="210" creationId="{F8449B31-7B19-406E-A0BE-09A31B7BE7B6}"/>
          </ac:inkMkLst>
        </pc:inkChg>
        <pc:inkChg chg="add del">
          <ac:chgData name="Viet Anh Nguyen" userId="b95f61ff061388d5" providerId="LiveId" clId="{3E39147E-158E-4099-BECE-8D8C54C07C10}" dt="2022-01-08T08:24:50.407" v="2680"/>
          <ac:inkMkLst>
            <pc:docMk/>
            <pc:sldMk cId="1344316145" sldId="311"/>
            <ac:inkMk id="211" creationId="{EED4305B-04D6-405E-8910-839B27130739}"/>
          </ac:inkMkLst>
        </pc:inkChg>
        <pc:inkChg chg="add del">
          <ac:chgData name="Viet Anh Nguyen" userId="b95f61ff061388d5" providerId="LiveId" clId="{3E39147E-158E-4099-BECE-8D8C54C07C10}" dt="2022-01-08T08:24:50.407" v="2680"/>
          <ac:inkMkLst>
            <pc:docMk/>
            <pc:sldMk cId="1344316145" sldId="311"/>
            <ac:inkMk id="212" creationId="{EB85A24E-0069-4699-95C9-2F0DF39566FC}"/>
          </ac:inkMkLst>
        </pc:inkChg>
        <pc:inkChg chg="add del">
          <ac:chgData name="Viet Anh Nguyen" userId="b95f61ff061388d5" providerId="LiveId" clId="{3E39147E-158E-4099-BECE-8D8C54C07C10}" dt="2022-01-08T08:24:50.407" v="2680"/>
          <ac:inkMkLst>
            <pc:docMk/>
            <pc:sldMk cId="1344316145" sldId="311"/>
            <ac:inkMk id="213" creationId="{23031FAC-3D28-49C6-9DF7-63374FC0EB9F}"/>
          </ac:inkMkLst>
        </pc:inkChg>
        <pc:inkChg chg="add del">
          <ac:chgData name="Viet Anh Nguyen" userId="b95f61ff061388d5" providerId="LiveId" clId="{3E39147E-158E-4099-BECE-8D8C54C07C10}" dt="2022-01-08T08:24:50.407" v="2680"/>
          <ac:inkMkLst>
            <pc:docMk/>
            <pc:sldMk cId="1344316145" sldId="311"/>
            <ac:inkMk id="214" creationId="{71F57E60-610D-4B72-A9A2-597791CDDE98}"/>
          </ac:inkMkLst>
        </pc:inkChg>
        <pc:inkChg chg="add">
          <ac:chgData name="Viet Anh Nguyen" userId="b95f61ff061388d5" providerId="LiveId" clId="{3E39147E-158E-4099-BECE-8D8C54C07C10}" dt="2022-01-08T08:24:50.407" v="2680"/>
          <ac:inkMkLst>
            <pc:docMk/>
            <pc:sldMk cId="1344316145" sldId="311"/>
            <ac:inkMk id="215" creationId="{49AFFCA9-82B8-4582-B256-AB64B053D616}"/>
          </ac:inkMkLst>
        </pc:inkChg>
        <pc:inkChg chg="add del">
          <ac:chgData name="Viet Anh Nguyen" userId="b95f61ff061388d5" providerId="LiveId" clId="{3E39147E-158E-4099-BECE-8D8C54C07C10}" dt="2022-01-08T08:27:54.930" v="2797"/>
          <ac:inkMkLst>
            <pc:docMk/>
            <pc:sldMk cId="1344316145" sldId="311"/>
            <ac:inkMk id="216" creationId="{BA220061-86AA-4AFC-B2FE-BCE0EC191665}"/>
          </ac:inkMkLst>
        </pc:inkChg>
        <pc:inkChg chg="add del">
          <ac:chgData name="Viet Anh Nguyen" userId="b95f61ff061388d5" providerId="LiveId" clId="{3E39147E-158E-4099-BECE-8D8C54C07C10}" dt="2022-01-08T08:27:54.930" v="2797"/>
          <ac:inkMkLst>
            <pc:docMk/>
            <pc:sldMk cId="1344316145" sldId="311"/>
            <ac:inkMk id="217" creationId="{1F4E6EBA-E27D-46F0-91E8-836312219DA9}"/>
          </ac:inkMkLst>
        </pc:inkChg>
        <pc:inkChg chg="add del">
          <ac:chgData name="Viet Anh Nguyen" userId="b95f61ff061388d5" providerId="LiveId" clId="{3E39147E-158E-4099-BECE-8D8C54C07C10}" dt="2022-01-08T08:27:54.930" v="2797"/>
          <ac:inkMkLst>
            <pc:docMk/>
            <pc:sldMk cId="1344316145" sldId="311"/>
            <ac:inkMk id="218" creationId="{D91DF977-CCFD-4E64-A37A-B8C313D614C0}"/>
          </ac:inkMkLst>
        </pc:inkChg>
        <pc:inkChg chg="add del">
          <ac:chgData name="Viet Anh Nguyen" userId="b95f61ff061388d5" providerId="LiveId" clId="{3E39147E-158E-4099-BECE-8D8C54C07C10}" dt="2022-01-08T08:27:54.930" v="2797"/>
          <ac:inkMkLst>
            <pc:docMk/>
            <pc:sldMk cId="1344316145" sldId="311"/>
            <ac:inkMk id="219" creationId="{62AB14D2-02C4-4AB7-9E6D-7B80B1EF18C9}"/>
          </ac:inkMkLst>
        </pc:inkChg>
        <pc:inkChg chg="add del">
          <ac:chgData name="Viet Anh Nguyen" userId="b95f61ff061388d5" providerId="LiveId" clId="{3E39147E-158E-4099-BECE-8D8C54C07C10}" dt="2022-01-08T08:27:54.930" v="2797"/>
          <ac:inkMkLst>
            <pc:docMk/>
            <pc:sldMk cId="1344316145" sldId="311"/>
            <ac:inkMk id="220" creationId="{87E2B603-0B72-4455-907A-D31EC22FAF95}"/>
          </ac:inkMkLst>
        </pc:inkChg>
        <pc:inkChg chg="add del">
          <ac:chgData name="Viet Anh Nguyen" userId="b95f61ff061388d5" providerId="LiveId" clId="{3E39147E-158E-4099-BECE-8D8C54C07C10}" dt="2022-01-08T08:27:54.930" v="2797"/>
          <ac:inkMkLst>
            <pc:docMk/>
            <pc:sldMk cId="1344316145" sldId="311"/>
            <ac:inkMk id="221" creationId="{E6165625-3104-4C16-A19D-5B27B80B64B3}"/>
          </ac:inkMkLst>
        </pc:inkChg>
        <pc:inkChg chg="add del">
          <ac:chgData name="Viet Anh Nguyen" userId="b95f61ff061388d5" providerId="LiveId" clId="{3E39147E-158E-4099-BECE-8D8C54C07C10}" dt="2022-01-08T08:27:54.930" v="2797"/>
          <ac:inkMkLst>
            <pc:docMk/>
            <pc:sldMk cId="1344316145" sldId="311"/>
            <ac:inkMk id="222" creationId="{D3A0AD48-5017-4F0F-AD31-158B69AE251C}"/>
          </ac:inkMkLst>
        </pc:inkChg>
        <pc:inkChg chg="add">
          <ac:chgData name="Viet Anh Nguyen" userId="b95f61ff061388d5" providerId="LiveId" clId="{3E39147E-158E-4099-BECE-8D8C54C07C10}" dt="2022-01-08T08:27:54.930" v="2797"/>
          <ac:inkMkLst>
            <pc:docMk/>
            <pc:sldMk cId="1344316145" sldId="311"/>
            <ac:inkMk id="223" creationId="{86F8324D-B947-480F-9DEA-7157332251EE}"/>
          </ac:inkMkLst>
        </pc:inkChg>
        <pc:inkChg chg="add">
          <ac:chgData name="Viet Anh Nguyen" userId="b95f61ff061388d5" providerId="LiveId" clId="{3E39147E-158E-4099-BECE-8D8C54C07C10}" dt="2022-01-08T08:27:55.033" v="2798" actId="9405"/>
          <ac:inkMkLst>
            <pc:docMk/>
            <pc:sldMk cId="1344316145" sldId="311"/>
            <ac:inkMk id="224" creationId="{3337D449-A741-4F03-8BBC-B20AE9721FD7}"/>
          </ac:inkMkLst>
        </pc:inkChg>
        <pc:inkChg chg="add">
          <ac:chgData name="Viet Anh Nguyen" userId="b95f61ff061388d5" providerId="LiveId" clId="{3E39147E-158E-4099-BECE-8D8C54C07C10}" dt="2022-01-08T08:27:55.290" v="2799" actId="9405"/>
          <ac:inkMkLst>
            <pc:docMk/>
            <pc:sldMk cId="1344316145" sldId="311"/>
            <ac:inkMk id="225" creationId="{6C0D6C61-2B57-480C-8633-78384DA7D974}"/>
          </ac:inkMkLst>
        </pc:inkChg>
        <pc:inkChg chg="add del">
          <ac:chgData name="Viet Anh Nguyen" userId="b95f61ff061388d5" providerId="LiveId" clId="{3E39147E-158E-4099-BECE-8D8C54C07C10}" dt="2022-01-08T08:27:59.512" v="2805"/>
          <ac:inkMkLst>
            <pc:docMk/>
            <pc:sldMk cId="1344316145" sldId="311"/>
            <ac:inkMk id="226" creationId="{93C84C5B-F785-49D5-817F-9DE15AAA11C4}"/>
          </ac:inkMkLst>
        </pc:inkChg>
        <pc:inkChg chg="add del">
          <ac:chgData name="Viet Anh Nguyen" userId="b95f61ff061388d5" providerId="LiveId" clId="{3E39147E-158E-4099-BECE-8D8C54C07C10}" dt="2022-01-08T08:27:59.512" v="2805"/>
          <ac:inkMkLst>
            <pc:docMk/>
            <pc:sldMk cId="1344316145" sldId="311"/>
            <ac:inkMk id="227" creationId="{BD6C746C-1430-4BF6-A1C4-FDEF30E3042D}"/>
          </ac:inkMkLst>
        </pc:inkChg>
        <pc:inkChg chg="add del">
          <ac:chgData name="Viet Anh Nguyen" userId="b95f61ff061388d5" providerId="LiveId" clId="{3E39147E-158E-4099-BECE-8D8C54C07C10}" dt="2022-01-08T08:27:59.512" v="2805"/>
          <ac:inkMkLst>
            <pc:docMk/>
            <pc:sldMk cId="1344316145" sldId="311"/>
            <ac:inkMk id="228" creationId="{2493738A-4244-43BA-9E35-1AFF7EE74002}"/>
          </ac:inkMkLst>
        </pc:inkChg>
        <pc:inkChg chg="add del">
          <ac:chgData name="Viet Anh Nguyen" userId="b95f61ff061388d5" providerId="LiveId" clId="{3E39147E-158E-4099-BECE-8D8C54C07C10}" dt="2022-01-08T08:27:59.512" v="2805"/>
          <ac:inkMkLst>
            <pc:docMk/>
            <pc:sldMk cId="1344316145" sldId="311"/>
            <ac:inkMk id="229" creationId="{2E0A978D-4E42-44DC-98C7-2DAA33AC663A}"/>
          </ac:inkMkLst>
        </pc:inkChg>
        <pc:inkChg chg="add del">
          <ac:chgData name="Viet Anh Nguyen" userId="b95f61ff061388d5" providerId="LiveId" clId="{3E39147E-158E-4099-BECE-8D8C54C07C10}" dt="2022-01-08T08:27:59.512" v="2805"/>
          <ac:inkMkLst>
            <pc:docMk/>
            <pc:sldMk cId="1344316145" sldId="311"/>
            <ac:inkMk id="230" creationId="{638A5290-DAC2-461F-A440-B522303B0FFE}"/>
          </ac:inkMkLst>
        </pc:inkChg>
        <pc:inkChg chg="add">
          <ac:chgData name="Viet Anh Nguyen" userId="b95f61ff061388d5" providerId="LiveId" clId="{3E39147E-158E-4099-BECE-8D8C54C07C10}" dt="2022-01-08T08:27:59.512" v="2805"/>
          <ac:inkMkLst>
            <pc:docMk/>
            <pc:sldMk cId="1344316145" sldId="311"/>
            <ac:inkMk id="231" creationId="{7B66024C-417E-4302-BE2A-C32D65F8B6F9}"/>
          </ac:inkMkLst>
        </pc:inkChg>
        <pc:inkChg chg="add">
          <ac:chgData name="Viet Anh Nguyen" userId="b95f61ff061388d5" providerId="LiveId" clId="{3E39147E-158E-4099-BECE-8D8C54C07C10}" dt="2022-01-08T08:27:59.512" v="2805"/>
          <ac:inkMkLst>
            <pc:docMk/>
            <pc:sldMk cId="1344316145" sldId="311"/>
            <ac:inkMk id="232" creationId="{C43F79A1-2302-4960-8FBF-ECB59102C1C5}"/>
          </ac:inkMkLst>
        </pc:inkChg>
      </pc:sldChg>
      <pc:sldChg chg="addSp delSp new mod modClrScheme chgLayout">
        <pc:chgData name="Viet Anh Nguyen" userId="b95f61ff061388d5" providerId="LiveId" clId="{3E39147E-158E-4099-BECE-8D8C54C07C10}" dt="2022-01-08T08:23:52.269" v="2597"/>
        <pc:sldMkLst>
          <pc:docMk/>
          <pc:sldMk cId="4158395636" sldId="312"/>
        </pc:sldMkLst>
        <pc:spChg chg="del">
          <ac:chgData name="Viet Anh Nguyen" userId="b95f61ff061388d5" providerId="LiveId" clId="{3E39147E-158E-4099-BECE-8D8C54C07C10}" dt="2022-01-08T08:23:07.647" v="2523" actId="700"/>
          <ac:spMkLst>
            <pc:docMk/>
            <pc:sldMk cId="4158395636" sldId="312"/>
            <ac:spMk id="2" creationId="{99816CB5-8708-44C2-B54E-F46B53C938C7}"/>
          </ac:spMkLst>
        </pc:spChg>
        <pc:spChg chg="del">
          <ac:chgData name="Viet Anh Nguyen" userId="b95f61ff061388d5" providerId="LiveId" clId="{3E39147E-158E-4099-BECE-8D8C54C07C10}" dt="2022-01-08T08:23:07.647" v="2523" actId="700"/>
          <ac:spMkLst>
            <pc:docMk/>
            <pc:sldMk cId="4158395636" sldId="312"/>
            <ac:spMk id="3" creationId="{DB6E065A-E19A-491D-BE55-E554704BB969}"/>
          </ac:spMkLst>
        </pc:spChg>
        <pc:inkChg chg="add del">
          <ac:chgData name="Viet Anh Nguyen" userId="b95f61ff061388d5" providerId="LiveId" clId="{3E39147E-158E-4099-BECE-8D8C54C07C10}" dt="2022-01-08T08:23:23.349" v="2526"/>
          <ac:inkMkLst>
            <pc:docMk/>
            <pc:sldMk cId="4158395636" sldId="312"/>
            <ac:inkMk id="4" creationId="{7295ADD6-B0B5-4D6A-8347-DC76288F9762}"/>
          </ac:inkMkLst>
        </pc:inkChg>
        <pc:inkChg chg="add del">
          <ac:chgData name="Viet Anh Nguyen" userId="b95f61ff061388d5" providerId="LiveId" clId="{3E39147E-158E-4099-BECE-8D8C54C07C10}" dt="2022-01-08T08:23:23.349" v="2526"/>
          <ac:inkMkLst>
            <pc:docMk/>
            <pc:sldMk cId="4158395636" sldId="312"/>
            <ac:inkMk id="5" creationId="{97EEE889-BFA4-4C77-9093-4AB432404F24}"/>
          </ac:inkMkLst>
        </pc:inkChg>
        <pc:inkChg chg="add del">
          <ac:chgData name="Viet Anh Nguyen" userId="b95f61ff061388d5" providerId="LiveId" clId="{3E39147E-158E-4099-BECE-8D8C54C07C10}" dt="2022-01-08T08:23:26.219" v="2532"/>
          <ac:inkMkLst>
            <pc:docMk/>
            <pc:sldMk cId="4158395636" sldId="312"/>
            <ac:inkMk id="6" creationId="{FF7ABEF7-D7E8-488A-8EA8-F11A13AC80E9}"/>
          </ac:inkMkLst>
        </pc:inkChg>
        <pc:inkChg chg="add del">
          <ac:chgData name="Viet Anh Nguyen" userId="b95f61ff061388d5" providerId="LiveId" clId="{3E39147E-158E-4099-BECE-8D8C54C07C10}" dt="2022-01-08T08:23:26.219" v="2532"/>
          <ac:inkMkLst>
            <pc:docMk/>
            <pc:sldMk cId="4158395636" sldId="312"/>
            <ac:inkMk id="7" creationId="{4EF7E8D0-C2C0-434F-8EC8-B2C6F042A6C8}"/>
          </ac:inkMkLst>
        </pc:inkChg>
        <pc:inkChg chg="add del">
          <ac:chgData name="Viet Anh Nguyen" userId="b95f61ff061388d5" providerId="LiveId" clId="{3E39147E-158E-4099-BECE-8D8C54C07C10}" dt="2022-01-08T08:23:26.219" v="2532"/>
          <ac:inkMkLst>
            <pc:docMk/>
            <pc:sldMk cId="4158395636" sldId="312"/>
            <ac:inkMk id="8" creationId="{51B49543-F9B7-4EFE-984C-F6A9E7B3826A}"/>
          </ac:inkMkLst>
        </pc:inkChg>
        <pc:inkChg chg="add del">
          <ac:chgData name="Viet Anh Nguyen" userId="b95f61ff061388d5" providerId="LiveId" clId="{3E39147E-158E-4099-BECE-8D8C54C07C10}" dt="2022-01-08T08:23:26.219" v="2532"/>
          <ac:inkMkLst>
            <pc:docMk/>
            <pc:sldMk cId="4158395636" sldId="312"/>
            <ac:inkMk id="9" creationId="{2FD37DCB-464E-428B-A77D-3FCC71AA90BF}"/>
          </ac:inkMkLst>
        </pc:inkChg>
        <pc:inkChg chg="add del">
          <ac:chgData name="Viet Anh Nguyen" userId="b95f61ff061388d5" providerId="LiveId" clId="{3E39147E-158E-4099-BECE-8D8C54C07C10}" dt="2022-01-08T08:23:26.219" v="2532"/>
          <ac:inkMkLst>
            <pc:docMk/>
            <pc:sldMk cId="4158395636" sldId="312"/>
            <ac:inkMk id="10" creationId="{23B04134-6920-4199-9FCE-7E2A36E37832}"/>
          </ac:inkMkLst>
        </pc:inkChg>
        <pc:inkChg chg="add del">
          <ac:chgData name="Viet Anh Nguyen" userId="b95f61ff061388d5" providerId="LiveId" clId="{3E39147E-158E-4099-BECE-8D8C54C07C10}" dt="2022-01-08T08:23:26.219" v="2532"/>
          <ac:inkMkLst>
            <pc:docMk/>
            <pc:sldMk cId="4158395636" sldId="312"/>
            <ac:inkMk id="11" creationId="{570A1C8E-6337-432B-BC18-61CA9E2F008D}"/>
          </ac:inkMkLst>
        </pc:inkChg>
        <pc:inkChg chg="add">
          <ac:chgData name="Viet Anh Nguyen" userId="b95f61ff061388d5" providerId="LiveId" clId="{3E39147E-158E-4099-BECE-8D8C54C07C10}" dt="2022-01-08T08:23:26.219" v="2532"/>
          <ac:inkMkLst>
            <pc:docMk/>
            <pc:sldMk cId="4158395636" sldId="312"/>
            <ac:inkMk id="12" creationId="{498C013E-09C0-4643-97B2-291E5FE27558}"/>
          </ac:inkMkLst>
        </pc:inkChg>
        <pc:inkChg chg="add">
          <ac:chgData name="Viet Anh Nguyen" userId="b95f61ff061388d5" providerId="LiveId" clId="{3E39147E-158E-4099-BECE-8D8C54C07C10}" dt="2022-01-08T08:23:26.219" v="2532"/>
          <ac:inkMkLst>
            <pc:docMk/>
            <pc:sldMk cId="4158395636" sldId="312"/>
            <ac:inkMk id="13" creationId="{DB885C13-3759-47C0-B8AC-2E32A6DD2FFD}"/>
          </ac:inkMkLst>
        </pc:inkChg>
        <pc:inkChg chg="add del">
          <ac:chgData name="Viet Anh Nguyen" userId="b95f61ff061388d5" providerId="LiveId" clId="{3E39147E-158E-4099-BECE-8D8C54C07C10}" dt="2022-01-08T08:23:27.232" v="2535"/>
          <ac:inkMkLst>
            <pc:docMk/>
            <pc:sldMk cId="4158395636" sldId="312"/>
            <ac:inkMk id="14" creationId="{BEA14C91-F6E2-47FB-86DE-AE4BA8BF6FB7}"/>
          </ac:inkMkLst>
        </pc:inkChg>
        <pc:inkChg chg="add del">
          <ac:chgData name="Viet Anh Nguyen" userId="b95f61ff061388d5" providerId="LiveId" clId="{3E39147E-158E-4099-BECE-8D8C54C07C10}" dt="2022-01-08T08:23:27.232" v="2535"/>
          <ac:inkMkLst>
            <pc:docMk/>
            <pc:sldMk cId="4158395636" sldId="312"/>
            <ac:inkMk id="15" creationId="{D9DE638E-EC23-47B3-AEB2-6E1163B29F33}"/>
          </ac:inkMkLst>
        </pc:inkChg>
        <pc:inkChg chg="add del">
          <ac:chgData name="Viet Anh Nguyen" userId="b95f61ff061388d5" providerId="LiveId" clId="{3E39147E-158E-4099-BECE-8D8C54C07C10}" dt="2022-01-08T08:23:30.765" v="2543"/>
          <ac:inkMkLst>
            <pc:docMk/>
            <pc:sldMk cId="4158395636" sldId="312"/>
            <ac:inkMk id="16" creationId="{B1C28170-E140-4C3E-BD07-010D7C74E039}"/>
          </ac:inkMkLst>
        </pc:inkChg>
        <pc:inkChg chg="add del">
          <ac:chgData name="Viet Anh Nguyen" userId="b95f61ff061388d5" providerId="LiveId" clId="{3E39147E-158E-4099-BECE-8D8C54C07C10}" dt="2022-01-08T08:23:30.765" v="2543"/>
          <ac:inkMkLst>
            <pc:docMk/>
            <pc:sldMk cId="4158395636" sldId="312"/>
            <ac:inkMk id="17" creationId="{A1C73B2D-884F-4E1C-A0BA-CDF2AB9DB53F}"/>
          </ac:inkMkLst>
        </pc:inkChg>
        <pc:inkChg chg="add del">
          <ac:chgData name="Viet Anh Nguyen" userId="b95f61ff061388d5" providerId="LiveId" clId="{3E39147E-158E-4099-BECE-8D8C54C07C10}" dt="2022-01-08T08:23:30.765" v="2543"/>
          <ac:inkMkLst>
            <pc:docMk/>
            <pc:sldMk cId="4158395636" sldId="312"/>
            <ac:inkMk id="18" creationId="{BE4113E2-4FBA-459B-867A-5EA139C1EEE3}"/>
          </ac:inkMkLst>
        </pc:inkChg>
        <pc:inkChg chg="add del">
          <ac:chgData name="Viet Anh Nguyen" userId="b95f61ff061388d5" providerId="LiveId" clId="{3E39147E-158E-4099-BECE-8D8C54C07C10}" dt="2022-01-08T08:23:30.765" v="2543"/>
          <ac:inkMkLst>
            <pc:docMk/>
            <pc:sldMk cId="4158395636" sldId="312"/>
            <ac:inkMk id="19" creationId="{A3ED6AE5-4E64-44C5-A5D4-4D36D6739D03}"/>
          </ac:inkMkLst>
        </pc:inkChg>
        <pc:inkChg chg="add del">
          <ac:chgData name="Viet Anh Nguyen" userId="b95f61ff061388d5" providerId="LiveId" clId="{3E39147E-158E-4099-BECE-8D8C54C07C10}" dt="2022-01-08T08:23:30.765" v="2543"/>
          <ac:inkMkLst>
            <pc:docMk/>
            <pc:sldMk cId="4158395636" sldId="312"/>
            <ac:inkMk id="20" creationId="{ADACECD9-AFC8-413D-90AF-C24CD7A30050}"/>
          </ac:inkMkLst>
        </pc:inkChg>
        <pc:inkChg chg="add del">
          <ac:chgData name="Viet Anh Nguyen" userId="b95f61ff061388d5" providerId="LiveId" clId="{3E39147E-158E-4099-BECE-8D8C54C07C10}" dt="2022-01-08T08:23:30.765" v="2543"/>
          <ac:inkMkLst>
            <pc:docMk/>
            <pc:sldMk cId="4158395636" sldId="312"/>
            <ac:inkMk id="21" creationId="{CF74B1FA-F51E-4D0B-9965-3A2BA0D06EEF}"/>
          </ac:inkMkLst>
        </pc:inkChg>
        <pc:inkChg chg="add del">
          <ac:chgData name="Viet Anh Nguyen" userId="b95f61ff061388d5" providerId="LiveId" clId="{3E39147E-158E-4099-BECE-8D8C54C07C10}" dt="2022-01-08T08:23:30.765" v="2543"/>
          <ac:inkMkLst>
            <pc:docMk/>
            <pc:sldMk cId="4158395636" sldId="312"/>
            <ac:inkMk id="22" creationId="{37C0FE36-55B9-4CD3-AA7B-03A59C21F5DA}"/>
          </ac:inkMkLst>
        </pc:inkChg>
        <pc:inkChg chg="add del">
          <ac:chgData name="Viet Anh Nguyen" userId="b95f61ff061388d5" providerId="LiveId" clId="{3E39147E-158E-4099-BECE-8D8C54C07C10}" dt="2022-01-08T08:23:33.395" v="2550"/>
          <ac:inkMkLst>
            <pc:docMk/>
            <pc:sldMk cId="4158395636" sldId="312"/>
            <ac:inkMk id="23" creationId="{412A1AF2-3232-404D-B97C-ABD2025C074D}"/>
          </ac:inkMkLst>
        </pc:inkChg>
        <pc:inkChg chg="add">
          <ac:chgData name="Viet Anh Nguyen" userId="b95f61ff061388d5" providerId="LiveId" clId="{3E39147E-158E-4099-BECE-8D8C54C07C10}" dt="2022-01-08T08:23:30.765" v="2543"/>
          <ac:inkMkLst>
            <pc:docMk/>
            <pc:sldMk cId="4158395636" sldId="312"/>
            <ac:inkMk id="24" creationId="{250B331A-14FC-4159-8952-26905DA96E5E}"/>
          </ac:inkMkLst>
        </pc:inkChg>
        <pc:inkChg chg="add">
          <ac:chgData name="Viet Anh Nguyen" userId="b95f61ff061388d5" providerId="LiveId" clId="{3E39147E-158E-4099-BECE-8D8C54C07C10}" dt="2022-01-08T08:23:30.765" v="2543"/>
          <ac:inkMkLst>
            <pc:docMk/>
            <pc:sldMk cId="4158395636" sldId="312"/>
            <ac:inkMk id="25" creationId="{0E4970FB-3BF9-444D-AFC0-7DAD1B6944FB}"/>
          </ac:inkMkLst>
        </pc:inkChg>
        <pc:inkChg chg="add">
          <ac:chgData name="Viet Anh Nguyen" userId="b95f61ff061388d5" providerId="LiveId" clId="{3E39147E-158E-4099-BECE-8D8C54C07C10}" dt="2022-01-08T08:23:30.765" v="2543"/>
          <ac:inkMkLst>
            <pc:docMk/>
            <pc:sldMk cId="4158395636" sldId="312"/>
            <ac:inkMk id="26" creationId="{EA676F4E-E8AA-45DB-AF4B-BA4828263E71}"/>
          </ac:inkMkLst>
        </pc:inkChg>
        <pc:inkChg chg="add del">
          <ac:chgData name="Viet Anh Nguyen" userId="b95f61ff061388d5" providerId="LiveId" clId="{3E39147E-158E-4099-BECE-8D8C54C07C10}" dt="2022-01-08T08:23:33.395" v="2550"/>
          <ac:inkMkLst>
            <pc:docMk/>
            <pc:sldMk cId="4158395636" sldId="312"/>
            <ac:inkMk id="27" creationId="{6E68E107-B6D7-4494-9954-4BF7EE6384C8}"/>
          </ac:inkMkLst>
        </pc:inkChg>
        <pc:inkChg chg="add del">
          <ac:chgData name="Viet Anh Nguyen" userId="b95f61ff061388d5" providerId="LiveId" clId="{3E39147E-158E-4099-BECE-8D8C54C07C10}" dt="2022-01-08T08:23:33.395" v="2550"/>
          <ac:inkMkLst>
            <pc:docMk/>
            <pc:sldMk cId="4158395636" sldId="312"/>
            <ac:inkMk id="28" creationId="{2EA247D5-37DB-47BE-BCF6-60A534820829}"/>
          </ac:inkMkLst>
        </pc:inkChg>
        <pc:inkChg chg="add del">
          <ac:chgData name="Viet Anh Nguyen" userId="b95f61ff061388d5" providerId="LiveId" clId="{3E39147E-158E-4099-BECE-8D8C54C07C10}" dt="2022-01-08T08:23:33.395" v="2550"/>
          <ac:inkMkLst>
            <pc:docMk/>
            <pc:sldMk cId="4158395636" sldId="312"/>
            <ac:inkMk id="29" creationId="{E51CCD5D-1F80-476F-B652-22AD8F2B0ED6}"/>
          </ac:inkMkLst>
        </pc:inkChg>
        <pc:inkChg chg="add del">
          <ac:chgData name="Viet Anh Nguyen" userId="b95f61ff061388d5" providerId="LiveId" clId="{3E39147E-158E-4099-BECE-8D8C54C07C10}" dt="2022-01-08T08:23:33.395" v="2550"/>
          <ac:inkMkLst>
            <pc:docMk/>
            <pc:sldMk cId="4158395636" sldId="312"/>
            <ac:inkMk id="30" creationId="{A3FE9F4A-6DFE-4E8B-8C2A-2C7A81342B40}"/>
          </ac:inkMkLst>
        </pc:inkChg>
        <pc:inkChg chg="add del">
          <ac:chgData name="Viet Anh Nguyen" userId="b95f61ff061388d5" providerId="LiveId" clId="{3E39147E-158E-4099-BECE-8D8C54C07C10}" dt="2022-01-08T08:23:33.395" v="2550"/>
          <ac:inkMkLst>
            <pc:docMk/>
            <pc:sldMk cId="4158395636" sldId="312"/>
            <ac:inkMk id="31" creationId="{D94A7C14-F036-4B9F-80B4-D4EBE4B391DF}"/>
          </ac:inkMkLst>
        </pc:inkChg>
        <pc:inkChg chg="add del">
          <ac:chgData name="Viet Anh Nguyen" userId="b95f61ff061388d5" providerId="LiveId" clId="{3E39147E-158E-4099-BECE-8D8C54C07C10}" dt="2022-01-08T08:23:37.160" v="2561"/>
          <ac:inkMkLst>
            <pc:docMk/>
            <pc:sldMk cId="4158395636" sldId="312"/>
            <ac:inkMk id="32" creationId="{575023C9-9389-426C-92AE-D0D51CE7140A}"/>
          </ac:inkMkLst>
        </pc:inkChg>
        <pc:inkChg chg="add">
          <ac:chgData name="Viet Anh Nguyen" userId="b95f61ff061388d5" providerId="LiveId" clId="{3E39147E-158E-4099-BECE-8D8C54C07C10}" dt="2022-01-08T08:23:33.395" v="2550"/>
          <ac:inkMkLst>
            <pc:docMk/>
            <pc:sldMk cId="4158395636" sldId="312"/>
            <ac:inkMk id="33" creationId="{5AA0BDCE-EDE0-4714-8A1B-47D43EA5E90E}"/>
          </ac:inkMkLst>
        </pc:inkChg>
        <pc:inkChg chg="add del">
          <ac:chgData name="Viet Anh Nguyen" userId="b95f61ff061388d5" providerId="LiveId" clId="{3E39147E-158E-4099-BECE-8D8C54C07C10}" dt="2022-01-08T08:23:37.160" v="2561"/>
          <ac:inkMkLst>
            <pc:docMk/>
            <pc:sldMk cId="4158395636" sldId="312"/>
            <ac:inkMk id="34" creationId="{5BC45435-F128-4E78-9CD7-A8C34B281970}"/>
          </ac:inkMkLst>
        </pc:inkChg>
        <pc:inkChg chg="add del">
          <ac:chgData name="Viet Anh Nguyen" userId="b95f61ff061388d5" providerId="LiveId" clId="{3E39147E-158E-4099-BECE-8D8C54C07C10}" dt="2022-01-08T08:23:37.160" v="2561"/>
          <ac:inkMkLst>
            <pc:docMk/>
            <pc:sldMk cId="4158395636" sldId="312"/>
            <ac:inkMk id="35" creationId="{FC97212D-D825-4B80-80C7-C888BBF89A11}"/>
          </ac:inkMkLst>
        </pc:inkChg>
        <pc:inkChg chg="add del">
          <ac:chgData name="Viet Anh Nguyen" userId="b95f61ff061388d5" providerId="LiveId" clId="{3E39147E-158E-4099-BECE-8D8C54C07C10}" dt="2022-01-08T08:23:37.160" v="2561"/>
          <ac:inkMkLst>
            <pc:docMk/>
            <pc:sldMk cId="4158395636" sldId="312"/>
            <ac:inkMk id="36" creationId="{899DCACE-AE46-45FC-83BD-A3D40F619DB3}"/>
          </ac:inkMkLst>
        </pc:inkChg>
        <pc:inkChg chg="add del">
          <ac:chgData name="Viet Anh Nguyen" userId="b95f61ff061388d5" providerId="LiveId" clId="{3E39147E-158E-4099-BECE-8D8C54C07C10}" dt="2022-01-08T08:23:37.160" v="2561"/>
          <ac:inkMkLst>
            <pc:docMk/>
            <pc:sldMk cId="4158395636" sldId="312"/>
            <ac:inkMk id="37" creationId="{F849D0FD-747D-442B-A2F0-8824CC623B05}"/>
          </ac:inkMkLst>
        </pc:inkChg>
        <pc:inkChg chg="add del">
          <ac:chgData name="Viet Anh Nguyen" userId="b95f61ff061388d5" providerId="LiveId" clId="{3E39147E-158E-4099-BECE-8D8C54C07C10}" dt="2022-01-08T08:23:37.160" v="2561"/>
          <ac:inkMkLst>
            <pc:docMk/>
            <pc:sldMk cId="4158395636" sldId="312"/>
            <ac:inkMk id="38" creationId="{B6AE5320-2783-4F11-AF0B-9790EFC87378}"/>
          </ac:inkMkLst>
        </pc:inkChg>
        <pc:inkChg chg="add del">
          <ac:chgData name="Viet Anh Nguyen" userId="b95f61ff061388d5" providerId="LiveId" clId="{3E39147E-158E-4099-BECE-8D8C54C07C10}" dt="2022-01-08T08:23:37.160" v="2561"/>
          <ac:inkMkLst>
            <pc:docMk/>
            <pc:sldMk cId="4158395636" sldId="312"/>
            <ac:inkMk id="39" creationId="{823F30BA-FF1F-4892-94FA-388AA43CF8F6}"/>
          </ac:inkMkLst>
        </pc:inkChg>
        <pc:inkChg chg="add del">
          <ac:chgData name="Viet Anh Nguyen" userId="b95f61ff061388d5" providerId="LiveId" clId="{3E39147E-158E-4099-BECE-8D8C54C07C10}" dt="2022-01-08T08:23:37.160" v="2561"/>
          <ac:inkMkLst>
            <pc:docMk/>
            <pc:sldMk cId="4158395636" sldId="312"/>
            <ac:inkMk id="40" creationId="{4A33BCC5-D26E-4AC2-AA9E-36F2BA485685}"/>
          </ac:inkMkLst>
        </pc:inkChg>
        <pc:inkChg chg="add del">
          <ac:chgData name="Viet Anh Nguyen" userId="b95f61ff061388d5" providerId="LiveId" clId="{3E39147E-158E-4099-BECE-8D8C54C07C10}" dt="2022-01-08T08:23:37.160" v="2561"/>
          <ac:inkMkLst>
            <pc:docMk/>
            <pc:sldMk cId="4158395636" sldId="312"/>
            <ac:inkMk id="41" creationId="{3020FEEA-1CFE-427D-94C7-834650B05F1F}"/>
          </ac:inkMkLst>
        </pc:inkChg>
        <pc:inkChg chg="add">
          <ac:chgData name="Viet Anh Nguyen" userId="b95f61ff061388d5" providerId="LiveId" clId="{3E39147E-158E-4099-BECE-8D8C54C07C10}" dt="2022-01-08T08:23:36.095" v="2559" actId="9405"/>
          <ac:inkMkLst>
            <pc:docMk/>
            <pc:sldMk cId="4158395636" sldId="312"/>
            <ac:inkMk id="42" creationId="{FF42254E-61A4-4146-9047-3633BF03877C}"/>
          </ac:inkMkLst>
        </pc:inkChg>
        <pc:inkChg chg="add">
          <ac:chgData name="Viet Anh Nguyen" userId="b95f61ff061388d5" providerId="LiveId" clId="{3E39147E-158E-4099-BECE-8D8C54C07C10}" dt="2022-01-08T08:23:36.295" v="2560" actId="9405"/>
          <ac:inkMkLst>
            <pc:docMk/>
            <pc:sldMk cId="4158395636" sldId="312"/>
            <ac:inkMk id="43" creationId="{4D0D9C81-9C64-496B-83B7-E65135703F60}"/>
          </ac:inkMkLst>
        </pc:inkChg>
        <pc:inkChg chg="add">
          <ac:chgData name="Viet Anh Nguyen" userId="b95f61ff061388d5" providerId="LiveId" clId="{3E39147E-158E-4099-BECE-8D8C54C07C10}" dt="2022-01-08T08:23:37.160" v="2561"/>
          <ac:inkMkLst>
            <pc:docMk/>
            <pc:sldMk cId="4158395636" sldId="312"/>
            <ac:inkMk id="44" creationId="{6A9865D4-2AB5-4FCE-85C4-CAD6CCC5C64F}"/>
          </ac:inkMkLst>
        </pc:inkChg>
        <pc:inkChg chg="add">
          <ac:chgData name="Viet Anh Nguyen" userId="b95f61ff061388d5" providerId="LiveId" clId="{3E39147E-158E-4099-BECE-8D8C54C07C10}" dt="2022-01-08T08:23:37.160" v="2561"/>
          <ac:inkMkLst>
            <pc:docMk/>
            <pc:sldMk cId="4158395636" sldId="312"/>
            <ac:inkMk id="45" creationId="{74F101E1-1523-46B9-A0B5-67DF8225B47F}"/>
          </ac:inkMkLst>
        </pc:inkChg>
        <pc:inkChg chg="add del">
          <ac:chgData name="Viet Anh Nguyen" userId="b95f61ff061388d5" providerId="LiveId" clId="{3E39147E-158E-4099-BECE-8D8C54C07C10}" dt="2022-01-08T08:23:40.900" v="2569"/>
          <ac:inkMkLst>
            <pc:docMk/>
            <pc:sldMk cId="4158395636" sldId="312"/>
            <ac:inkMk id="46" creationId="{1F577D11-C3E9-4DA0-952B-1691A2031E62}"/>
          </ac:inkMkLst>
        </pc:inkChg>
        <pc:inkChg chg="add del">
          <ac:chgData name="Viet Anh Nguyen" userId="b95f61ff061388d5" providerId="LiveId" clId="{3E39147E-158E-4099-BECE-8D8C54C07C10}" dt="2022-01-08T08:23:40.900" v="2569"/>
          <ac:inkMkLst>
            <pc:docMk/>
            <pc:sldMk cId="4158395636" sldId="312"/>
            <ac:inkMk id="47" creationId="{C146B35B-6844-47A5-AC79-DDA99E5697AA}"/>
          </ac:inkMkLst>
        </pc:inkChg>
        <pc:inkChg chg="add del">
          <ac:chgData name="Viet Anh Nguyen" userId="b95f61ff061388d5" providerId="LiveId" clId="{3E39147E-158E-4099-BECE-8D8C54C07C10}" dt="2022-01-08T08:23:40.900" v="2569"/>
          <ac:inkMkLst>
            <pc:docMk/>
            <pc:sldMk cId="4158395636" sldId="312"/>
            <ac:inkMk id="48" creationId="{F29F2162-9413-4DC1-8219-2F2525E5A735}"/>
          </ac:inkMkLst>
        </pc:inkChg>
        <pc:inkChg chg="add del">
          <ac:chgData name="Viet Anh Nguyen" userId="b95f61ff061388d5" providerId="LiveId" clId="{3E39147E-158E-4099-BECE-8D8C54C07C10}" dt="2022-01-08T08:23:40.900" v="2569"/>
          <ac:inkMkLst>
            <pc:docMk/>
            <pc:sldMk cId="4158395636" sldId="312"/>
            <ac:inkMk id="49" creationId="{72482D3E-11EA-45C8-86BD-32A7B57C76F3}"/>
          </ac:inkMkLst>
        </pc:inkChg>
        <pc:inkChg chg="add del">
          <ac:chgData name="Viet Anh Nguyen" userId="b95f61ff061388d5" providerId="LiveId" clId="{3E39147E-158E-4099-BECE-8D8C54C07C10}" dt="2022-01-08T08:23:40.900" v="2569"/>
          <ac:inkMkLst>
            <pc:docMk/>
            <pc:sldMk cId="4158395636" sldId="312"/>
            <ac:inkMk id="50" creationId="{10A95A17-2BFF-48AF-AD7A-7571FE9F17CA}"/>
          </ac:inkMkLst>
        </pc:inkChg>
        <pc:inkChg chg="add del">
          <ac:chgData name="Viet Anh Nguyen" userId="b95f61ff061388d5" providerId="LiveId" clId="{3E39147E-158E-4099-BECE-8D8C54C07C10}" dt="2022-01-08T08:23:40.900" v="2569"/>
          <ac:inkMkLst>
            <pc:docMk/>
            <pc:sldMk cId="4158395636" sldId="312"/>
            <ac:inkMk id="51" creationId="{B5873D53-0326-4472-A014-43F793B76A7E}"/>
          </ac:inkMkLst>
        </pc:inkChg>
        <pc:inkChg chg="add del">
          <ac:chgData name="Viet Anh Nguyen" userId="b95f61ff061388d5" providerId="LiveId" clId="{3E39147E-158E-4099-BECE-8D8C54C07C10}" dt="2022-01-08T08:23:40.900" v="2569"/>
          <ac:inkMkLst>
            <pc:docMk/>
            <pc:sldMk cId="4158395636" sldId="312"/>
            <ac:inkMk id="52" creationId="{A7FBCDA1-EA2C-4BCA-B1CA-865A104B77C9}"/>
          </ac:inkMkLst>
        </pc:inkChg>
        <pc:inkChg chg="add">
          <ac:chgData name="Viet Anh Nguyen" userId="b95f61ff061388d5" providerId="LiveId" clId="{3E39147E-158E-4099-BECE-8D8C54C07C10}" dt="2022-01-08T08:23:40.900" v="2569"/>
          <ac:inkMkLst>
            <pc:docMk/>
            <pc:sldMk cId="4158395636" sldId="312"/>
            <ac:inkMk id="53" creationId="{F6E42BF5-BBE5-4560-AEF0-049DA6616CBF}"/>
          </ac:inkMkLst>
        </pc:inkChg>
        <pc:inkChg chg="add del">
          <ac:chgData name="Viet Anh Nguyen" userId="b95f61ff061388d5" providerId="LiveId" clId="{3E39147E-158E-4099-BECE-8D8C54C07C10}" dt="2022-01-08T08:23:47.310" v="2582"/>
          <ac:inkMkLst>
            <pc:docMk/>
            <pc:sldMk cId="4158395636" sldId="312"/>
            <ac:inkMk id="54" creationId="{3CC55636-9200-4693-9A01-3C40EC4C537B}"/>
          </ac:inkMkLst>
        </pc:inkChg>
        <pc:inkChg chg="add del">
          <ac:chgData name="Viet Anh Nguyen" userId="b95f61ff061388d5" providerId="LiveId" clId="{3E39147E-158E-4099-BECE-8D8C54C07C10}" dt="2022-01-08T08:23:47.310" v="2582"/>
          <ac:inkMkLst>
            <pc:docMk/>
            <pc:sldMk cId="4158395636" sldId="312"/>
            <ac:inkMk id="55" creationId="{E60B1668-6692-47F4-878C-9CAAA3A6EB3E}"/>
          </ac:inkMkLst>
        </pc:inkChg>
        <pc:inkChg chg="add del">
          <ac:chgData name="Viet Anh Nguyen" userId="b95f61ff061388d5" providerId="LiveId" clId="{3E39147E-158E-4099-BECE-8D8C54C07C10}" dt="2022-01-08T08:23:47.310" v="2582"/>
          <ac:inkMkLst>
            <pc:docMk/>
            <pc:sldMk cId="4158395636" sldId="312"/>
            <ac:inkMk id="56" creationId="{6E3651B7-CEEA-49D9-9F5B-BAD500C9FF84}"/>
          </ac:inkMkLst>
        </pc:inkChg>
        <pc:inkChg chg="add">
          <ac:chgData name="Viet Anh Nguyen" userId="b95f61ff061388d5" providerId="LiveId" clId="{3E39147E-158E-4099-BECE-8D8C54C07C10}" dt="2022-01-08T08:23:43.808" v="2573" actId="9405"/>
          <ac:inkMkLst>
            <pc:docMk/>
            <pc:sldMk cId="4158395636" sldId="312"/>
            <ac:inkMk id="57" creationId="{022514EC-4C34-42EB-8FB8-A92EEFDA7B5D}"/>
          </ac:inkMkLst>
        </pc:inkChg>
        <pc:inkChg chg="add">
          <ac:chgData name="Viet Anh Nguyen" userId="b95f61ff061388d5" providerId="LiveId" clId="{3E39147E-158E-4099-BECE-8D8C54C07C10}" dt="2022-01-08T08:23:44.010" v="2574" actId="9405"/>
          <ac:inkMkLst>
            <pc:docMk/>
            <pc:sldMk cId="4158395636" sldId="312"/>
            <ac:inkMk id="58" creationId="{16E12306-D85F-46DF-B911-708562756072}"/>
          </ac:inkMkLst>
        </pc:inkChg>
        <pc:inkChg chg="add del">
          <ac:chgData name="Viet Anh Nguyen" userId="b95f61ff061388d5" providerId="LiveId" clId="{3E39147E-158E-4099-BECE-8D8C54C07C10}" dt="2022-01-08T08:23:47.310" v="2582"/>
          <ac:inkMkLst>
            <pc:docMk/>
            <pc:sldMk cId="4158395636" sldId="312"/>
            <ac:inkMk id="59" creationId="{79715CD4-3772-4C9C-97B6-DC4C69F10384}"/>
          </ac:inkMkLst>
        </pc:inkChg>
        <pc:inkChg chg="add del">
          <ac:chgData name="Viet Anh Nguyen" userId="b95f61ff061388d5" providerId="LiveId" clId="{3E39147E-158E-4099-BECE-8D8C54C07C10}" dt="2022-01-08T08:23:47.310" v="2582"/>
          <ac:inkMkLst>
            <pc:docMk/>
            <pc:sldMk cId="4158395636" sldId="312"/>
            <ac:inkMk id="60" creationId="{0CAEB069-67E6-4567-8040-A0D16F11FFA6}"/>
          </ac:inkMkLst>
        </pc:inkChg>
        <pc:inkChg chg="add del">
          <ac:chgData name="Viet Anh Nguyen" userId="b95f61ff061388d5" providerId="LiveId" clId="{3E39147E-158E-4099-BECE-8D8C54C07C10}" dt="2022-01-08T08:23:47.310" v="2582"/>
          <ac:inkMkLst>
            <pc:docMk/>
            <pc:sldMk cId="4158395636" sldId="312"/>
            <ac:inkMk id="61" creationId="{145D783D-99BC-48EB-B8F8-2DD7349BACE8}"/>
          </ac:inkMkLst>
        </pc:inkChg>
        <pc:inkChg chg="add del">
          <ac:chgData name="Viet Anh Nguyen" userId="b95f61ff061388d5" providerId="LiveId" clId="{3E39147E-158E-4099-BECE-8D8C54C07C10}" dt="2022-01-08T08:23:47.310" v="2582"/>
          <ac:inkMkLst>
            <pc:docMk/>
            <pc:sldMk cId="4158395636" sldId="312"/>
            <ac:inkMk id="62" creationId="{FFAC391F-BF4E-4D7F-AC0F-CAC9F1583E14}"/>
          </ac:inkMkLst>
        </pc:inkChg>
        <pc:inkChg chg="add">
          <ac:chgData name="Viet Anh Nguyen" userId="b95f61ff061388d5" providerId="LiveId" clId="{3E39147E-158E-4099-BECE-8D8C54C07C10}" dt="2022-01-08T08:23:45.810" v="2579" actId="9405"/>
          <ac:inkMkLst>
            <pc:docMk/>
            <pc:sldMk cId="4158395636" sldId="312"/>
            <ac:inkMk id="63" creationId="{A7ABAC96-32DC-4B9B-B3DE-66483680C82B}"/>
          </ac:inkMkLst>
        </pc:inkChg>
        <pc:inkChg chg="add">
          <ac:chgData name="Viet Anh Nguyen" userId="b95f61ff061388d5" providerId="LiveId" clId="{3E39147E-158E-4099-BECE-8D8C54C07C10}" dt="2022-01-08T08:23:45.972" v="2580" actId="9405"/>
          <ac:inkMkLst>
            <pc:docMk/>
            <pc:sldMk cId="4158395636" sldId="312"/>
            <ac:inkMk id="64" creationId="{634DCA11-0697-40A7-92E5-54C6868B706F}"/>
          </ac:inkMkLst>
        </pc:inkChg>
        <pc:inkChg chg="add del">
          <ac:chgData name="Viet Anh Nguyen" userId="b95f61ff061388d5" providerId="LiveId" clId="{3E39147E-158E-4099-BECE-8D8C54C07C10}" dt="2022-01-08T08:23:48.897" v="2587"/>
          <ac:inkMkLst>
            <pc:docMk/>
            <pc:sldMk cId="4158395636" sldId="312"/>
            <ac:inkMk id="65" creationId="{C0D65B4A-1E69-4AF0-BD2A-7891F37DFC55}"/>
          </ac:inkMkLst>
        </pc:inkChg>
        <pc:inkChg chg="add">
          <ac:chgData name="Viet Anh Nguyen" userId="b95f61ff061388d5" providerId="LiveId" clId="{3E39147E-158E-4099-BECE-8D8C54C07C10}" dt="2022-01-08T08:23:47.310" v="2582"/>
          <ac:inkMkLst>
            <pc:docMk/>
            <pc:sldMk cId="4158395636" sldId="312"/>
            <ac:inkMk id="66" creationId="{76998C4F-3D5E-4043-8B7C-CBDBD135C693}"/>
          </ac:inkMkLst>
        </pc:inkChg>
        <pc:inkChg chg="add">
          <ac:chgData name="Viet Anh Nguyen" userId="b95f61ff061388d5" providerId="LiveId" clId="{3E39147E-158E-4099-BECE-8D8C54C07C10}" dt="2022-01-08T08:23:47.310" v="2582"/>
          <ac:inkMkLst>
            <pc:docMk/>
            <pc:sldMk cId="4158395636" sldId="312"/>
            <ac:inkMk id="67" creationId="{AF5497D7-83D2-45F3-9DFE-319758201B63}"/>
          </ac:inkMkLst>
        </pc:inkChg>
        <pc:inkChg chg="add">
          <ac:chgData name="Viet Anh Nguyen" userId="b95f61ff061388d5" providerId="LiveId" clId="{3E39147E-158E-4099-BECE-8D8C54C07C10}" dt="2022-01-08T08:23:47.310" v="2582"/>
          <ac:inkMkLst>
            <pc:docMk/>
            <pc:sldMk cId="4158395636" sldId="312"/>
            <ac:inkMk id="68" creationId="{1AE7AEA4-D03A-4F05-99E6-FB59EAA2587A}"/>
          </ac:inkMkLst>
        </pc:inkChg>
        <pc:inkChg chg="add del">
          <ac:chgData name="Viet Anh Nguyen" userId="b95f61ff061388d5" providerId="LiveId" clId="{3E39147E-158E-4099-BECE-8D8C54C07C10}" dt="2022-01-08T08:23:48.897" v="2587"/>
          <ac:inkMkLst>
            <pc:docMk/>
            <pc:sldMk cId="4158395636" sldId="312"/>
            <ac:inkMk id="69" creationId="{4B35856B-0AB2-44DB-971E-817E94F72286}"/>
          </ac:inkMkLst>
        </pc:inkChg>
        <pc:inkChg chg="add del">
          <ac:chgData name="Viet Anh Nguyen" userId="b95f61ff061388d5" providerId="LiveId" clId="{3E39147E-158E-4099-BECE-8D8C54C07C10}" dt="2022-01-08T08:23:48.897" v="2587"/>
          <ac:inkMkLst>
            <pc:docMk/>
            <pc:sldMk cId="4158395636" sldId="312"/>
            <ac:inkMk id="70" creationId="{0250C148-9B68-4E89-BD1F-FE746A0930E1}"/>
          </ac:inkMkLst>
        </pc:inkChg>
        <pc:inkChg chg="add del">
          <ac:chgData name="Viet Anh Nguyen" userId="b95f61ff061388d5" providerId="LiveId" clId="{3E39147E-158E-4099-BECE-8D8C54C07C10}" dt="2022-01-08T08:23:48.897" v="2587"/>
          <ac:inkMkLst>
            <pc:docMk/>
            <pc:sldMk cId="4158395636" sldId="312"/>
            <ac:inkMk id="71" creationId="{283925C8-E4A3-41CD-82CA-B741F0263717}"/>
          </ac:inkMkLst>
        </pc:inkChg>
        <pc:inkChg chg="add">
          <ac:chgData name="Viet Anh Nguyen" userId="b95f61ff061388d5" providerId="LiveId" clId="{3E39147E-158E-4099-BECE-8D8C54C07C10}" dt="2022-01-08T08:23:48.328" v="2586" actId="9405"/>
          <ac:inkMkLst>
            <pc:docMk/>
            <pc:sldMk cId="4158395636" sldId="312"/>
            <ac:inkMk id="72" creationId="{49553FDA-496D-4AD4-AC7C-D7889DEF6CAB}"/>
          </ac:inkMkLst>
        </pc:inkChg>
        <pc:inkChg chg="add">
          <ac:chgData name="Viet Anh Nguyen" userId="b95f61ff061388d5" providerId="LiveId" clId="{3E39147E-158E-4099-BECE-8D8C54C07C10}" dt="2022-01-08T08:23:48.897" v="2587"/>
          <ac:inkMkLst>
            <pc:docMk/>
            <pc:sldMk cId="4158395636" sldId="312"/>
            <ac:inkMk id="73" creationId="{0EC8DB74-72BB-46DB-A7DA-7812C018E8CA}"/>
          </ac:inkMkLst>
        </pc:inkChg>
        <pc:inkChg chg="add del">
          <ac:chgData name="Viet Anh Nguyen" userId="b95f61ff061388d5" providerId="LiveId" clId="{3E39147E-158E-4099-BECE-8D8C54C07C10}" dt="2022-01-08T08:23:49.991" v="2590"/>
          <ac:inkMkLst>
            <pc:docMk/>
            <pc:sldMk cId="4158395636" sldId="312"/>
            <ac:inkMk id="74" creationId="{53F246B1-CBC3-4861-AF4B-086671B3D995}"/>
          </ac:inkMkLst>
        </pc:inkChg>
        <pc:inkChg chg="add del">
          <ac:chgData name="Viet Anh Nguyen" userId="b95f61ff061388d5" providerId="LiveId" clId="{3E39147E-158E-4099-BECE-8D8C54C07C10}" dt="2022-01-08T08:23:49.991" v="2590"/>
          <ac:inkMkLst>
            <pc:docMk/>
            <pc:sldMk cId="4158395636" sldId="312"/>
            <ac:inkMk id="75" creationId="{5990DE47-61A8-410B-926A-BB8CF2384427}"/>
          </ac:inkMkLst>
        </pc:inkChg>
        <pc:inkChg chg="add">
          <ac:chgData name="Viet Anh Nguyen" userId="b95f61ff061388d5" providerId="LiveId" clId="{3E39147E-158E-4099-BECE-8D8C54C07C10}" dt="2022-01-08T08:23:49.991" v="2590"/>
          <ac:inkMkLst>
            <pc:docMk/>
            <pc:sldMk cId="4158395636" sldId="312"/>
            <ac:inkMk id="76" creationId="{5C11CAFF-C842-44F5-9E45-1D7AF19711C8}"/>
          </ac:inkMkLst>
        </pc:inkChg>
        <pc:inkChg chg="add del">
          <ac:chgData name="Viet Anh Nguyen" userId="b95f61ff061388d5" providerId="LiveId" clId="{3E39147E-158E-4099-BECE-8D8C54C07C10}" dt="2022-01-08T08:23:52.269" v="2597"/>
          <ac:inkMkLst>
            <pc:docMk/>
            <pc:sldMk cId="4158395636" sldId="312"/>
            <ac:inkMk id="77" creationId="{4280404F-1063-4724-8A69-83D0BB5916B4}"/>
          </ac:inkMkLst>
        </pc:inkChg>
        <pc:inkChg chg="add del">
          <ac:chgData name="Viet Anh Nguyen" userId="b95f61ff061388d5" providerId="LiveId" clId="{3E39147E-158E-4099-BECE-8D8C54C07C10}" dt="2022-01-08T08:23:52.269" v="2597"/>
          <ac:inkMkLst>
            <pc:docMk/>
            <pc:sldMk cId="4158395636" sldId="312"/>
            <ac:inkMk id="78" creationId="{1F319ED2-38B3-40EA-96E7-233D24DD87B1}"/>
          </ac:inkMkLst>
        </pc:inkChg>
        <pc:inkChg chg="add del">
          <ac:chgData name="Viet Anh Nguyen" userId="b95f61ff061388d5" providerId="LiveId" clId="{3E39147E-158E-4099-BECE-8D8C54C07C10}" dt="2022-01-08T08:23:52.269" v="2597"/>
          <ac:inkMkLst>
            <pc:docMk/>
            <pc:sldMk cId="4158395636" sldId="312"/>
            <ac:inkMk id="79" creationId="{81F708B0-1310-4937-9AEC-859CB2CEF4FC}"/>
          </ac:inkMkLst>
        </pc:inkChg>
        <pc:inkChg chg="add del">
          <ac:chgData name="Viet Anh Nguyen" userId="b95f61ff061388d5" providerId="LiveId" clId="{3E39147E-158E-4099-BECE-8D8C54C07C10}" dt="2022-01-08T08:23:52.269" v="2597"/>
          <ac:inkMkLst>
            <pc:docMk/>
            <pc:sldMk cId="4158395636" sldId="312"/>
            <ac:inkMk id="80" creationId="{8BB1E87F-59D6-4DF6-A53E-BB212F0ADAAF}"/>
          </ac:inkMkLst>
        </pc:inkChg>
        <pc:inkChg chg="add del">
          <ac:chgData name="Viet Anh Nguyen" userId="b95f61ff061388d5" providerId="LiveId" clId="{3E39147E-158E-4099-BECE-8D8C54C07C10}" dt="2022-01-08T08:23:52.269" v="2597"/>
          <ac:inkMkLst>
            <pc:docMk/>
            <pc:sldMk cId="4158395636" sldId="312"/>
            <ac:inkMk id="81" creationId="{F906B501-C145-4732-B4D4-1439E93903A8}"/>
          </ac:inkMkLst>
        </pc:inkChg>
        <pc:inkChg chg="add">
          <ac:chgData name="Viet Anh Nguyen" userId="b95f61ff061388d5" providerId="LiveId" clId="{3E39147E-158E-4099-BECE-8D8C54C07C10}" dt="2022-01-08T08:23:51.626" v="2596" actId="9405"/>
          <ac:inkMkLst>
            <pc:docMk/>
            <pc:sldMk cId="4158395636" sldId="312"/>
            <ac:inkMk id="82" creationId="{2628B633-6826-45AF-8B88-0BB454A774B5}"/>
          </ac:inkMkLst>
        </pc:inkChg>
        <pc:inkChg chg="add">
          <ac:chgData name="Viet Anh Nguyen" userId="b95f61ff061388d5" providerId="LiveId" clId="{3E39147E-158E-4099-BECE-8D8C54C07C10}" dt="2022-01-08T08:23:52.269" v="2597"/>
          <ac:inkMkLst>
            <pc:docMk/>
            <pc:sldMk cId="4158395636" sldId="312"/>
            <ac:inkMk id="83" creationId="{4BAD907E-1D41-45AB-8D6C-EC24D295DFCF}"/>
          </ac:inkMkLst>
        </pc:inkChg>
      </pc:sldChg>
      <pc:sldChg chg="addSp delSp new mod modClrScheme chgLayout">
        <pc:chgData name="Viet Anh Nguyen" userId="b95f61ff061388d5" providerId="LiveId" clId="{3E39147E-158E-4099-BECE-8D8C54C07C10}" dt="2022-01-08T08:27:27.527" v="2789"/>
        <pc:sldMkLst>
          <pc:docMk/>
          <pc:sldMk cId="1259655724" sldId="313"/>
        </pc:sldMkLst>
        <pc:spChg chg="del">
          <ac:chgData name="Viet Anh Nguyen" userId="b95f61ff061388d5" providerId="LiveId" clId="{3E39147E-158E-4099-BECE-8D8C54C07C10}" dt="2022-01-08T08:24:58.738" v="2682" actId="700"/>
          <ac:spMkLst>
            <pc:docMk/>
            <pc:sldMk cId="1259655724" sldId="313"/>
            <ac:spMk id="2" creationId="{137C436C-AAE4-4F5B-833F-9C7F8DDBA867}"/>
          </ac:spMkLst>
        </pc:spChg>
        <pc:spChg chg="del">
          <ac:chgData name="Viet Anh Nguyen" userId="b95f61ff061388d5" providerId="LiveId" clId="{3E39147E-158E-4099-BECE-8D8C54C07C10}" dt="2022-01-08T08:24:58.738" v="2682" actId="700"/>
          <ac:spMkLst>
            <pc:docMk/>
            <pc:sldMk cId="1259655724" sldId="313"/>
            <ac:spMk id="3" creationId="{F29D7D81-3716-4134-BB0B-DE8EBEC4B324}"/>
          </ac:spMkLst>
        </pc:spChg>
        <pc:inkChg chg="add">
          <ac:chgData name="Viet Anh Nguyen" userId="b95f61ff061388d5" providerId="LiveId" clId="{3E39147E-158E-4099-BECE-8D8C54C07C10}" dt="2022-01-08T08:25:02.504" v="2683" actId="9405"/>
          <ac:inkMkLst>
            <pc:docMk/>
            <pc:sldMk cId="1259655724" sldId="313"/>
            <ac:inkMk id="4" creationId="{286BA48D-E873-41CC-9F6D-26D09FD3E342}"/>
          </ac:inkMkLst>
        </pc:inkChg>
        <pc:inkChg chg="add">
          <ac:chgData name="Viet Anh Nguyen" userId="b95f61ff061388d5" providerId="LiveId" clId="{3E39147E-158E-4099-BECE-8D8C54C07C10}" dt="2022-01-08T08:25:02.717" v="2684" actId="9405"/>
          <ac:inkMkLst>
            <pc:docMk/>
            <pc:sldMk cId="1259655724" sldId="313"/>
            <ac:inkMk id="5" creationId="{DBEC965E-D77B-4D27-8530-2AA634F6ECF1}"/>
          </ac:inkMkLst>
        </pc:inkChg>
        <pc:inkChg chg="add del">
          <ac:chgData name="Viet Anh Nguyen" userId="b95f61ff061388d5" providerId="LiveId" clId="{3E39147E-158E-4099-BECE-8D8C54C07C10}" dt="2022-01-08T08:25:06.418" v="2687"/>
          <ac:inkMkLst>
            <pc:docMk/>
            <pc:sldMk cId="1259655724" sldId="313"/>
            <ac:inkMk id="6" creationId="{1488AF95-0EEF-4800-ABA7-34D1518CEDB3}"/>
          </ac:inkMkLst>
        </pc:inkChg>
        <pc:inkChg chg="add del">
          <ac:chgData name="Viet Anh Nguyen" userId="b95f61ff061388d5" providerId="LiveId" clId="{3E39147E-158E-4099-BECE-8D8C54C07C10}" dt="2022-01-08T08:25:06.418" v="2687"/>
          <ac:inkMkLst>
            <pc:docMk/>
            <pc:sldMk cId="1259655724" sldId="313"/>
            <ac:inkMk id="7" creationId="{C0568DB7-A4EE-4B87-8913-6100E259EA6D}"/>
          </ac:inkMkLst>
        </pc:inkChg>
        <pc:inkChg chg="add">
          <ac:chgData name="Viet Anh Nguyen" userId="b95f61ff061388d5" providerId="LiveId" clId="{3E39147E-158E-4099-BECE-8D8C54C07C10}" dt="2022-01-08T08:25:06.418" v="2687"/>
          <ac:inkMkLst>
            <pc:docMk/>
            <pc:sldMk cId="1259655724" sldId="313"/>
            <ac:inkMk id="8" creationId="{22F6DF1E-A0C2-4B6E-8EBA-C8240F85E8B0}"/>
          </ac:inkMkLst>
        </pc:inkChg>
        <pc:inkChg chg="add">
          <ac:chgData name="Viet Anh Nguyen" userId="b95f61ff061388d5" providerId="LiveId" clId="{3E39147E-158E-4099-BECE-8D8C54C07C10}" dt="2022-01-08T08:25:06.449" v="2688" actId="9405"/>
          <ac:inkMkLst>
            <pc:docMk/>
            <pc:sldMk cId="1259655724" sldId="313"/>
            <ac:inkMk id="9" creationId="{8049756B-E8FF-41CD-BA87-25A532FB786E}"/>
          </ac:inkMkLst>
        </pc:inkChg>
        <pc:inkChg chg="add del">
          <ac:chgData name="Viet Anh Nguyen" userId="b95f61ff061388d5" providerId="LiveId" clId="{3E39147E-158E-4099-BECE-8D8C54C07C10}" dt="2022-01-08T08:25:12.591" v="2691"/>
          <ac:inkMkLst>
            <pc:docMk/>
            <pc:sldMk cId="1259655724" sldId="313"/>
            <ac:inkMk id="10" creationId="{E02F3CCC-56C5-4894-8D74-E0A145D33788}"/>
          </ac:inkMkLst>
        </pc:inkChg>
        <pc:inkChg chg="add del">
          <ac:chgData name="Viet Anh Nguyen" userId="b95f61ff061388d5" providerId="LiveId" clId="{3E39147E-158E-4099-BECE-8D8C54C07C10}" dt="2022-01-08T08:25:12.591" v="2691"/>
          <ac:inkMkLst>
            <pc:docMk/>
            <pc:sldMk cId="1259655724" sldId="313"/>
            <ac:inkMk id="11" creationId="{C3F7D99E-7DAF-47F5-AAA8-6E88C3EE92E5}"/>
          </ac:inkMkLst>
        </pc:inkChg>
        <pc:inkChg chg="add">
          <ac:chgData name="Viet Anh Nguyen" userId="b95f61ff061388d5" providerId="LiveId" clId="{3E39147E-158E-4099-BECE-8D8C54C07C10}" dt="2022-01-08T08:25:12.591" v="2691"/>
          <ac:inkMkLst>
            <pc:docMk/>
            <pc:sldMk cId="1259655724" sldId="313"/>
            <ac:inkMk id="12" creationId="{4B9C7DAE-19C9-4F8C-ABD8-D84F48C020A5}"/>
          </ac:inkMkLst>
        </pc:inkChg>
        <pc:inkChg chg="add del">
          <ac:chgData name="Viet Anh Nguyen" userId="b95f61ff061388d5" providerId="LiveId" clId="{3E39147E-158E-4099-BECE-8D8C54C07C10}" dt="2022-01-08T08:25:36.278" v="2697"/>
          <ac:inkMkLst>
            <pc:docMk/>
            <pc:sldMk cId="1259655724" sldId="313"/>
            <ac:inkMk id="13" creationId="{CE462BDA-C256-4805-8AA1-94C13F4BEEE2}"/>
          </ac:inkMkLst>
        </pc:inkChg>
        <pc:inkChg chg="add del">
          <ac:chgData name="Viet Anh Nguyen" userId="b95f61ff061388d5" providerId="LiveId" clId="{3E39147E-158E-4099-BECE-8D8C54C07C10}" dt="2022-01-08T08:25:36.278" v="2697"/>
          <ac:inkMkLst>
            <pc:docMk/>
            <pc:sldMk cId="1259655724" sldId="313"/>
            <ac:inkMk id="14" creationId="{F9E2886A-0EF3-476A-98FC-5C72D0A48AC5}"/>
          </ac:inkMkLst>
        </pc:inkChg>
        <pc:inkChg chg="add del">
          <ac:chgData name="Viet Anh Nguyen" userId="b95f61ff061388d5" providerId="LiveId" clId="{3E39147E-158E-4099-BECE-8D8C54C07C10}" dt="2022-01-08T08:25:36.278" v="2697"/>
          <ac:inkMkLst>
            <pc:docMk/>
            <pc:sldMk cId="1259655724" sldId="313"/>
            <ac:inkMk id="15" creationId="{7B6448C7-B1C5-49E9-A6B9-270B3E2E5F70}"/>
          </ac:inkMkLst>
        </pc:inkChg>
        <pc:inkChg chg="add del">
          <ac:chgData name="Viet Anh Nguyen" userId="b95f61ff061388d5" providerId="LiveId" clId="{3E39147E-158E-4099-BECE-8D8C54C07C10}" dt="2022-01-08T08:25:36.278" v="2697"/>
          <ac:inkMkLst>
            <pc:docMk/>
            <pc:sldMk cId="1259655724" sldId="313"/>
            <ac:inkMk id="16" creationId="{1D362DA3-F586-43A4-9733-B413DD091F8D}"/>
          </ac:inkMkLst>
        </pc:inkChg>
        <pc:inkChg chg="add del">
          <ac:chgData name="Viet Anh Nguyen" userId="b95f61ff061388d5" providerId="LiveId" clId="{3E39147E-158E-4099-BECE-8D8C54C07C10}" dt="2022-01-08T08:25:36.278" v="2697"/>
          <ac:inkMkLst>
            <pc:docMk/>
            <pc:sldMk cId="1259655724" sldId="313"/>
            <ac:inkMk id="17" creationId="{C760959D-8D50-4BC4-987B-D36BFCC9BD4F}"/>
          </ac:inkMkLst>
        </pc:inkChg>
        <pc:inkChg chg="add">
          <ac:chgData name="Viet Anh Nguyen" userId="b95f61ff061388d5" providerId="LiveId" clId="{3E39147E-158E-4099-BECE-8D8C54C07C10}" dt="2022-01-08T08:25:36.278" v="2697"/>
          <ac:inkMkLst>
            <pc:docMk/>
            <pc:sldMk cId="1259655724" sldId="313"/>
            <ac:inkMk id="18" creationId="{CED27EFE-1D92-46DF-97E2-739F19093372}"/>
          </ac:inkMkLst>
        </pc:inkChg>
        <pc:inkChg chg="add">
          <ac:chgData name="Viet Anh Nguyen" userId="b95f61ff061388d5" providerId="LiveId" clId="{3E39147E-158E-4099-BECE-8D8C54C07C10}" dt="2022-01-08T08:25:36.278" v="2697"/>
          <ac:inkMkLst>
            <pc:docMk/>
            <pc:sldMk cId="1259655724" sldId="313"/>
            <ac:inkMk id="19" creationId="{27606EC2-1DCC-499E-BE3C-D86B483874A9}"/>
          </ac:inkMkLst>
        </pc:inkChg>
        <pc:inkChg chg="add del">
          <ac:chgData name="Viet Anh Nguyen" userId="b95f61ff061388d5" providerId="LiveId" clId="{3E39147E-158E-4099-BECE-8D8C54C07C10}" dt="2022-01-08T08:25:50.720" v="2700"/>
          <ac:inkMkLst>
            <pc:docMk/>
            <pc:sldMk cId="1259655724" sldId="313"/>
            <ac:inkMk id="20" creationId="{B183AAD3-F213-4FCB-B189-DC70DE5EC6D7}"/>
          </ac:inkMkLst>
        </pc:inkChg>
        <pc:inkChg chg="add del">
          <ac:chgData name="Viet Anh Nguyen" userId="b95f61ff061388d5" providerId="LiveId" clId="{3E39147E-158E-4099-BECE-8D8C54C07C10}" dt="2022-01-08T08:25:50.720" v="2700"/>
          <ac:inkMkLst>
            <pc:docMk/>
            <pc:sldMk cId="1259655724" sldId="313"/>
            <ac:inkMk id="21" creationId="{3BB768A5-F227-4259-82A3-C73FDE40FAF3}"/>
          </ac:inkMkLst>
        </pc:inkChg>
        <pc:inkChg chg="add">
          <ac:chgData name="Viet Anh Nguyen" userId="b95f61ff061388d5" providerId="LiveId" clId="{3E39147E-158E-4099-BECE-8D8C54C07C10}" dt="2022-01-08T08:25:50.720" v="2700"/>
          <ac:inkMkLst>
            <pc:docMk/>
            <pc:sldMk cId="1259655724" sldId="313"/>
            <ac:inkMk id="22" creationId="{A30D206E-EA22-442F-9BCA-706C9AED4C20}"/>
          </ac:inkMkLst>
        </pc:inkChg>
        <pc:inkChg chg="add del">
          <ac:chgData name="Viet Anh Nguyen" userId="b95f61ff061388d5" providerId="LiveId" clId="{3E39147E-158E-4099-BECE-8D8C54C07C10}" dt="2022-01-08T08:25:54.434" v="2704"/>
          <ac:inkMkLst>
            <pc:docMk/>
            <pc:sldMk cId="1259655724" sldId="313"/>
            <ac:inkMk id="23" creationId="{F2237C3E-16C6-44D3-B646-36F322AEEE2C}"/>
          </ac:inkMkLst>
        </pc:inkChg>
        <pc:inkChg chg="add del">
          <ac:chgData name="Viet Anh Nguyen" userId="b95f61ff061388d5" providerId="LiveId" clId="{3E39147E-158E-4099-BECE-8D8C54C07C10}" dt="2022-01-08T08:25:54.434" v="2704"/>
          <ac:inkMkLst>
            <pc:docMk/>
            <pc:sldMk cId="1259655724" sldId="313"/>
            <ac:inkMk id="24" creationId="{2318BD07-C35E-45DD-ADFE-9E57F53748DB}"/>
          </ac:inkMkLst>
        </pc:inkChg>
        <pc:inkChg chg="add del">
          <ac:chgData name="Viet Anh Nguyen" userId="b95f61ff061388d5" providerId="LiveId" clId="{3E39147E-158E-4099-BECE-8D8C54C07C10}" dt="2022-01-08T08:25:54.434" v="2704"/>
          <ac:inkMkLst>
            <pc:docMk/>
            <pc:sldMk cId="1259655724" sldId="313"/>
            <ac:inkMk id="25" creationId="{19754DD9-123E-4FA1-9A51-3021C9C63A0E}"/>
          </ac:inkMkLst>
        </pc:inkChg>
        <pc:inkChg chg="add del">
          <ac:chgData name="Viet Anh Nguyen" userId="b95f61ff061388d5" providerId="LiveId" clId="{3E39147E-158E-4099-BECE-8D8C54C07C10}" dt="2022-01-08T08:25:55.414" v="2707"/>
          <ac:inkMkLst>
            <pc:docMk/>
            <pc:sldMk cId="1259655724" sldId="313"/>
            <ac:inkMk id="26" creationId="{E0BC0BFA-B1BB-45CE-84C0-2317D0E1A8E0}"/>
          </ac:inkMkLst>
        </pc:inkChg>
        <pc:inkChg chg="add del">
          <ac:chgData name="Viet Anh Nguyen" userId="b95f61ff061388d5" providerId="LiveId" clId="{3E39147E-158E-4099-BECE-8D8C54C07C10}" dt="2022-01-08T08:25:55.414" v="2707"/>
          <ac:inkMkLst>
            <pc:docMk/>
            <pc:sldMk cId="1259655724" sldId="313"/>
            <ac:inkMk id="27" creationId="{5156519F-88C2-404D-BB03-3CCB068F044A}"/>
          </ac:inkMkLst>
        </pc:inkChg>
        <pc:inkChg chg="add del">
          <ac:chgData name="Viet Anh Nguyen" userId="b95f61ff061388d5" providerId="LiveId" clId="{3E39147E-158E-4099-BECE-8D8C54C07C10}" dt="2022-01-08T08:25:55.414" v="2707"/>
          <ac:inkMkLst>
            <pc:docMk/>
            <pc:sldMk cId="1259655724" sldId="313"/>
            <ac:inkMk id="28" creationId="{A7F9B43D-B229-4F1C-B8AE-A8F47D711547}"/>
          </ac:inkMkLst>
        </pc:inkChg>
        <pc:inkChg chg="add del">
          <ac:chgData name="Viet Anh Nguyen" userId="b95f61ff061388d5" providerId="LiveId" clId="{3E39147E-158E-4099-BECE-8D8C54C07C10}" dt="2022-01-08T08:26:11.263" v="2710"/>
          <ac:inkMkLst>
            <pc:docMk/>
            <pc:sldMk cId="1259655724" sldId="313"/>
            <ac:inkMk id="29" creationId="{C5F2078F-CFBE-46FA-8855-919D5AE9890D}"/>
          </ac:inkMkLst>
        </pc:inkChg>
        <pc:inkChg chg="add del">
          <ac:chgData name="Viet Anh Nguyen" userId="b95f61ff061388d5" providerId="LiveId" clId="{3E39147E-158E-4099-BECE-8D8C54C07C10}" dt="2022-01-08T08:26:11.263" v="2710"/>
          <ac:inkMkLst>
            <pc:docMk/>
            <pc:sldMk cId="1259655724" sldId="313"/>
            <ac:inkMk id="30" creationId="{6D83A940-E1BB-424E-A504-FE76D819DF28}"/>
          </ac:inkMkLst>
        </pc:inkChg>
        <pc:inkChg chg="add del">
          <ac:chgData name="Viet Anh Nguyen" userId="b95f61ff061388d5" providerId="LiveId" clId="{3E39147E-158E-4099-BECE-8D8C54C07C10}" dt="2022-01-08T08:26:11.263" v="2710"/>
          <ac:inkMkLst>
            <pc:docMk/>
            <pc:sldMk cId="1259655724" sldId="313"/>
            <ac:inkMk id="31" creationId="{E26C369B-CD40-4F00-814C-C3550FB2CF3F}"/>
          </ac:inkMkLst>
        </pc:inkChg>
        <pc:inkChg chg="add del">
          <ac:chgData name="Viet Anh Nguyen" userId="b95f61ff061388d5" providerId="LiveId" clId="{3E39147E-158E-4099-BECE-8D8C54C07C10}" dt="2022-01-08T08:26:12.246" v="2713"/>
          <ac:inkMkLst>
            <pc:docMk/>
            <pc:sldMk cId="1259655724" sldId="313"/>
            <ac:inkMk id="32" creationId="{A653752C-2B7B-49AE-BB17-DB148E59365E}"/>
          </ac:inkMkLst>
        </pc:inkChg>
        <pc:inkChg chg="add del">
          <ac:chgData name="Viet Anh Nguyen" userId="b95f61ff061388d5" providerId="LiveId" clId="{3E39147E-158E-4099-BECE-8D8C54C07C10}" dt="2022-01-08T08:26:12.246" v="2713"/>
          <ac:inkMkLst>
            <pc:docMk/>
            <pc:sldMk cId="1259655724" sldId="313"/>
            <ac:inkMk id="33" creationId="{55E74702-2D43-4B2B-92D4-6B601602B85F}"/>
          </ac:inkMkLst>
        </pc:inkChg>
        <pc:inkChg chg="add del">
          <ac:chgData name="Viet Anh Nguyen" userId="b95f61ff061388d5" providerId="LiveId" clId="{3E39147E-158E-4099-BECE-8D8C54C07C10}" dt="2022-01-08T08:26:12.246" v="2713"/>
          <ac:inkMkLst>
            <pc:docMk/>
            <pc:sldMk cId="1259655724" sldId="313"/>
            <ac:inkMk id="34" creationId="{ECACE35B-4AF6-495A-A3F4-01385D8F290E}"/>
          </ac:inkMkLst>
        </pc:inkChg>
        <pc:inkChg chg="add">
          <ac:chgData name="Viet Anh Nguyen" userId="b95f61ff061388d5" providerId="LiveId" clId="{3E39147E-158E-4099-BECE-8D8C54C07C10}" dt="2022-01-08T08:26:12.246" v="2713"/>
          <ac:inkMkLst>
            <pc:docMk/>
            <pc:sldMk cId="1259655724" sldId="313"/>
            <ac:inkMk id="35" creationId="{6DA4560F-3BF5-4565-907B-608E35409DEC}"/>
          </ac:inkMkLst>
        </pc:inkChg>
        <pc:inkChg chg="add del">
          <ac:chgData name="Viet Anh Nguyen" userId="b95f61ff061388d5" providerId="LiveId" clId="{3E39147E-158E-4099-BECE-8D8C54C07C10}" dt="2022-01-08T08:26:14.347" v="2719"/>
          <ac:inkMkLst>
            <pc:docMk/>
            <pc:sldMk cId="1259655724" sldId="313"/>
            <ac:inkMk id="36" creationId="{9FD79A35-3EC8-410D-8AF5-B8044DEF821C}"/>
          </ac:inkMkLst>
        </pc:inkChg>
        <pc:inkChg chg="add del">
          <ac:chgData name="Viet Anh Nguyen" userId="b95f61ff061388d5" providerId="LiveId" clId="{3E39147E-158E-4099-BECE-8D8C54C07C10}" dt="2022-01-08T08:26:14.347" v="2719"/>
          <ac:inkMkLst>
            <pc:docMk/>
            <pc:sldMk cId="1259655724" sldId="313"/>
            <ac:inkMk id="37" creationId="{13A6C630-3884-4638-A770-8CBA83A770E2}"/>
          </ac:inkMkLst>
        </pc:inkChg>
        <pc:inkChg chg="add del">
          <ac:chgData name="Viet Anh Nguyen" userId="b95f61ff061388d5" providerId="LiveId" clId="{3E39147E-158E-4099-BECE-8D8C54C07C10}" dt="2022-01-08T08:26:14.347" v="2719"/>
          <ac:inkMkLst>
            <pc:docMk/>
            <pc:sldMk cId="1259655724" sldId="313"/>
            <ac:inkMk id="38" creationId="{24BCCE64-2CDC-4796-BBE9-EE1D92642C9C}"/>
          </ac:inkMkLst>
        </pc:inkChg>
        <pc:inkChg chg="add del">
          <ac:chgData name="Viet Anh Nguyen" userId="b95f61ff061388d5" providerId="LiveId" clId="{3E39147E-158E-4099-BECE-8D8C54C07C10}" dt="2022-01-08T08:26:14.347" v="2719"/>
          <ac:inkMkLst>
            <pc:docMk/>
            <pc:sldMk cId="1259655724" sldId="313"/>
            <ac:inkMk id="39" creationId="{3D84A932-BE70-4547-9856-3BB70D9FC58B}"/>
          </ac:inkMkLst>
        </pc:inkChg>
        <pc:inkChg chg="add del">
          <ac:chgData name="Viet Anh Nguyen" userId="b95f61ff061388d5" providerId="LiveId" clId="{3E39147E-158E-4099-BECE-8D8C54C07C10}" dt="2022-01-08T08:26:14.347" v="2719"/>
          <ac:inkMkLst>
            <pc:docMk/>
            <pc:sldMk cId="1259655724" sldId="313"/>
            <ac:inkMk id="40" creationId="{941EDCFE-548D-47A4-89D0-41CC8CF95D8F}"/>
          </ac:inkMkLst>
        </pc:inkChg>
        <pc:inkChg chg="add del">
          <ac:chgData name="Viet Anh Nguyen" userId="b95f61ff061388d5" providerId="LiveId" clId="{3E39147E-158E-4099-BECE-8D8C54C07C10}" dt="2022-01-08T08:26:24.037" v="2723"/>
          <ac:inkMkLst>
            <pc:docMk/>
            <pc:sldMk cId="1259655724" sldId="313"/>
            <ac:inkMk id="41" creationId="{DCEB6410-5E1C-44FA-8B8F-FC504AF59C99}"/>
          </ac:inkMkLst>
        </pc:inkChg>
        <pc:inkChg chg="add">
          <ac:chgData name="Viet Anh Nguyen" userId="b95f61ff061388d5" providerId="LiveId" clId="{3E39147E-158E-4099-BECE-8D8C54C07C10}" dt="2022-01-08T08:26:14.347" v="2719"/>
          <ac:inkMkLst>
            <pc:docMk/>
            <pc:sldMk cId="1259655724" sldId="313"/>
            <ac:inkMk id="42" creationId="{6BB73F6B-7682-4054-84FD-E22C5DDA2F94}"/>
          </ac:inkMkLst>
        </pc:inkChg>
        <pc:inkChg chg="add del">
          <ac:chgData name="Viet Anh Nguyen" userId="b95f61ff061388d5" providerId="LiveId" clId="{3E39147E-158E-4099-BECE-8D8C54C07C10}" dt="2022-01-08T08:26:15.966" v="2722"/>
          <ac:inkMkLst>
            <pc:docMk/>
            <pc:sldMk cId="1259655724" sldId="313"/>
            <ac:inkMk id="43" creationId="{23F5FCDC-F78A-4ED2-9B6F-38C43BF2694C}"/>
          </ac:inkMkLst>
        </pc:inkChg>
        <pc:inkChg chg="add del">
          <ac:chgData name="Viet Anh Nguyen" userId="b95f61ff061388d5" providerId="LiveId" clId="{3E39147E-158E-4099-BECE-8D8C54C07C10}" dt="2022-01-08T08:26:15.966" v="2722"/>
          <ac:inkMkLst>
            <pc:docMk/>
            <pc:sldMk cId="1259655724" sldId="313"/>
            <ac:inkMk id="44" creationId="{6A78D462-D455-4098-81D8-3094C4C4098A}"/>
          </ac:inkMkLst>
        </pc:inkChg>
        <pc:inkChg chg="add del">
          <ac:chgData name="Viet Anh Nguyen" userId="b95f61ff061388d5" providerId="LiveId" clId="{3E39147E-158E-4099-BECE-8D8C54C07C10}" dt="2022-01-08T08:26:24.037" v="2724"/>
          <ac:inkMkLst>
            <pc:docMk/>
            <pc:sldMk cId="1259655724" sldId="313"/>
            <ac:inkMk id="45" creationId="{619DF50A-E873-4BD2-BA8D-8C88B1E34951}"/>
          </ac:inkMkLst>
        </pc:inkChg>
        <pc:inkChg chg="add del">
          <ac:chgData name="Viet Anh Nguyen" userId="b95f61ff061388d5" providerId="LiveId" clId="{3E39147E-158E-4099-BECE-8D8C54C07C10}" dt="2022-01-08T08:26:30.709" v="2734"/>
          <ac:inkMkLst>
            <pc:docMk/>
            <pc:sldMk cId="1259655724" sldId="313"/>
            <ac:inkMk id="46" creationId="{144E1EB7-0163-48AB-8B05-B4CD1B346B3F}"/>
          </ac:inkMkLst>
        </pc:inkChg>
        <pc:inkChg chg="add del">
          <ac:chgData name="Viet Anh Nguyen" userId="b95f61ff061388d5" providerId="LiveId" clId="{3E39147E-158E-4099-BECE-8D8C54C07C10}" dt="2022-01-08T08:26:30.709" v="2734"/>
          <ac:inkMkLst>
            <pc:docMk/>
            <pc:sldMk cId="1259655724" sldId="313"/>
            <ac:inkMk id="47" creationId="{542445E2-DAB6-4E83-AA5D-97FF71DE2FB6}"/>
          </ac:inkMkLst>
        </pc:inkChg>
        <pc:inkChg chg="add del">
          <ac:chgData name="Viet Anh Nguyen" userId="b95f61ff061388d5" providerId="LiveId" clId="{3E39147E-158E-4099-BECE-8D8C54C07C10}" dt="2022-01-08T08:26:30.709" v="2734"/>
          <ac:inkMkLst>
            <pc:docMk/>
            <pc:sldMk cId="1259655724" sldId="313"/>
            <ac:inkMk id="48" creationId="{0952C351-516B-491C-94E4-F20D4FDBFDDB}"/>
          </ac:inkMkLst>
        </pc:inkChg>
        <pc:inkChg chg="add del">
          <ac:chgData name="Viet Anh Nguyen" userId="b95f61ff061388d5" providerId="LiveId" clId="{3E39147E-158E-4099-BECE-8D8C54C07C10}" dt="2022-01-08T08:26:30.709" v="2734"/>
          <ac:inkMkLst>
            <pc:docMk/>
            <pc:sldMk cId="1259655724" sldId="313"/>
            <ac:inkMk id="49" creationId="{8DADEA4D-F7E4-459B-A4D0-639C48963D1E}"/>
          </ac:inkMkLst>
        </pc:inkChg>
        <pc:inkChg chg="add del">
          <ac:chgData name="Viet Anh Nguyen" userId="b95f61ff061388d5" providerId="LiveId" clId="{3E39147E-158E-4099-BECE-8D8C54C07C10}" dt="2022-01-08T08:26:30.709" v="2734"/>
          <ac:inkMkLst>
            <pc:docMk/>
            <pc:sldMk cId="1259655724" sldId="313"/>
            <ac:inkMk id="50" creationId="{23ADE66B-37B8-482D-AE3F-CD19EB658235}"/>
          </ac:inkMkLst>
        </pc:inkChg>
        <pc:inkChg chg="add del">
          <ac:chgData name="Viet Anh Nguyen" userId="b95f61ff061388d5" providerId="LiveId" clId="{3E39147E-158E-4099-BECE-8D8C54C07C10}" dt="2022-01-08T08:26:30.709" v="2734"/>
          <ac:inkMkLst>
            <pc:docMk/>
            <pc:sldMk cId="1259655724" sldId="313"/>
            <ac:inkMk id="51" creationId="{B2F3F15F-CB3E-4EED-A037-13B74B1D8B3E}"/>
          </ac:inkMkLst>
        </pc:inkChg>
        <pc:inkChg chg="add del">
          <ac:chgData name="Viet Anh Nguyen" userId="b95f61ff061388d5" providerId="LiveId" clId="{3E39147E-158E-4099-BECE-8D8C54C07C10}" dt="2022-01-08T08:26:30.709" v="2734"/>
          <ac:inkMkLst>
            <pc:docMk/>
            <pc:sldMk cId="1259655724" sldId="313"/>
            <ac:inkMk id="52" creationId="{936B6001-7047-4CB9-BA19-AF0CF442E98C}"/>
          </ac:inkMkLst>
        </pc:inkChg>
        <pc:inkChg chg="add del">
          <ac:chgData name="Viet Anh Nguyen" userId="b95f61ff061388d5" providerId="LiveId" clId="{3E39147E-158E-4099-BECE-8D8C54C07C10}" dt="2022-01-08T08:26:30.709" v="2734"/>
          <ac:inkMkLst>
            <pc:docMk/>
            <pc:sldMk cId="1259655724" sldId="313"/>
            <ac:inkMk id="53" creationId="{FBB1CBD1-3F0A-46F0-91D3-13FE0012FE1C}"/>
          </ac:inkMkLst>
        </pc:inkChg>
        <pc:inkChg chg="add del">
          <ac:chgData name="Viet Anh Nguyen" userId="b95f61ff061388d5" providerId="LiveId" clId="{3E39147E-158E-4099-BECE-8D8C54C07C10}" dt="2022-01-08T08:26:30.709" v="2734"/>
          <ac:inkMkLst>
            <pc:docMk/>
            <pc:sldMk cId="1259655724" sldId="313"/>
            <ac:inkMk id="54" creationId="{3F86DA85-595E-4A85-9EE6-C899085B2275}"/>
          </ac:inkMkLst>
        </pc:inkChg>
        <pc:inkChg chg="add">
          <ac:chgData name="Viet Anh Nguyen" userId="b95f61ff061388d5" providerId="LiveId" clId="{3E39147E-158E-4099-BECE-8D8C54C07C10}" dt="2022-01-08T08:26:30.709" v="2734"/>
          <ac:inkMkLst>
            <pc:docMk/>
            <pc:sldMk cId="1259655724" sldId="313"/>
            <ac:inkMk id="55" creationId="{6A250256-00C1-493B-A84E-1DAE7EB2F560}"/>
          </ac:inkMkLst>
        </pc:inkChg>
        <pc:inkChg chg="add del">
          <ac:chgData name="Viet Anh Nguyen" userId="b95f61ff061388d5" providerId="LiveId" clId="{3E39147E-158E-4099-BECE-8D8C54C07C10}" dt="2022-01-08T08:26:32.983" v="2737"/>
          <ac:inkMkLst>
            <pc:docMk/>
            <pc:sldMk cId="1259655724" sldId="313"/>
            <ac:inkMk id="56" creationId="{2B651938-9B4A-4B33-B798-32528C52DC30}"/>
          </ac:inkMkLst>
        </pc:inkChg>
        <pc:inkChg chg="add del">
          <ac:chgData name="Viet Anh Nguyen" userId="b95f61ff061388d5" providerId="LiveId" clId="{3E39147E-158E-4099-BECE-8D8C54C07C10}" dt="2022-01-08T08:26:32.983" v="2737"/>
          <ac:inkMkLst>
            <pc:docMk/>
            <pc:sldMk cId="1259655724" sldId="313"/>
            <ac:inkMk id="57" creationId="{B8671240-0919-454C-8C27-18599C3CAA2E}"/>
          </ac:inkMkLst>
        </pc:inkChg>
        <pc:inkChg chg="add del">
          <ac:chgData name="Viet Anh Nguyen" userId="b95f61ff061388d5" providerId="LiveId" clId="{3E39147E-158E-4099-BECE-8D8C54C07C10}" dt="2022-01-08T08:26:34.917" v="2739"/>
          <ac:inkMkLst>
            <pc:docMk/>
            <pc:sldMk cId="1259655724" sldId="313"/>
            <ac:inkMk id="58" creationId="{3BFF0524-3864-4CDC-B1A8-1F5B7E3281DD}"/>
          </ac:inkMkLst>
        </pc:inkChg>
        <pc:inkChg chg="add del">
          <ac:chgData name="Viet Anh Nguyen" userId="b95f61ff061388d5" providerId="LiveId" clId="{3E39147E-158E-4099-BECE-8D8C54C07C10}" dt="2022-01-08T08:26:34.917" v="2739"/>
          <ac:inkMkLst>
            <pc:docMk/>
            <pc:sldMk cId="1259655724" sldId="313"/>
            <ac:inkMk id="59" creationId="{677CBA4E-E513-4854-B1B2-1E4E03C777BA}"/>
          </ac:inkMkLst>
        </pc:inkChg>
        <pc:inkChg chg="add del">
          <ac:chgData name="Viet Anh Nguyen" userId="b95f61ff061388d5" providerId="LiveId" clId="{3E39147E-158E-4099-BECE-8D8C54C07C10}" dt="2022-01-08T08:26:37.619" v="2745"/>
          <ac:inkMkLst>
            <pc:docMk/>
            <pc:sldMk cId="1259655724" sldId="313"/>
            <ac:inkMk id="60" creationId="{72976B30-E62B-442C-B55F-8551FD5733FD}"/>
          </ac:inkMkLst>
        </pc:inkChg>
        <pc:inkChg chg="add del">
          <ac:chgData name="Viet Anh Nguyen" userId="b95f61ff061388d5" providerId="LiveId" clId="{3E39147E-158E-4099-BECE-8D8C54C07C10}" dt="2022-01-08T08:26:37.619" v="2745"/>
          <ac:inkMkLst>
            <pc:docMk/>
            <pc:sldMk cId="1259655724" sldId="313"/>
            <ac:inkMk id="61" creationId="{D31A90C2-CD12-4C61-97E5-AA551CAAAF04}"/>
          </ac:inkMkLst>
        </pc:inkChg>
        <pc:inkChg chg="add del">
          <ac:chgData name="Viet Anh Nguyen" userId="b95f61ff061388d5" providerId="LiveId" clId="{3E39147E-158E-4099-BECE-8D8C54C07C10}" dt="2022-01-08T08:26:37.619" v="2745"/>
          <ac:inkMkLst>
            <pc:docMk/>
            <pc:sldMk cId="1259655724" sldId="313"/>
            <ac:inkMk id="62" creationId="{BD1FD7E3-C0B8-4916-B21F-AF6A66B8229C}"/>
          </ac:inkMkLst>
        </pc:inkChg>
        <pc:inkChg chg="add del">
          <ac:chgData name="Viet Anh Nguyen" userId="b95f61ff061388d5" providerId="LiveId" clId="{3E39147E-158E-4099-BECE-8D8C54C07C10}" dt="2022-01-08T08:26:37.619" v="2745"/>
          <ac:inkMkLst>
            <pc:docMk/>
            <pc:sldMk cId="1259655724" sldId="313"/>
            <ac:inkMk id="63" creationId="{8E8E91A9-6948-4435-AFF4-34B44AAB1C55}"/>
          </ac:inkMkLst>
        </pc:inkChg>
        <pc:inkChg chg="add del">
          <ac:chgData name="Viet Anh Nguyen" userId="b95f61ff061388d5" providerId="LiveId" clId="{3E39147E-158E-4099-BECE-8D8C54C07C10}" dt="2022-01-08T08:26:37.619" v="2745"/>
          <ac:inkMkLst>
            <pc:docMk/>
            <pc:sldMk cId="1259655724" sldId="313"/>
            <ac:inkMk id="64" creationId="{3E869247-6E65-4E9A-8B02-C85E4FC02589}"/>
          </ac:inkMkLst>
        </pc:inkChg>
        <pc:inkChg chg="add del">
          <ac:chgData name="Viet Anh Nguyen" userId="b95f61ff061388d5" providerId="LiveId" clId="{3E39147E-158E-4099-BECE-8D8C54C07C10}" dt="2022-01-08T08:26:37.619" v="2745"/>
          <ac:inkMkLst>
            <pc:docMk/>
            <pc:sldMk cId="1259655724" sldId="313"/>
            <ac:inkMk id="65" creationId="{D7ABDB7A-BAB6-4F4B-8A49-C4F02840E2F2}"/>
          </ac:inkMkLst>
        </pc:inkChg>
        <pc:inkChg chg="add">
          <ac:chgData name="Viet Anh Nguyen" userId="b95f61ff061388d5" providerId="LiveId" clId="{3E39147E-158E-4099-BECE-8D8C54C07C10}" dt="2022-01-08T08:26:37.619" v="2745"/>
          <ac:inkMkLst>
            <pc:docMk/>
            <pc:sldMk cId="1259655724" sldId="313"/>
            <ac:inkMk id="66" creationId="{A7B71341-9F45-4963-911D-73683A700648}"/>
          </ac:inkMkLst>
        </pc:inkChg>
        <pc:inkChg chg="add del">
          <ac:chgData name="Viet Anh Nguyen" userId="b95f61ff061388d5" providerId="LiveId" clId="{3E39147E-158E-4099-BECE-8D8C54C07C10}" dt="2022-01-08T08:26:44.189" v="2748"/>
          <ac:inkMkLst>
            <pc:docMk/>
            <pc:sldMk cId="1259655724" sldId="313"/>
            <ac:inkMk id="67" creationId="{10B84EF9-424B-4C1D-9A99-B3D2182540B0}"/>
          </ac:inkMkLst>
        </pc:inkChg>
        <pc:inkChg chg="add del">
          <ac:chgData name="Viet Anh Nguyen" userId="b95f61ff061388d5" providerId="LiveId" clId="{3E39147E-158E-4099-BECE-8D8C54C07C10}" dt="2022-01-08T08:26:44.189" v="2748"/>
          <ac:inkMkLst>
            <pc:docMk/>
            <pc:sldMk cId="1259655724" sldId="313"/>
            <ac:inkMk id="68" creationId="{F1244652-FC0E-4EC7-A457-EC5824C8B8ED}"/>
          </ac:inkMkLst>
        </pc:inkChg>
        <pc:inkChg chg="add del">
          <ac:chgData name="Viet Anh Nguyen" userId="b95f61ff061388d5" providerId="LiveId" clId="{3E39147E-158E-4099-BECE-8D8C54C07C10}" dt="2022-01-08T08:26:47.197" v="2756"/>
          <ac:inkMkLst>
            <pc:docMk/>
            <pc:sldMk cId="1259655724" sldId="313"/>
            <ac:inkMk id="69" creationId="{A675DBCB-8536-40B7-8AAB-620D311ECA17}"/>
          </ac:inkMkLst>
        </pc:inkChg>
        <pc:inkChg chg="add del">
          <ac:chgData name="Viet Anh Nguyen" userId="b95f61ff061388d5" providerId="LiveId" clId="{3E39147E-158E-4099-BECE-8D8C54C07C10}" dt="2022-01-08T08:26:47.197" v="2756"/>
          <ac:inkMkLst>
            <pc:docMk/>
            <pc:sldMk cId="1259655724" sldId="313"/>
            <ac:inkMk id="70" creationId="{1C9D0614-10E1-478A-9A19-54DB813AF602}"/>
          </ac:inkMkLst>
        </pc:inkChg>
        <pc:inkChg chg="add del">
          <ac:chgData name="Viet Anh Nguyen" userId="b95f61ff061388d5" providerId="LiveId" clId="{3E39147E-158E-4099-BECE-8D8C54C07C10}" dt="2022-01-08T08:26:47.197" v="2756"/>
          <ac:inkMkLst>
            <pc:docMk/>
            <pc:sldMk cId="1259655724" sldId="313"/>
            <ac:inkMk id="71" creationId="{DF239D86-ACB5-438C-B921-7573A9FD075C}"/>
          </ac:inkMkLst>
        </pc:inkChg>
        <pc:inkChg chg="add del">
          <ac:chgData name="Viet Anh Nguyen" userId="b95f61ff061388d5" providerId="LiveId" clId="{3E39147E-158E-4099-BECE-8D8C54C07C10}" dt="2022-01-08T08:26:47.197" v="2756"/>
          <ac:inkMkLst>
            <pc:docMk/>
            <pc:sldMk cId="1259655724" sldId="313"/>
            <ac:inkMk id="72" creationId="{9FEE1350-49A9-424E-B406-3E1556C0A7BB}"/>
          </ac:inkMkLst>
        </pc:inkChg>
        <pc:inkChg chg="add del">
          <ac:chgData name="Viet Anh Nguyen" userId="b95f61ff061388d5" providerId="LiveId" clId="{3E39147E-158E-4099-BECE-8D8C54C07C10}" dt="2022-01-08T08:26:47.197" v="2756"/>
          <ac:inkMkLst>
            <pc:docMk/>
            <pc:sldMk cId="1259655724" sldId="313"/>
            <ac:inkMk id="73" creationId="{7CF06A6A-D72F-4815-B9FD-1D0C26227B3A}"/>
          </ac:inkMkLst>
        </pc:inkChg>
        <pc:inkChg chg="add del">
          <ac:chgData name="Viet Anh Nguyen" userId="b95f61ff061388d5" providerId="LiveId" clId="{3E39147E-158E-4099-BECE-8D8C54C07C10}" dt="2022-01-08T08:26:47.197" v="2756"/>
          <ac:inkMkLst>
            <pc:docMk/>
            <pc:sldMk cId="1259655724" sldId="313"/>
            <ac:inkMk id="74" creationId="{28725AF8-9D1E-482F-B822-285CCFE76861}"/>
          </ac:inkMkLst>
        </pc:inkChg>
        <pc:inkChg chg="add del">
          <ac:chgData name="Viet Anh Nguyen" userId="b95f61ff061388d5" providerId="LiveId" clId="{3E39147E-158E-4099-BECE-8D8C54C07C10}" dt="2022-01-08T08:26:47.197" v="2756"/>
          <ac:inkMkLst>
            <pc:docMk/>
            <pc:sldMk cId="1259655724" sldId="313"/>
            <ac:inkMk id="75" creationId="{4939543A-50B8-4163-94D5-1BF508EFC64D}"/>
          </ac:inkMkLst>
        </pc:inkChg>
        <pc:inkChg chg="add del">
          <ac:chgData name="Viet Anh Nguyen" userId="b95f61ff061388d5" providerId="LiveId" clId="{3E39147E-158E-4099-BECE-8D8C54C07C10}" dt="2022-01-08T08:26:47.197" v="2756"/>
          <ac:inkMkLst>
            <pc:docMk/>
            <pc:sldMk cId="1259655724" sldId="313"/>
            <ac:inkMk id="76" creationId="{0A1EB3D8-85D1-4BF6-B744-19B99D69926B}"/>
          </ac:inkMkLst>
        </pc:inkChg>
        <pc:inkChg chg="add del">
          <ac:chgData name="Viet Anh Nguyen" userId="b95f61ff061388d5" providerId="LiveId" clId="{3E39147E-158E-4099-BECE-8D8C54C07C10}" dt="2022-01-08T08:26:48.763" v="2759"/>
          <ac:inkMkLst>
            <pc:docMk/>
            <pc:sldMk cId="1259655724" sldId="313"/>
            <ac:inkMk id="77" creationId="{41BF774F-D669-4A31-BF5F-BC2A67006BAC}"/>
          </ac:inkMkLst>
        </pc:inkChg>
        <pc:inkChg chg="add">
          <ac:chgData name="Viet Anh Nguyen" userId="b95f61ff061388d5" providerId="LiveId" clId="{3E39147E-158E-4099-BECE-8D8C54C07C10}" dt="2022-01-08T08:26:47.197" v="2756"/>
          <ac:inkMkLst>
            <pc:docMk/>
            <pc:sldMk cId="1259655724" sldId="313"/>
            <ac:inkMk id="78" creationId="{09BB525E-C360-4972-B1BC-CE4D29769742}"/>
          </ac:inkMkLst>
        </pc:inkChg>
        <pc:inkChg chg="add del">
          <ac:chgData name="Viet Anh Nguyen" userId="b95f61ff061388d5" providerId="LiveId" clId="{3E39147E-158E-4099-BECE-8D8C54C07C10}" dt="2022-01-08T08:26:48.763" v="2759"/>
          <ac:inkMkLst>
            <pc:docMk/>
            <pc:sldMk cId="1259655724" sldId="313"/>
            <ac:inkMk id="79" creationId="{44EA3412-8040-44B8-8A35-36F375116F47}"/>
          </ac:inkMkLst>
        </pc:inkChg>
        <pc:inkChg chg="add del">
          <ac:chgData name="Viet Anh Nguyen" userId="b95f61ff061388d5" providerId="LiveId" clId="{3E39147E-158E-4099-BECE-8D8C54C07C10}" dt="2022-01-08T08:26:48.763" v="2759"/>
          <ac:inkMkLst>
            <pc:docMk/>
            <pc:sldMk cId="1259655724" sldId="313"/>
            <ac:inkMk id="80" creationId="{A045EC4A-C630-432F-9634-52D236C6D7F7}"/>
          </ac:inkMkLst>
        </pc:inkChg>
        <pc:inkChg chg="add">
          <ac:chgData name="Viet Anh Nguyen" userId="b95f61ff061388d5" providerId="LiveId" clId="{3E39147E-158E-4099-BECE-8D8C54C07C10}" dt="2022-01-08T08:26:48.763" v="2759"/>
          <ac:inkMkLst>
            <pc:docMk/>
            <pc:sldMk cId="1259655724" sldId="313"/>
            <ac:inkMk id="81" creationId="{C07C3864-ED2E-4840-872A-281757D3CF1F}"/>
          </ac:inkMkLst>
        </pc:inkChg>
        <pc:inkChg chg="add del">
          <ac:chgData name="Viet Anh Nguyen" userId="b95f61ff061388d5" providerId="LiveId" clId="{3E39147E-158E-4099-BECE-8D8C54C07C10}" dt="2022-01-08T08:26:57.227" v="2767"/>
          <ac:inkMkLst>
            <pc:docMk/>
            <pc:sldMk cId="1259655724" sldId="313"/>
            <ac:inkMk id="82" creationId="{E44CFC84-56D3-46D2-B4C2-4830019D790B}"/>
          </ac:inkMkLst>
        </pc:inkChg>
        <pc:inkChg chg="add del">
          <ac:chgData name="Viet Anh Nguyen" userId="b95f61ff061388d5" providerId="LiveId" clId="{3E39147E-158E-4099-BECE-8D8C54C07C10}" dt="2022-01-08T08:26:57.227" v="2767"/>
          <ac:inkMkLst>
            <pc:docMk/>
            <pc:sldMk cId="1259655724" sldId="313"/>
            <ac:inkMk id="83" creationId="{26F3ABF2-1751-4F83-9A9D-FFD3C8FF68C8}"/>
          </ac:inkMkLst>
        </pc:inkChg>
        <pc:inkChg chg="add del">
          <ac:chgData name="Viet Anh Nguyen" userId="b95f61ff061388d5" providerId="LiveId" clId="{3E39147E-158E-4099-BECE-8D8C54C07C10}" dt="2022-01-08T08:26:57.227" v="2767"/>
          <ac:inkMkLst>
            <pc:docMk/>
            <pc:sldMk cId="1259655724" sldId="313"/>
            <ac:inkMk id="84" creationId="{0FDF5EDA-9944-4EE4-B493-2AC62D7592A5}"/>
          </ac:inkMkLst>
        </pc:inkChg>
        <pc:inkChg chg="add del">
          <ac:chgData name="Viet Anh Nguyen" userId="b95f61ff061388d5" providerId="LiveId" clId="{3E39147E-158E-4099-BECE-8D8C54C07C10}" dt="2022-01-08T08:26:57.227" v="2767"/>
          <ac:inkMkLst>
            <pc:docMk/>
            <pc:sldMk cId="1259655724" sldId="313"/>
            <ac:inkMk id="85" creationId="{C12FF49B-1DC8-488B-941C-904F7C3E05B3}"/>
          </ac:inkMkLst>
        </pc:inkChg>
        <pc:inkChg chg="add del">
          <ac:chgData name="Viet Anh Nguyen" userId="b95f61ff061388d5" providerId="LiveId" clId="{3E39147E-158E-4099-BECE-8D8C54C07C10}" dt="2022-01-08T08:26:57.227" v="2767"/>
          <ac:inkMkLst>
            <pc:docMk/>
            <pc:sldMk cId="1259655724" sldId="313"/>
            <ac:inkMk id="86" creationId="{1EE2D705-45C4-40A8-848D-CF32DC287A64}"/>
          </ac:inkMkLst>
        </pc:inkChg>
        <pc:inkChg chg="add del">
          <ac:chgData name="Viet Anh Nguyen" userId="b95f61ff061388d5" providerId="LiveId" clId="{3E39147E-158E-4099-BECE-8D8C54C07C10}" dt="2022-01-08T08:26:57.227" v="2767"/>
          <ac:inkMkLst>
            <pc:docMk/>
            <pc:sldMk cId="1259655724" sldId="313"/>
            <ac:inkMk id="87" creationId="{54D9E906-EDE2-438F-AE97-322C45A9D826}"/>
          </ac:inkMkLst>
        </pc:inkChg>
        <pc:inkChg chg="add del">
          <ac:chgData name="Viet Anh Nguyen" userId="b95f61ff061388d5" providerId="LiveId" clId="{3E39147E-158E-4099-BECE-8D8C54C07C10}" dt="2022-01-08T08:26:57.227" v="2767"/>
          <ac:inkMkLst>
            <pc:docMk/>
            <pc:sldMk cId="1259655724" sldId="313"/>
            <ac:inkMk id="88" creationId="{4B274A8E-87B5-4A3F-8953-9C3CBBF6F1B8}"/>
          </ac:inkMkLst>
        </pc:inkChg>
        <pc:inkChg chg="add">
          <ac:chgData name="Viet Anh Nguyen" userId="b95f61ff061388d5" providerId="LiveId" clId="{3E39147E-158E-4099-BECE-8D8C54C07C10}" dt="2022-01-08T08:26:57.227" v="2767"/>
          <ac:inkMkLst>
            <pc:docMk/>
            <pc:sldMk cId="1259655724" sldId="313"/>
            <ac:inkMk id="89" creationId="{6E2B2F26-55E1-430E-A45E-D4CC7EB24D40}"/>
          </ac:inkMkLst>
        </pc:inkChg>
        <pc:inkChg chg="add">
          <ac:chgData name="Viet Anh Nguyen" userId="b95f61ff061388d5" providerId="LiveId" clId="{3E39147E-158E-4099-BECE-8D8C54C07C10}" dt="2022-01-08T08:26:57.227" v="2767"/>
          <ac:inkMkLst>
            <pc:docMk/>
            <pc:sldMk cId="1259655724" sldId="313"/>
            <ac:inkMk id="90" creationId="{F79A3BE5-516E-42FF-A900-C450EE21BB66}"/>
          </ac:inkMkLst>
        </pc:inkChg>
        <pc:inkChg chg="add del">
          <ac:chgData name="Viet Anh Nguyen" userId="b95f61ff061388d5" providerId="LiveId" clId="{3E39147E-158E-4099-BECE-8D8C54C07C10}" dt="2022-01-08T08:27:05.504" v="2773"/>
          <ac:inkMkLst>
            <pc:docMk/>
            <pc:sldMk cId="1259655724" sldId="313"/>
            <ac:inkMk id="91" creationId="{833F3754-8398-430D-9B5E-4D3C8605311A}"/>
          </ac:inkMkLst>
        </pc:inkChg>
        <pc:inkChg chg="add del">
          <ac:chgData name="Viet Anh Nguyen" userId="b95f61ff061388d5" providerId="LiveId" clId="{3E39147E-158E-4099-BECE-8D8C54C07C10}" dt="2022-01-08T08:27:05.504" v="2773"/>
          <ac:inkMkLst>
            <pc:docMk/>
            <pc:sldMk cId="1259655724" sldId="313"/>
            <ac:inkMk id="92" creationId="{F6F1FEFC-487F-4EED-8D80-700354F5F661}"/>
          </ac:inkMkLst>
        </pc:inkChg>
        <pc:inkChg chg="add del">
          <ac:chgData name="Viet Anh Nguyen" userId="b95f61ff061388d5" providerId="LiveId" clId="{3E39147E-158E-4099-BECE-8D8C54C07C10}" dt="2022-01-08T08:27:05.504" v="2773"/>
          <ac:inkMkLst>
            <pc:docMk/>
            <pc:sldMk cId="1259655724" sldId="313"/>
            <ac:inkMk id="93" creationId="{698ED929-CFE1-4E64-BAF4-91D237AB0616}"/>
          </ac:inkMkLst>
        </pc:inkChg>
        <pc:inkChg chg="add del">
          <ac:chgData name="Viet Anh Nguyen" userId="b95f61ff061388d5" providerId="LiveId" clId="{3E39147E-158E-4099-BECE-8D8C54C07C10}" dt="2022-01-08T08:27:05.504" v="2773"/>
          <ac:inkMkLst>
            <pc:docMk/>
            <pc:sldMk cId="1259655724" sldId="313"/>
            <ac:inkMk id="94" creationId="{17A471A2-DC48-4265-B3DF-226E646E5963}"/>
          </ac:inkMkLst>
        </pc:inkChg>
        <pc:inkChg chg="add del">
          <ac:chgData name="Viet Anh Nguyen" userId="b95f61ff061388d5" providerId="LiveId" clId="{3E39147E-158E-4099-BECE-8D8C54C07C10}" dt="2022-01-08T08:27:05.504" v="2773"/>
          <ac:inkMkLst>
            <pc:docMk/>
            <pc:sldMk cId="1259655724" sldId="313"/>
            <ac:inkMk id="95" creationId="{ED0D2BB5-C817-4B4E-952E-88A4B97E7923}"/>
          </ac:inkMkLst>
        </pc:inkChg>
        <pc:inkChg chg="add">
          <ac:chgData name="Viet Anh Nguyen" userId="b95f61ff061388d5" providerId="LiveId" clId="{3E39147E-158E-4099-BECE-8D8C54C07C10}" dt="2022-01-08T08:27:05.504" v="2773"/>
          <ac:inkMkLst>
            <pc:docMk/>
            <pc:sldMk cId="1259655724" sldId="313"/>
            <ac:inkMk id="96" creationId="{606CDBE9-3E6C-47BF-AF8B-631111A2158C}"/>
          </ac:inkMkLst>
        </pc:inkChg>
        <pc:inkChg chg="add del">
          <ac:chgData name="Viet Anh Nguyen" userId="b95f61ff061388d5" providerId="LiveId" clId="{3E39147E-158E-4099-BECE-8D8C54C07C10}" dt="2022-01-08T08:27:12.092" v="2778"/>
          <ac:inkMkLst>
            <pc:docMk/>
            <pc:sldMk cId="1259655724" sldId="313"/>
            <ac:inkMk id="97" creationId="{AEE8C667-B24F-40A9-B0AC-4A992E229D91}"/>
          </ac:inkMkLst>
        </pc:inkChg>
        <pc:inkChg chg="add del">
          <ac:chgData name="Viet Anh Nguyen" userId="b95f61ff061388d5" providerId="LiveId" clId="{3E39147E-158E-4099-BECE-8D8C54C07C10}" dt="2022-01-08T08:27:12.092" v="2778"/>
          <ac:inkMkLst>
            <pc:docMk/>
            <pc:sldMk cId="1259655724" sldId="313"/>
            <ac:inkMk id="98" creationId="{84A257F1-9648-4AF6-A12F-03B522872704}"/>
          </ac:inkMkLst>
        </pc:inkChg>
        <pc:inkChg chg="add del">
          <ac:chgData name="Viet Anh Nguyen" userId="b95f61ff061388d5" providerId="LiveId" clId="{3E39147E-158E-4099-BECE-8D8C54C07C10}" dt="2022-01-08T08:27:12.092" v="2778"/>
          <ac:inkMkLst>
            <pc:docMk/>
            <pc:sldMk cId="1259655724" sldId="313"/>
            <ac:inkMk id="99" creationId="{48FEED82-0374-4BBB-8DB6-5A316E5F7032}"/>
          </ac:inkMkLst>
        </pc:inkChg>
        <pc:inkChg chg="add del">
          <ac:chgData name="Viet Anh Nguyen" userId="b95f61ff061388d5" providerId="LiveId" clId="{3E39147E-158E-4099-BECE-8D8C54C07C10}" dt="2022-01-08T08:27:12.092" v="2778"/>
          <ac:inkMkLst>
            <pc:docMk/>
            <pc:sldMk cId="1259655724" sldId="313"/>
            <ac:inkMk id="100" creationId="{CAC07A42-174D-4A64-8DAE-6A11231EC18F}"/>
          </ac:inkMkLst>
        </pc:inkChg>
        <pc:inkChg chg="add">
          <ac:chgData name="Viet Anh Nguyen" userId="b95f61ff061388d5" providerId="LiveId" clId="{3E39147E-158E-4099-BECE-8D8C54C07C10}" dt="2022-01-08T08:27:12.092" v="2778"/>
          <ac:inkMkLst>
            <pc:docMk/>
            <pc:sldMk cId="1259655724" sldId="313"/>
            <ac:inkMk id="101" creationId="{086B59E5-81CD-4EC7-86F5-A4E7CDF81D38}"/>
          </ac:inkMkLst>
        </pc:inkChg>
        <pc:inkChg chg="add">
          <ac:chgData name="Viet Anh Nguyen" userId="b95f61ff061388d5" providerId="LiveId" clId="{3E39147E-158E-4099-BECE-8D8C54C07C10}" dt="2022-01-08T08:27:12.384" v="2779" actId="9405"/>
          <ac:inkMkLst>
            <pc:docMk/>
            <pc:sldMk cId="1259655724" sldId="313"/>
            <ac:inkMk id="102" creationId="{8B999625-09C3-4A1A-8BAB-F8E92CC0C928}"/>
          </ac:inkMkLst>
        </pc:inkChg>
        <pc:inkChg chg="add">
          <ac:chgData name="Viet Anh Nguyen" userId="b95f61ff061388d5" providerId="LiveId" clId="{3E39147E-158E-4099-BECE-8D8C54C07C10}" dt="2022-01-08T08:27:12.574" v="2780" actId="9405"/>
          <ac:inkMkLst>
            <pc:docMk/>
            <pc:sldMk cId="1259655724" sldId="313"/>
            <ac:inkMk id="103" creationId="{5BC32696-A504-494F-9FAB-81B5E3089DB2}"/>
          </ac:inkMkLst>
        </pc:inkChg>
        <pc:inkChg chg="add del">
          <ac:chgData name="Viet Anh Nguyen" userId="b95f61ff061388d5" providerId="LiveId" clId="{3E39147E-158E-4099-BECE-8D8C54C07C10}" dt="2022-01-08T08:27:24.057" v="2785"/>
          <ac:inkMkLst>
            <pc:docMk/>
            <pc:sldMk cId="1259655724" sldId="313"/>
            <ac:inkMk id="104" creationId="{5A16EFD7-C269-4CE0-88D3-1E152B0EBB43}"/>
          </ac:inkMkLst>
        </pc:inkChg>
        <pc:inkChg chg="add del">
          <ac:chgData name="Viet Anh Nguyen" userId="b95f61ff061388d5" providerId="LiveId" clId="{3E39147E-158E-4099-BECE-8D8C54C07C10}" dt="2022-01-08T08:27:24.057" v="2785"/>
          <ac:inkMkLst>
            <pc:docMk/>
            <pc:sldMk cId="1259655724" sldId="313"/>
            <ac:inkMk id="105" creationId="{78872685-3A70-42E6-8C23-5FA1025B7B08}"/>
          </ac:inkMkLst>
        </pc:inkChg>
        <pc:inkChg chg="add del">
          <ac:chgData name="Viet Anh Nguyen" userId="b95f61ff061388d5" providerId="LiveId" clId="{3E39147E-158E-4099-BECE-8D8C54C07C10}" dt="2022-01-08T08:27:24.057" v="2785"/>
          <ac:inkMkLst>
            <pc:docMk/>
            <pc:sldMk cId="1259655724" sldId="313"/>
            <ac:inkMk id="106" creationId="{04F5A345-EDC4-4510-9848-B0A6875CEA5D}"/>
          </ac:inkMkLst>
        </pc:inkChg>
        <pc:inkChg chg="add del">
          <ac:chgData name="Viet Anh Nguyen" userId="b95f61ff061388d5" providerId="LiveId" clId="{3E39147E-158E-4099-BECE-8D8C54C07C10}" dt="2022-01-08T08:27:24.057" v="2785"/>
          <ac:inkMkLst>
            <pc:docMk/>
            <pc:sldMk cId="1259655724" sldId="313"/>
            <ac:inkMk id="107" creationId="{156535B6-1D5E-464E-94A5-C8476525F4D9}"/>
          </ac:inkMkLst>
        </pc:inkChg>
        <pc:inkChg chg="add">
          <ac:chgData name="Viet Anh Nguyen" userId="b95f61ff061388d5" providerId="LiveId" clId="{3E39147E-158E-4099-BECE-8D8C54C07C10}" dt="2022-01-08T08:27:24.057" v="2785"/>
          <ac:inkMkLst>
            <pc:docMk/>
            <pc:sldMk cId="1259655724" sldId="313"/>
            <ac:inkMk id="108" creationId="{E66C28E5-7BA7-4B93-95BF-3FD25D7313FE}"/>
          </ac:inkMkLst>
        </pc:inkChg>
        <pc:inkChg chg="add del">
          <ac:chgData name="Viet Anh Nguyen" userId="b95f61ff061388d5" providerId="LiveId" clId="{3E39147E-158E-4099-BECE-8D8C54C07C10}" dt="2022-01-08T08:27:27.527" v="2789"/>
          <ac:inkMkLst>
            <pc:docMk/>
            <pc:sldMk cId="1259655724" sldId="313"/>
            <ac:inkMk id="109" creationId="{C4CBD1E0-6274-47C3-9C82-929DFB9FCCD8}"/>
          </ac:inkMkLst>
        </pc:inkChg>
        <pc:inkChg chg="add del">
          <ac:chgData name="Viet Anh Nguyen" userId="b95f61ff061388d5" providerId="LiveId" clId="{3E39147E-158E-4099-BECE-8D8C54C07C10}" dt="2022-01-08T08:27:27.527" v="2789"/>
          <ac:inkMkLst>
            <pc:docMk/>
            <pc:sldMk cId="1259655724" sldId="313"/>
            <ac:inkMk id="110" creationId="{4DA23099-6C14-4845-961E-1974F979E7AB}"/>
          </ac:inkMkLst>
        </pc:inkChg>
        <pc:inkChg chg="add del">
          <ac:chgData name="Viet Anh Nguyen" userId="b95f61ff061388d5" providerId="LiveId" clId="{3E39147E-158E-4099-BECE-8D8C54C07C10}" dt="2022-01-08T08:27:27.527" v="2789"/>
          <ac:inkMkLst>
            <pc:docMk/>
            <pc:sldMk cId="1259655724" sldId="313"/>
            <ac:inkMk id="111" creationId="{6BD7A40F-E906-410B-A144-4CC2924F17BC}"/>
          </ac:inkMkLst>
        </pc:inkChg>
        <pc:inkChg chg="add">
          <ac:chgData name="Viet Anh Nguyen" userId="b95f61ff061388d5" providerId="LiveId" clId="{3E39147E-158E-4099-BECE-8D8C54C07C10}" dt="2022-01-08T08:27:27.527" v="2789"/>
          <ac:inkMkLst>
            <pc:docMk/>
            <pc:sldMk cId="1259655724" sldId="313"/>
            <ac:inkMk id="112" creationId="{1DC21548-D08B-4041-9815-481C9ED05263}"/>
          </ac:inkMkLst>
        </pc:inkChg>
      </pc:sldChg>
      <pc:sldChg chg="addSp delSp add mod">
        <pc:chgData name="Viet Anh Nguyen" userId="b95f61ff061388d5" providerId="LiveId" clId="{3E39147E-158E-4099-BECE-8D8C54C07C10}" dt="2022-01-08T08:40:20.929" v="3306"/>
        <pc:sldMkLst>
          <pc:docMk/>
          <pc:sldMk cId="2917967738" sldId="314"/>
        </pc:sldMkLst>
        <pc:inkChg chg="add del">
          <ac:chgData name="Viet Anh Nguyen" userId="b95f61ff061388d5" providerId="LiveId" clId="{3E39147E-158E-4099-BECE-8D8C54C07C10}" dt="2022-01-08T08:28:58.736" v="2812"/>
          <ac:inkMkLst>
            <pc:docMk/>
            <pc:sldMk cId="2917967738" sldId="314"/>
            <ac:inkMk id="2" creationId="{56C72F21-77F4-4415-8199-BEF7813A07DA}"/>
          </ac:inkMkLst>
        </pc:inkChg>
        <pc:inkChg chg="add del">
          <ac:chgData name="Viet Anh Nguyen" userId="b95f61ff061388d5" providerId="LiveId" clId="{3E39147E-158E-4099-BECE-8D8C54C07C10}" dt="2022-01-08T08:28:58.736" v="2812"/>
          <ac:inkMkLst>
            <pc:docMk/>
            <pc:sldMk cId="2917967738" sldId="314"/>
            <ac:inkMk id="3" creationId="{C23FA9A8-93BD-4B6C-9927-0A666E975EC9}"/>
          </ac:inkMkLst>
        </pc:inkChg>
        <pc:inkChg chg="add">
          <ac:chgData name="Viet Anh Nguyen" userId="b95f61ff061388d5" providerId="LiveId" clId="{3E39147E-158E-4099-BECE-8D8C54C07C10}" dt="2022-01-08T08:28:58.062" v="2811" actId="9405"/>
          <ac:inkMkLst>
            <pc:docMk/>
            <pc:sldMk cId="2917967738" sldId="314"/>
            <ac:inkMk id="5" creationId="{A01BA6E5-CA6F-4BBE-A050-DBB8FDDD6C98}"/>
          </ac:inkMkLst>
        </pc:inkChg>
        <pc:inkChg chg="add">
          <ac:chgData name="Viet Anh Nguyen" userId="b95f61ff061388d5" providerId="LiveId" clId="{3E39147E-158E-4099-BECE-8D8C54C07C10}" dt="2022-01-08T08:28:58.736" v="2812"/>
          <ac:inkMkLst>
            <pc:docMk/>
            <pc:sldMk cId="2917967738" sldId="314"/>
            <ac:inkMk id="6" creationId="{A6F01FA1-32EB-4080-86A6-80B7CB2E5D54}"/>
          </ac:inkMkLst>
        </pc:inkChg>
        <pc:inkChg chg="add">
          <ac:chgData name="Viet Anh Nguyen" userId="b95f61ff061388d5" providerId="LiveId" clId="{3E39147E-158E-4099-BECE-8D8C54C07C10}" dt="2022-01-08T08:28:58.979" v="2813" actId="9405"/>
          <ac:inkMkLst>
            <pc:docMk/>
            <pc:sldMk cId="2917967738" sldId="314"/>
            <ac:inkMk id="7" creationId="{875215B4-285D-45C5-97D4-BA981D8D6349}"/>
          </ac:inkMkLst>
        </pc:inkChg>
        <pc:inkChg chg="add del">
          <ac:chgData name="Viet Anh Nguyen" userId="b95f61ff061388d5" providerId="LiveId" clId="{3E39147E-158E-4099-BECE-8D8C54C07C10}" dt="2022-01-08T08:29:02.018" v="2819"/>
          <ac:inkMkLst>
            <pc:docMk/>
            <pc:sldMk cId="2917967738" sldId="314"/>
            <ac:inkMk id="8" creationId="{51AFC334-A927-45E0-B02C-097FEBF73366}"/>
          </ac:inkMkLst>
        </pc:inkChg>
        <pc:inkChg chg="add del">
          <ac:chgData name="Viet Anh Nguyen" userId="b95f61ff061388d5" providerId="LiveId" clId="{3E39147E-158E-4099-BECE-8D8C54C07C10}" dt="2022-01-08T08:29:02.018" v="2819"/>
          <ac:inkMkLst>
            <pc:docMk/>
            <pc:sldMk cId="2917967738" sldId="314"/>
            <ac:inkMk id="9" creationId="{18F78F87-0874-4B08-B982-461792383B70}"/>
          </ac:inkMkLst>
        </pc:inkChg>
        <pc:inkChg chg="add del">
          <ac:chgData name="Viet Anh Nguyen" userId="b95f61ff061388d5" providerId="LiveId" clId="{3E39147E-158E-4099-BECE-8D8C54C07C10}" dt="2022-01-08T08:29:02.018" v="2819"/>
          <ac:inkMkLst>
            <pc:docMk/>
            <pc:sldMk cId="2917967738" sldId="314"/>
            <ac:inkMk id="10" creationId="{CB8EE20A-AA97-45A0-A224-F0E98BB0A558}"/>
          </ac:inkMkLst>
        </pc:inkChg>
        <pc:inkChg chg="add del">
          <ac:chgData name="Viet Anh Nguyen" userId="b95f61ff061388d5" providerId="LiveId" clId="{3E39147E-158E-4099-BECE-8D8C54C07C10}" dt="2022-01-08T08:29:02.018" v="2819"/>
          <ac:inkMkLst>
            <pc:docMk/>
            <pc:sldMk cId="2917967738" sldId="314"/>
            <ac:inkMk id="11" creationId="{5A22A184-BEC6-4D18-808E-AF622D8D9ECD}"/>
          </ac:inkMkLst>
        </pc:inkChg>
        <pc:inkChg chg="add del">
          <ac:chgData name="Viet Anh Nguyen" userId="b95f61ff061388d5" providerId="LiveId" clId="{3E39147E-158E-4099-BECE-8D8C54C07C10}" dt="2022-01-08T08:29:02.018" v="2819"/>
          <ac:inkMkLst>
            <pc:docMk/>
            <pc:sldMk cId="2917967738" sldId="314"/>
            <ac:inkMk id="12" creationId="{0E640C7A-9A39-4BD5-B28E-4130341527CC}"/>
          </ac:inkMkLst>
        </pc:inkChg>
        <pc:inkChg chg="add">
          <ac:chgData name="Viet Anh Nguyen" userId="b95f61ff061388d5" providerId="LiveId" clId="{3E39147E-158E-4099-BECE-8D8C54C07C10}" dt="2022-01-08T08:29:02.018" v="2819"/>
          <ac:inkMkLst>
            <pc:docMk/>
            <pc:sldMk cId="2917967738" sldId="314"/>
            <ac:inkMk id="13" creationId="{1A579DE1-83FD-4F69-9619-4C529435EE5E}"/>
          </ac:inkMkLst>
        </pc:inkChg>
        <pc:inkChg chg="add del">
          <ac:chgData name="Viet Anh Nguyen" userId="b95f61ff061388d5" providerId="LiveId" clId="{3E39147E-158E-4099-BECE-8D8C54C07C10}" dt="2022-01-08T08:29:06.679" v="2828"/>
          <ac:inkMkLst>
            <pc:docMk/>
            <pc:sldMk cId="2917967738" sldId="314"/>
            <ac:inkMk id="14" creationId="{3EF5269B-BA08-447D-BAD1-F2AB062F20F6}"/>
          </ac:inkMkLst>
        </pc:inkChg>
        <pc:inkChg chg="add del">
          <ac:chgData name="Viet Anh Nguyen" userId="b95f61ff061388d5" providerId="LiveId" clId="{3E39147E-158E-4099-BECE-8D8C54C07C10}" dt="2022-01-08T08:29:06.679" v="2828"/>
          <ac:inkMkLst>
            <pc:docMk/>
            <pc:sldMk cId="2917967738" sldId="314"/>
            <ac:inkMk id="15" creationId="{16A838DA-C42E-48CD-9373-7B28BED40DCA}"/>
          </ac:inkMkLst>
        </pc:inkChg>
        <pc:inkChg chg="add del">
          <ac:chgData name="Viet Anh Nguyen" userId="b95f61ff061388d5" providerId="LiveId" clId="{3E39147E-158E-4099-BECE-8D8C54C07C10}" dt="2022-01-08T08:29:06.679" v="2828"/>
          <ac:inkMkLst>
            <pc:docMk/>
            <pc:sldMk cId="2917967738" sldId="314"/>
            <ac:inkMk id="16" creationId="{04E153BD-26BA-4DFB-85C9-FF5FF83CAA44}"/>
          </ac:inkMkLst>
        </pc:inkChg>
        <pc:inkChg chg="add del">
          <ac:chgData name="Viet Anh Nguyen" userId="b95f61ff061388d5" providerId="LiveId" clId="{3E39147E-158E-4099-BECE-8D8C54C07C10}" dt="2022-01-08T08:29:06.679" v="2828"/>
          <ac:inkMkLst>
            <pc:docMk/>
            <pc:sldMk cId="2917967738" sldId="314"/>
            <ac:inkMk id="17" creationId="{B5CC7540-7E49-4B7F-9591-8F17441703B7}"/>
          </ac:inkMkLst>
        </pc:inkChg>
        <pc:inkChg chg="add del">
          <ac:chgData name="Viet Anh Nguyen" userId="b95f61ff061388d5" providerId="LiveId" clId="{3E39147E-158E-4099-BECE-8D8C54C07C10}" dt="2022-01-08T08:29:06.679" v="2828"/>
          <ac:inkMkLst>
            <pc:docMk/>
            <pc:sldMk cId="2917967738" sldId="314"/>
            <ac:inkMk id="18" creationId="{4B32F554-5E19-43B1-A197-C74D00EF722B}"/>
          </ac:inkMkLst>
        </pc:inkChg>
        <pc:inkChg chg="add del">
          <ac:chgData name="Viet Anh Nguyen" userId="b95f61ff061388d5" providerId="LiveId" clId="{3E39147E-158E-4099-BECE-8D8C54C07C10}" dt="2022-01-08T08:29:06.679" v="2828"/>
          <ac:inkMkLst>
            <pc:docMk/>
            <pc:sldMk cId="2917967738" sldId="314"/>
            <ac:inkMk id="19" creationId="{EB5508CB-3A89-4A34-8D1B-F19E46FB3244}"/>
          </ac:inkMkLst>
        </pc:inkChg>
        <pc:inkChg chg="add del">
          <ac:chgData name="Viet Anh Nguyen" userId="b95f61ff061388d5" providerId="LiveId" clId="{3E39147E-158E-4099-BECE-8D8C54C07C10}" dt="2022-01-08T08:29:06.679" v="2828"/>
          <ac:inkMkLst>
            <pc:docMk/>
            <pc:sldMk cId="2917967738" sldId="314"/>
            <ac:inkMk id="20" creationId="{BB753776-67BA-4D36-947B-1A3500D11FA9}"/>
          </ac:inkMkLst>
        </pc:inkChg>
        <pc:inkChg chg="add del">
          <ac:chgData name="Viet Anh Nguyen" userId="b95f61ff061388d5" providerId="LiveId" clId="{3E39147E-158E-4099-BECE-8D8C54C07C10}" dt="2022-01-08T08:29:06.679" v="2828"/>
          <ac:inkMkLst>
            <pc:docMk/>
            <pc:sldMk cId="2917967738" sldId="314"/>
            <ac:inkMk id="21" creationId="{EB9ED2C8-221A-40AB-95D8-7D07CB9CA12E}"/>
          </ac:inkMkLst>
        </pc:inkChg>
        <pc:inkChg chg="add del">
          <ac:chgData name="Viet Anh Nguyen" userId="b95f61ff061388d5" providerId="LiveId" clId="{3E39147E-158E-4099-BECE-8D8C54C07C10}" dt="2022-01-08T08:29:16.475" v="2850"/>
          <ac:inkMkLst>
            <pc:docMk/>
            <pc:sldMk cId="2917967738" sldId="314"/>
            <ac:inkMk id="22" creationId="{5A2FB32C-92CF-490E-985E-10CD61DDC2CD}"/>
          </ac:inkMkLst>
        </pc:inkChg>
        <pc:inkChg chg="add del">
          <ac:chgData name="Viet Anh Nguyen" userId="b95f61ff061388d5" providerId="LiveId" clId="{3E39147E-158E-4099-BECE-8D8C54C07C10}" dt="2022-01-08T08:29:16.475" v="2850"/>
          <ac:inkMkLst>
            <pc:docMk/>
            <pc:sldMk cId="2917967738" sldId="314"/>
            <ac:inkMk id="23" creationId="{CC536D15-F7D3-4157-8DAA-42EC379C4A37}"/>
          </ac:inkMkLst>
        </pc:inkChg>
        <pc:inkChg chg="add del">
          <ac:chgData name="Viet Anh Nguyen" userId="b95f61ff061388d5" providerId="LiveId" clId="{3E39147E-158E-4099-BECE-8D8C54C07C10}" dt="2022-01-08T08:29:09.564" v="2833"/>
          <ac:inkMkLst>
            <pc:docMk/>
            <pc:sldMk cId="2917967738" sldId="314"/>
            <ac:inkMk id="24" creationId="{DCB03330-9CE0-4964-A6D5-B02CAAC5FA5A}"/>
          </ac:inkMkLst>
        </pc:inkChg>
        <pc:inkChg chg="add del">
          <ac:chgData name="Viet Anh Nguyen" userId="b95f61ff061388d5" providerId="LiveId" clId="{3E39147E-158E-4099-BECE-8D8C54C07C10}" dt="2022-01-08T08:29:09.564" v="2833"/>
          <ac:inkMkLst>
            <pc:docMk/>
            <pc:sldMk cId="2917967738" sldId="314"/>
            <ac:inkMk id="25" creationId="{F6164C6A-267F-417D-B748-A155981B9E10}"/>
          </ac:inkMkLst>
        </pc:inkChg>
        <pc:inkChg chg="add">
          <ac:chgData name="Viet Anh Nguyen" userId="b95f61ff061388d5" providerId="LiveId" clId="{3E39147E-158E-4099-BECE-8D8C54C07C10}" dt="2022-01-08T08:29:08.447" v="2831" actId="9405"/>
          <ac:inkMkLst>
            <pc:docMk/>
            <pc:sldMk cId="2917967738" sldId="314"/>
            <ac:inkMk id="26" creationId="{476E099D-1A45-4F9B-83EB-E5A20CC4406A}"/>
          </ac:inkMkLst>
        </pc:inkChg>
        <pc:inkChg chg="add">
          <ac:chgData name="Viet Anh Nguyen" userId="b95f61ff061388d5" providerId="LiveId" clId="{3E39147E-158E-4099-BECE-8D8C54C07C10}" dt="2022-01-08T08:29:08.651" v="2832" actId="9405"/>
          <ac:inkMkLst>
            <pc:docMk/>
            <pc:sldMk cId="2917967738" sldId="314"/>
            <ac:inkMk id="27" creationId="{1664445A-76FB-4B75-B001-8BA76EDD1291}"/>
          </ac:inkMkLst>
        </pc:inkChg>
        <pc:inkChg chg="add">
          <ac:chgData name="Viet Anh Nguyen" userId="b95f61ff061388d5" providerId="LiveId" clId="{3E39147E-158E-4099-BECE-8D8C54C07C10}" dt="2022-01-08T08:29:09.564" v="2833"/>
          <ac:inkMkLst>
            <pc:docMk/>
            <pc:sldMk cId="2917967738" sldId="314"/>
            <ac:inkMk id="28" creationId="{F0E136D5-0E1C-4230-AFE2-373742D6E699}"/>
          </ac:inkMkLst>
        </pc:inkChg>
        <pc:inkChg chg="add del">
          <ac:chgData name="Viet Anh Nguyen" userId="b95f61ff061388d5" providerId="LiveId" clId="{3E39147E-158E-4099-BECE-8D8C54C07C10}" dt="2022-01-08T08:29:14.235" v="2845"/>
          <ac:inkMkLst>
            <pc:docMk/>
            <pc:sldMk cId="2917967738" sldId="314"/>
            <ac:inkMk id="29" creationId="{9430C7FF-0D3A-4A1F-9DC5-E0FC772322D1}"/>
          </ac:inkMkLst>
        </pc:inkChg>
        <pc:inkChg chg="add del">
          <ac:chgData name="Viet Anh Nguyen" userId="b95f61ff061388d5" providerId="LiveId" clId="{3E39147E-158E-4099-BECE-8D8C54C07C10}" dt="2022-01-08T08:29:14.235" v="2845"/>
          <ac:inkMkLst>
            <pc:docMk/>
            <pc:sldMk cId="2917967738" sldId="314"/>
            <ac:inkMk id="30" creationId="{93788E39-5B85-43CE-9251-1E6E951DAECB}"/>
          </ac:inkMkLst>
        </pc:inkChg>
        <pc:inkChg chg="add del">
          <ac:chgData name="Viet Anh Nguyen" userId="b95f61ff061388d5" providerId="LiveId" clId="{3E39147E-158E-4099-BECE-8D8C54C07C10}" dt="2022-01-08T08:29:14.235" v="2845"/>
          <ac:inkMkLst>
            <pc:docMk/>
            <pc:sldMk cId="2917967738" sldId="314"/>
            <ac:inkMk id="31" creationId="{4816DBEB-470A-4399-86BC-AE3D98148499}"/>
          </ac:inkMkLst>
        </pc:inkChg>
        <pc:inkChg chg="add del">
          <ac:chgData name="Viet Anh Nguyen" userId="b95f61ff061388d5" providerId="LiveId" clId="{3E39147E-158E-4099-BECE-8D8C54C07C10}" dt="2022-01-08T08:29:14.235" v="2845"/>
          <ac:inkMkLst>
            <pc:docMk/>
            <pc:sldMk cId="2917967738" sldId="314"/>
            <ac:inkMk id="32" creationId="{1266FBD2-A2BF-482B-9386-D10389EE0558}"/>
          </ac:inkMkLst>
        </pc:inkChg>
        <pc:inkChg chg="add del">
          <ac:chgData name="Viet Anh Nguyen" userId="b95f61ff061388d5" providerId="LiveId" clId="{3E39147E-158E-4099-BECE-8D8C54C07C10}" dt="2022-01-08T08:29:14.235" v="2845"/>
          <ac:inkMkLst>
            <pc:docMk/>
            <pc:sldMk cId="2917967738" sldId="314"/>
            <ac:inkMk id="33" creationId="{986B0679-3FC4-4793-B46E-B9849E1051CA}"/>
          </ac:inkMkLst>
        </pc:inkChg>
        <pc:inkChg chg="add del">
          <ac:chgData name="Viet Anh Nguyen" userId="b95f61ff061388d5" providerId="LiveId" clId="{3E39147E-158E-4099-BECE-8D8C54C07C10}" dt="2022-01-08T08:29:14.235" v="2845"/>
          <ac:inkMkLst>
            <pc:docMk/>
            <pc:sldMk cId="2917967738" sldId="314"/>
            <ac:inkMk id="34" creationId="{DC8F31A0-F269-40F1-BED9-EF3FCCF74E04}"/>
          </ac:inkMkLst>
        </pc:inkChg>
        <pc:inkChg chg="add del">
          <ac:chgData name="Viet Anh Nguyen" userId="b95f61ff061388d5" providerId="LiveId" clId="{3E39147E-158E-4099-BECE-8D8C54C07C10}" dt="2022-01-08T08:29:14.235" v="2845"/>
          <ac:inkMkLst>
            <pc:docMk/>
            <pc:sldMk cId="2917967738" sldId="314"/>
            <ac:inkMk id="35" creationId="{07D9AC92-1221-4FE9-B188-1445ED06F088}"/>
          </ac:inkMkLst>
        </pc:inkChg>
        <pc:inkChg chg="add del">
          <ac:chgData name="Viet Anh Nguyen" userId="b95f61ff061388d5" providerId="LiveId" clId="{3E39147E-158E-4099-BECE-8D8C54C07C10}" dt="2022-01-08T08:29:14.235" v="2845"/>
          <ac:inkMkLst>
            <pc:docMk/>
            <pc:sldMk cId="2917967738" sldId="314"/>
            <ac:inkMk id="36" creationId="{79B5C6D7-BCD0-49DB-AAB1-44D531F435B7}"/>
          </ac:inkMkLst>
        </pc:inkChg>
        <pc:inkChg chg="add del">
          <ac:chgData name="Viet Anh Nguyen" userId="b95f61ff061388d5" providerId="LiveId" clId="{3E39147E-158E-4099-BECE-8D8C54C07C10}" dt="2022-01-08T08:29:14.235" v="2845"/>
          <ac:inkMkLst>
            <pc:docMk/>
            <pc:sldMk cId="2917967738" sldId="314"/>
            <ac:inkMk id="37" creationId="{D48861A8-CF0C-4889-8EAF-2E67F410712D}"/>
          </ac:inkMkLst>
        </pc:inkChg>
        <pc:inkChg chg="add del">
          <ac:chgData name="Viet Anh Nguyen" userId="b95f61ff061388d5" providerId="LiveId" clId="{3E39147E-158E-4099-BECE-8D8C54C07C10}" dt="2022-01-08T08:29:14.235" v="2845"/>
          <ac:inkMkLst>
            <pc:docMk/>
            <pc:sldMk cId="2917967738" sldId="314"/>
            <ac:inkMk id="38" creationId="{784AEEC3-00DC-4C3A-9887-0A2FA0AE2AD6}"/>
          </ac:inkMkLst>
        </pc:inkChg>
        <pc:inkChg chg="add del">
          <ac:chgData name="Viet Anh Nguyen" userId="b95f61ff061388d5" providerId="LiveId" clId="{3E39147E-158E-4099-BECE-8D8C54C07C10}" dt="2022-01-08T08:29:14.235" v="2845"/>
          <ac:inkMkLst>
            <pc:docMk/>
            <pc:sldMk cId="2917967738" sldId="314"/>
            <ac:inkMk id="39" creationId="{A332072E-2085-4760-88A0-C6165D0E31DE}"/>
          </ac:inkMkLst>
        </pc:inkChg>
        <pc:inkChg chg="add del">
          <ac:chgData name="Viet Anh Nguyen" userId="b95f61ff061388d5" providerId="LiveId" clId="{3E39147E-158E-4099-BECE-8D8C54C07C10}" dt="2022-01-08T08:29:14.235" v="2845"/>
          <ac:inkMkLst>
            <pc:docMk/>
            <pc:sldMk cId="2917967738" sldId="314"/>
            <ac:inkMk id="40" creationId="{582AF648-4148-4FBA-AA46-52D9115BB43C}"/>
          </ac:inkMkLst>
        </pc:inkChg>
        <pc:inkChg chg="add del">
          <ac:chgData name="Viet Anh Nguyen" userId="b95f61ff061388d5" providerId="LiveId" clId="{3E39147E-158E-4099-BECE-8D8C54C07C10}" dt="2022-01-08T08:29:14.235" v="2845"/>
          <ac:inkMkLst>
            <pc:docMk/>
            <pc:sldMk cId="2917967738" sldId="314"/>
            <ac:inkMk id="41" creationId="{6D0B5B97-FBEB-4383-AD73-93A78C5F3547}"/>
          </ac:inkMkLst>
        </pc:inkChg>
        <pc:inkChg chg="add del">
          <ac:chgData name="Viet Anh Nguyen" userId="b95f61ff061388d5" providerId="LiveId" clId="{3E39147E-158E-4099-BECE-8D8C54C07C10}" dt="2022-01-08T08:29:16.475" v="2850"/>
          <ac:inkMkLst>
            <pc:docMk/>
            <pc:sldMk cId="2917967738" sldId="314"/>
            <ac:inkMk id="42" creationId="{82698897-F83C-45A6-A4DF-7EB37D138E08}"/>
          </ac:inkMkLst>
        </pc:inkChg>
        <pc:inkChg chg="add">
          <ac:chgData name="Viet Anh Nguyen" userId="b95f61ff061388d5" providerId="LiveId" clId="{3E39147E-158E-4099-BECE-8D8C54C07C10}" dt="2022-01-08T08:29:14.235" v="2845"/>
          <ac:inkMkLst>
            <pc:docMk/>
            <pc:sldMk cId="2917967738" sldId="314"/>
            <ac:inkMk id="43" creationId="{A8D77237-720D-4D79-9698-70FAD10737CC}"/>
          </ac:inkMkLst>
        </pc:inkChg>
        <pc:inkChg chg="add del">
          <ac:chgData name="Viet Anh Nguyen" userId="b95f61ff061388d5" providerId="LiveId" clId="{3E39147E-158E-4099-BECE-8D8C54C07C10}" dt="2022-01-08T08:29:16.475" v="2850"/>
          <ac:inkMkLst>
            <pc:docMk/>
            <pc:sldMk cId="2917967738" sldId="314"/>
            <ac:inkMk id="44" creationId="{E4BBF320-7A5A-4F92-93ED-30A6ABA4648E}"/>
          </ac:inkMkLst>
        </pc:inkChg>
        <pc:inkChg chg="add del">
          <ac:chgData name="Viet Anh Nguyen" userId="b95f61ff061388d5" providerId="LiveId" clId="{3E39147E-158E-4099-BECE-8D8C54C07C10}" dt="2022-01-08T08:29:16.475" v="2850"/>
          <ac:inkMkLst>
            <pc:docMk/>
            <pc:sldMk cId="2917967738" sldId="314"/>
            <ac:inkMk id="45" creationId="{8A1FD765-CD03-4CE5-9038-D87530EEBA52}"/>
          </ac:inkMkLst>
        </pc:inkChg>
        <pc:inkChg chg="add del">
          <ac:chgData name="Viet Anh Nguyen" userId="b95f61ff061388d5" providerId="LiveId" clId="{3E39147E-158E-4099-BECE-8D8C54C07C10}" dt="2022-01-08T08:29:16.475" v="2850"/>
          <ac:inkMkLst>
            <pc:docMk/>
            <pc:sldMk cId="2917967738" sldId="314"/>
            <ac:inkMk id="46" creationId="{82A02506-5CD8-46F0-81A3-A55459825F34}"/>
          </ac:inkMkLst>
        </pc:inkChg>
        <pc:inkChg chg="add del">
          <ac:chgData name="Viet Anh Nguyen" userId="b95f61ff061388d5" providerId="LiveId" clId="{3E39147E-158E-4099-BECE-8D8C54C07C10}" dt="2022-01-08T08:29:16.475" v="2850"/>
          <ac:inkMkLst>
            <pc:docMk/>
            <pc:sldMk cId="2917967738" sldId="314"/>
            <ac:inkMk id="47" creationId="{62892CA0-3C2E-4CCD-9F43-324E6C235C47}"/>
          </ac:inkMkLst>
        </pc:inkChg>
        <pc:inkChg chg="add del">
          <ac:chgData name="Viet Anh Nguyen" userId="b95f61ff061388d5" providerId="LiveId" clId="{3E39147E-158E-4099-BECE-8D8C54C07C10}" dt="2022-01-08T08:29:19.652" v="2860"/>
          <ac:inkMkLst>
            <pc:docMk/>
            <pc:sldMk cId="2917967738" sldId="314"/>
            <ac:inkMk id="48" creationId="{3A8DD3AC-DE6C-405D-9CDD-7EBE0362E65E}"/>
          </ac:inkMkLst>
        </pc:inkChg>
        <pc:inkChg chg="add del">
          <ac:chgData name="Viet Anh Nguyen" userId="b95f61ff061388d5" providerId="LiveId" clId="{3E39147E-158E-4099-BECE-8D8C54C07C10}" dt="2022-01-08T08:29:19.652" v="2860"/>
          <ac:inkMkLst>
            <pc:docMk/>
            <pc:sldMk cId="2917967738" sldId="314"/>
            <ac:inkMk id="49" creationId="{73AB8448-FEF0-4129-9B31-CF483A7945E1}"/>
          </ac:inkMkLst>
        </pc:inkChg>
        <pc:inkChg chg="add del">
          <ac:chgData name="Viet Anh Nguyen" userId="b95f61ff061388d5" providerId="LiveId" clId="{3E39147E-158E-4099-BECE-8D8C54C07C10}" dt="2022-01-08T08:29:19.652" v="2860"/>
          <ac:inkMkLst>
            <pc:docMk/>
            <pc:sldMk cId="2917967738" sldId="314"/>
            <ac:inkMk id="50" creationId="{28AAFFD2-380B-47F8-A408-57582B096E40}"/>
          </ac:inkMkLst>
        </pc:inkChg>
        <pc:inkChg chg="add del">
          <ac:chgData name="Viet Anh Nguyen" userId="b95f61ff061388d5" providerId="LiveId" clId="{3E39147E-158E-4099-BECE-8D8C54C07C10}" dt="2022-01-08T08:29:19.652" v="2860"/>
          <ac:inkMkLst>
            <pc:docMk/>
            <pc:sldMk cId="2917967738" sldId="314"/>
            <ac:inkMk id="51" creationId="{1B0F2B78-A3A7-44CF-A68A-8DADC6FB469E}"/>
          </ac:inkMkLst>
        </pc:inkChg>
        <pc:inkChg chg="add del">
          <ac:chgData name="Viet Anh Nguyen" userId="b95f61ff061388d5" providerId="LiveId" clId="{3E39147E-158E-4099-BECE-8D8C54C07C10}" dt="2022-01-08T08:29:19.652" v="2860"/>
          <ac:inkMkLst>
            <pc:docMk/>
            <pc:sldMk cId="2917967738" sldId="314"/>
            <ac:inkMk id="52" creationId="{40EDEFCD-DC47-4654-8B01-CEEF511FF34C}"/>
          </ac:inkMkLst>
        </pc:inkChg>
        <pc:inkChg chg="add del">
          <ac:chgData name="Viet Anh Nguyen" userId="b95f61ff061388d5" providerId="LiveId" clId="{3E39147E-158E-4099-BECE-8D8C54C07C10}" dt="2022-01-08T08:29:19.652" v="2860"/>
          <ac:inkMkLst>
            <pc:docMk/>
            <pc:sldMk cId="2917967738" sldId="314"/>
            <ac:inkMk id="53" creationId="{CDC5634B-17C4-4B52-B207-F6584B6FCA7A}"/>
          </ac:inkMkLst>
        </pc:inkChg>
        <pc:inkChg chg="add del">
          <ac:chgData name="Viet Anh Nguyen" userId="b95f61ff061388d5" providerId="LiveId" clId="{3E39147E-158E-4099-BECE-8D8C54C07C10}" dt="2022-01-08T08:29:19.652" v="2860"/>
          <ac:inkMkLst>
            <pc:docMk/>
            <pc:sldMk cId="2917967738" sldId="314"/>
            <ac:inkMk id="54" creationId="{FDFEF5B7-8695-4606-8E8E-895EEE5B88CB}"/>
          </ac:inkMkLst>
        </pc:inkChg>
        <pc:inkChg chg="add del">
          <ac:chgData name="Viet Anh Nguyen" userId="b95f61ff061388d5" providerId="LiveId" clId="{3E39147E-158E-4099-BECE-8D8C54C07C10}" dt="2022-01-08T08:29:19.652" v="2860"/>
          <ac:inkMkLst>
            <pc:docMk/>
            <pc:sldMk cId="2917967738" sldId="314"/>
            <ac:inkMk id="55" creationId="{02A57BD4-4579-4290-BC81-417FC7D2AC7E}"/>
          </ac:inkMkLst>
        </pc:inkChg>
        <pc:inkChg chg="add del">
          <ac:chgData name="Viet Anh Nguyen" userId="b95f61ff061388d5" providerId="LiveId" clId="{3E39147E-158E-4099-BECE-8D8C54C07C10}" dt="2022-01-08T08:29:19.652" v="2860"/>
          <ac:inkMkLst>
            <pc:docMk/>
            <pc:sldMk cId="2917967738" sldId="314"/>
            <ac:inkMk id="56" creationId="{16785F65-EF6B-4BB1-AD45-BE462B0CF4E4}"/>
          </ac:inkMkLst>
        </pc:inkChg>
        <pc:inkChg chg="add del">
          <ac:chgData name="Viet Anh Nguyen" userId="b95f61ff061388d5" providerId="LiveId" clId="{3E39147E-158E-4099-BECE-8D8C54C07C10}" dt="2022-01-08T08:29:19.652" v="2860"/>
          <ac:inkMkLst>
            <pc:docMk/>
            <pc:sldMk cId="2917967738" sldId="314"/>
            <ac:inkMk id="57" creationId="{0D0F364D-7A96-4B74-9CEB-00E39B5352BC}"/>
          </ac:inkMkLst>
        </pc:inkChg>
        <pc:inkChg chg="add">
          <ac:chgData name="Viet Anh Nguyen" userId="b95f61ff061388d5" providerId="LiveId" clId="{3E39147E-158E-4099-BECE-8D8C54C07C10}" dt="2022-01-08T08:29:19.652" v="2860"/>
          <ac:inkMkLst>
            <pc:docMk/>
            <pc:sldMk cId="2917967738" sldId="314"/>
            <ac:inkMk id="58" creationId="{2ADE211F-F631-4505-A439-01177A523908}"/>
          </ac:inkMkLst>
        </pc:inkChg>
        <pc:inkChg chg="add">
          <ac:chgData name="Viet Anh Nguyen" userId="b95f61ff061388d5" providerId="LiveId" clId="{3E39147E-158E-4099-BECE-8D8C54C07C10}" dt="2022-01-08T08:29:19.652" v="2860"/>
          <ac:inkMkLst>
            <pc:docMk/>
            <pc:sldMk cId="2917967738" sldId="314"/>
            <ac:inkMk id="59" creationId="{482DF1BC-DDDF-45B8-82F7-123B7CFB6035}"/>
          </ac:inkMkLst>
        </pc:inkChg>
        <pc:inkChg chg="add del">
          <ac:chgData name="Viet Anh Nguyen" userId="b95f61ff061388d5" providerId="LiveId" clId="{3E39147E-158E-4099-BECE-8D8C54C07C10}" dt="2022-01-08T08:29:24.231" v="2870"/>
          <ac:inkMkLst>
            <pc:docMk/>
            <pc:sldMk cId="2917967738" sldId="314"/>
            <ac:inkMk id="60" creationId="{A8312D74-5EDD-4217-A4C6-34DDE868D4F9}"/>
          </ac:inkMkLst>
        </pc:inkChg>
        <pc:inkChg chg="add del">
          <ac:chgData name="Viet Anh Nguyen" userId="b95f61ff061388d5" providerId="LiveId" clId="{3E39147E-158E-4099-BECE-8D8C54C07C10}" dt="2022-01-08T08:29:24.231" v="2870"/>
          <ac:inkMkLst>
            <pc:docMk/>
            <pc:sldMk cId="2917967738" sldId="314"/>
            <ac:inkMk id="61" creationId="{93CC7E22-794A-419F-B665-4E197A2745C5}"/>
          </ac:inkMkLst>
        </pc:inkChg>
        <pc:inkChg chg="add del">
          <ac:chgData name="Viet Anh Nguyen" userId="b95f61ff061388d5" providerId="LiveId" clId="{3E39147E-158E-4099-BECE-8D8C54C07C10}" dt="2022-01-08T08:29:24.231" v="2870"/>
          <ac:inkMkLst>
            <pc:docMk/>
            <pc:sldMk cId="2917967738" sldId="314"/>
            <ac:inkMk id="62" creationId="{E8734ECF-2DF3-49DD-BBD2-406F8B67CB38}"/>
          </ac:inkMkLst>
        </pc:inkChg>
        <pc:inkChg chg="add del">
          <ac:chgData name="Viet Anh Nguyen" userId="b95f61ff061388d5" providerId="LiveId" clId="{3E39147E-158E-4099-BECE-8D8C54C07C10}" dt="2022-01-08T08:29:24.231" v="2870"/>
          <ac:inkMkLst>
            <pc:docMk/>
            <pc:sldMk cId="2917967738" sldId="314"/>
            <ac:inkMk id="63" creationId="{C9A6E173-C673-4A93-B4E4-D13DFFF67B4B}"/>
          </ac:inkMkLst>
        </pc:inkChg>
        <pc:inkChg chg="add del">
          <ac:chgData name="Viet Anh Nguyen" userId="b95f61ff061388d5" providerId="LiveId" clId="{3E39147E-158E-4099-BECE-8D8C54C07C10}" dt="2022-01-08T08:29:24.231" v="2870"/>
          <ac:inkMkLst>
            <pc:docMk/>
            <pc:sldMk cId="2917967738" sldId="314"/>
            <ac:inkMk id="64" creationId="{DA73C2E1-430B-4D69-BBDF-7ECE297AC104}"/>
          </ac:inkMkLst>
        </pc:inkChg>
        <pc:inkChg chg="add del">
          <ac:chgData name="Viet Anh Nguyen" userId="b95f61ff061388d5" providerId="LiveId" clId="{3E39147E-158E-4099-BECE-8D8C54C07C10}" dt="2022-01-08T08:29:24.231" v="2870"/>
          <ac:inkMkLst>
            <pc:docMk/>
            <pc:sldMk cId="2917967738" sldId="314"/>
            <ac:inkMk id="65" creationId="{68980D32-C142-48E1-B968-37DAA2840CCC}"/>
          </ac:inkMkLst>
        </pc:inkChg>
        <pc:inkChg chg="add">
          <ac:chgData name="Viet Anh Nguyen" userId="b95f61ff061388d5" providerId="LiveId" clId="{3E39147E-158E-4099-BECE-8D8C54C07C10}" dt="2022-01-08T08:29:23.214" v="2867" actId="9405"/>
          <ac:inkMkLst>
            <pc:docMk/>
            <pc:sldMk cId="2917967738" sldId="314"/>
            <ac:inkMk id="66" creationId="{AF66DADC-9E2C-4412-B84A-8DFF862142B7}"/>
          </ac:inkMkLst>
        </pc:inkChg>
        <pc:inkChg chg="add">
          <ac:chgData name="Viet Anh Nguyen" userId="b95f61ff061388d5" providerId="LiveId" clId="{3E39147E-158E-4099-BECE-8D8C54C07C10}" dt="2022-01-08T08:29:23.534" v="2868" actId="9405"/>
          <ac:inkMkLst>
            <pc:docMk/>
            <pc:sldMk cId="2917967738" sldId="314"/>
            <ac:inkMk id="67" creationId="{1EFCE634-F59D-4CBC-A093-5DEE2EF38D7B}"/>
          </ac:inkMkLst>
        </pc:inkChg>
        <pc:inkChg chg="add">
          <ac:chgData name="Viet Anh Nguyen" userId="b95f61ff061388d5" providerId="LiveId" clId="{3E39147E-158E-4099-BECE-8D8C54C07C10}" dt="2022-01-08T08:29:23.673" v="2869" actId="9405"/>
          <ac:inkMkLst>
            <pc:docMk/>
            <pc:sldMk cId="2917967738" sldId="314"/>
            <ac:inkMk id="68" creationId="{3B86F294-05AF-4AC3-B9FB-A9C560D8AA88}"/>
          </ac:inkMkLst>
        </pc:inkChg>
        <pc:inkChg chg="add">
          <ac:chgData name="Viet Anh Nguyen" userId="b95f61ff061388d5" providerId="LiveId" clId="{3E39147E-158E-4099-BECE-8D8C54C07C10}" dt="2022-01-08T08:29:24.231" v="2870"/>
          <ac:inkMkLst>
            <pc:docMk/>
            <pc:sldMk cId="2917967738" sldId="314"/>
            <ac:inkMk id="69" creationId="{93992ECB-8787-4BE2-9687-28838A0048EE}"/>
          </ac:inkMkLst>
        </pc:inkChg>
        <pc:inkChg chg="add del">
          <ac:chgData name="Viet Anh Nguyen" userId="b95f61ff061388d5" providerId="LiveId" clId="{3E39147E-158E-4099-BECE-8D8C54C07C10}" dt="2022-01-08T08:29:25.804" v="2873"/>
          <ac:inkMkLst>
            <pc:docMk/>
            <pc:sldMk cId="2917967738" sldId="314"/>
            <ac:inkMk id="70" creationId="{02B4A765-DAFB-428E-A33B-CE1825156330}"/>
          </ac:inkMkLst>
        </pc:inkChg>
        <pc:inkChg chg="add del">
          <ac:chgData name="Viet Anh Nguyen" userId="b95f61ff061388d5" providerId="LiveId" clId="{3E39147E-158E-4099-BECE-8D8C54C07C10}" dt="2022-01-08T08:29:25.804" v="2873"/>
          <ac:inkMkLst>
            <pc:docMk/>
            <pc:sldMk cId="2917967738" sldId="314"/>
            <ac:inkMk id="71" creationId="{61420286-F5A3-4778-B3B9-2AF2BBA12BE6}"/>
          </ac:inkMkLst>
        </pc:inkChg>
        <pc:inkChg chg="add del">
          <ac:chgData name="Viet Anh Nguyen" userId="b95f61ff061388d5" providerId="LiveId" clId="{3E39147E-158E-4099-BECE-8D8C54C07C10}" dt="2022-01-08T08:29:26.980" v="2875"/>
          <ac:inkMkLst>
            <pc:docMk/>
            <pc:sldMk cId="2917967738" sldId="314"/>
            <ac:inkMk id="72" creationId="{D6AB9485-5491-4593-BDEC-D1412C95FC5C}"/>
          </ac:inkMkLst>
        </pc:inkChg>
        <pc:inkChg chg="add del">
          <ac:chgData name="Viet Anh Nguyen" userId="b95f61ff061388d5" providerId="LiveId" clId="{3E39147E-158E-4099-BECE-8D8C54C07C10}" dt="2022-01-08T08:29:26.980" v="2875"/>
          <ac:inkMkLst>
            <pc:docMk/>
            <pc:sldMk cId="2917967738" sldId="314"/>
            <ac:inkMk id="73" creationId="{7117E7DE-512D-44D7-AA97-671099B6D87A}"/>
          </ac:inkMkLst>
        </pc:inkChg>
        <pc:inkChg chg="add del">
          <ac:chgData name="Viet Anh Nguyen" userId="b95f61ff061388d5" providerId="LiveId" clId="{3E39147E-158E-4099-BECE-8D8C54C07C10}" dt="2022-01-08T08:29:29.475" v="2880"/>
          <ac:inkMkLst>
            <pc:docMk/>
            <pc:sldMk cId="2917967738" sldId="314"/>
            <ac:inkMk id="74" creationId="{3ADF196E-D916-478B-86FC-86C427D3FAD9}"/>
          </ac:inkMkLst>
        </pc:inkChg>
        <pc:inkChg chg="add del">
          <ac:chgData name="Viet Anh Nguyen" userId="b95f61ff061388d5" providerId="LiveId" clId="{3E39147E-158E-4099-BECE-8D8C54C07C10}" dt="2022-01-08T08:29:29.475" v="2880"/>
          <ac:inkMkLst>
            <pc:docMk/>
            <pc:sldMk cId="2917967738" sldId="314"/>
            <ac:inkMk id="75" creationId="{6A880931-1477-463B-AD7F-F21F8FE2EC1E}"/>
          </ac:inkMkLst>
        </pc:inkChg>
        <pc:inkChg chg="add del">
          <ac:chgData name="Viet Anh Nguyen" userId="b95f61ff061388d5" providerId="LiveId" clId="{3E39147E-158E-4099-BECE-8D8C54C07C10}" dt="2022-01-08T08:29:29.475" v="2880"/>
          <ac:inkMkLst>
            <pc:docMk/>
            <pc:sldMk cId="2917967738" sldId="314"/>
            <ac:inkMk id="76" creationId="{7621E67A-D9A6-4BD8-BC7B-F583AA55B656}"/>
          </ac:inkMkLst>
        </pc:inkChg>
        <pc:inkChg chg="add del">
          <ac:chgData name="Viet Anh Nguyen" userId="b95f61ff061388d5" providerId="LiveId" clId="{3E39147E-158E-4099-BECE-8D8C54C07C10}" dt="2022-01-08T08:29:29.475" v="2880"/>
          <ac:inkMkLst>
            <pc:docMk/>
            <pc:sldMk cId="2917967738" sldId="314"/>
            <ac:inkMk id="77" creationId="{E27B34A4-E68B-471D-BD5F-317EF445710B}"/>
          </ac:inkMkLst>
        </pc:inkChg>
        <pc:inkChg chg="add del">
          <ac:chgData name="Viet Anh Nguyen" userId="b95f61ff061388d5" providerId="LiveId" clId="{3E39147E-158E-4099-BECE-8D8C54C07C10}" dt="2022-01-08T08:29:29.475" v="2880"/>
          <ac:inkMkLst>
            <pc:docMk/>
            <pc:sldMk cId="2917967738" sldId="314"/>
            <ac:inkMk id="78" creationId="{D80F31CD-F950-4BAC-BE37-E580D7A26AA7}"/>
          </ac:inkMkLst>
        </pc:inkChg>
        <pc:inkChg chg="add">
          <ac:chgData name="Viet Anh Nguyen" userId="b95f61ff061388d5" providerId="LiveId" clId="{3E39147E-158E-4099-BECE-8D8C54C07C10}" dt="2022-01-08T08:29:29.475" v="2880"/>
          <ac:inkMkLst>
            <pc:docMk/>
            <pc:sldMk cId="2917967738" sldId="314"/>
            <ac:inkMk id="79" creationId="{CA22885D-1FBE-40EA-9DD8-A5224A4F7FDA}"/>
          </ac:inkMkLst>
        </pc:inkChg>
        <pc:inkChg chg="add">
          <ac:chgData name="Viet Anh Nguyen" userId="b95f61ff061388d5" providerId="LiveId" clId="{3E39147E-158E-4099-BECE-8D8C54C07C10}" dt="2022-01-08T08:29:29.475" v="2880"/>
          <ac:inkMkLst>
            <pc:docMk/>
            <pc:sldMk cId="2917967738" sldId="314"/>
            <ac:inkMk id="80" creationId="{2A7B43E6-2C07-4741-8ADB-7853D802C8A2}"/>
          </ac:inkMkLst>
        </pc:inkChg>
        <pc:inkChg chg="add">
          <ac:chgData name="Viet Anh Nguyen" userId="b95f61ff061388d5" providerId="LiveId" clId="{3E39147E-158E-4099-BECE-8D8C54C07C10}" dt="2022-01-08T08:29:30.501" v="2881" actId="9405"/>
          <ac:inkMkLst>
            <pc:docMk/>
            <pc:sldMk cId="2917967738" sldId="314"/>
            <ac:inkMk id="81" creationId="{25FC8397-9010-4137-BB28-ED688A18CD45}"/>
          </ac:inkMkLst>
        </pc:inkChg>
        <pc:inkChg chg="add del">
          <ac:chgData name="Viet Anh Nguyen" userId="b95f61ff061388d5" providerId="LiveId" clId="{3E39147E-158E-4099-BECE-8D8C54C07C10}" dt="2022-01-08T08:29:34.543" v="2891"/>
          <ac:inkMkLst>
            <pc:docMk/>
            <pc:sldMk cId="2917967738" sldId="314"/>
            <ac:inkMk id="82" creationId="{DC0DB454-58A0-429E-ADD3-520C756DBC21}"/>
          </ac:inkMkLst>
        </pc:inkChg>
        <pc:inkChg chg="add del">
          <ac:chgData name="Viet Anh Nguyen" userId="b95f61ff061388d5" providerId="LiveId" clId="{3E39147E-158E-4099-BECE-8D8C54C07C10}" dt="2022-01-08T08:29:34.543" v="2891"/>
          <ac:inkMkLst>
            <pc:docMk/>
            <pc:sldMk cId="2917967738" sldId="314"/>
            <ac:inkMk id="83" creationId="{F3253613-8478-4939-9B3A-1E922E534142}"/>
          </ac:inkMkLst>
        </pc:inkChg>
        <pc:inkChg chg="add del">
          <ac:chgData name="Viet Anh Nguyen" userId="b95f61ff061388d5" providerId="LiveId" clId="{3E39147E-158E-4099-BECE-8D8C54C07C10}" dt="2022-01-08T08:29:34.543" v="2891"/>
          <ac:inkMkLst>
            <pc:docMk/>
            <pc:sldMk cId="2917967738" sldId="314"/>
            <ac:inkMk id="84" creationId="{0B3F31D6-D4C3-4094-AE4E-A1B6345C871F}"/>
          </ac:inkMkLst>
        </pc:inkChg>
        <pc:inkChg chg="add del">
          <ac:chgData name="Viet Anh Nguyen" userId="b95f61ff061388d5" providerId="LiveId" clId="{3E39147E-158E-4099-BECE-8D8C54C07C10}" dt="2022-01-08T08:29:34.543" v="2891"/>
          <ac:inkMkLst>
            <pc:docMk/>
            <pc:sldMk cId="2917967738" sldId="314"/>
            <ac:inkMk id="85" creationId="{EC146C49-73D7-49BC-AF10-32B7D50D436C}"/>
          </ac:inkMkLst>
        </pc:inkChg>
        <pc:inkChg chg="add del">
          <ac:chgData name="Viet Anh Nguyen" userId="b95f61ff061388d5" providerId="LiveId" clId="{3E39147E-158E-4099-BECE-8D8C54C07C10}" dt="2022-01-08T08:29:34.543" v="2891"/>
          <ac:inkMkLst>
            <pc:docMk/>
            <pc:sldMk cId="2917967738" sldId="314"/>
            <ac:inkMk id="86" creationId="{544E337C-CDB9-4F93-A070-9401E872AAE8}"/>
          </ac:inkMkLst>
        </pc:inkChg>
        <pc:inkChg chg="add del">
          <ac:chgData name="Viet Anh Nguyen" userId="b95f61ff061388d5" providerId="LiveId" clId="{3E39147E-158E-4099-BECE-8D8C54C07C10}" dt="2022-01-08T08:29:34.543" v="2891"/>
          <ac:inkMkLst>
            <pc:docMk/>
            <pc:sldMk cId="2917967738" sldId="314"/>
            <ac:inkMk id="87" creationId="{00CD1606-7345-496B-9F18-493C8A7E1076}"/>
          </ac:inkMkLst>
        </pc:inkChg>
        <pc:inkChg chg="add del">
          <ac:chgData name="Viet Anh Nguyen" userId="b95f61ff061388d5" providerId="LiveId" clId="{3E39147E-158E-4099-BECE-8D8C54C07C10}" dt="2022-01-08T08:29:34.543" v="2891"/>
          <ac:inkMkLst>
            <pc:docMk/>
            <pc:sldMk cId="2917967738" sldId="314"/>
            <ac:inkMk id="88" creationId="{DCFBFCFC-252D-484E-AA75-04E1FF6D1C66}"/>
          </ac:inkMkLst>
        </pc:inkChg>
        <pc:inkChg chg="add del">
          <ac:chgData name="Viet Anh Nguyen" userId="b95f61ff061388d5" providerId="LiveId" clId="{3E39147E-158E-4099-BECE-8D8C54C07C10}" dt="2022-01-08T08:29:34.543" v="2891"/>
          <ac:inkMkLst>
            <pc:docMk/>
            <pc:sldMk cId="2917967738" sldId="314"/>
            <ac:inkMk id="89" creationId="{3D30C720-311D-4E47-9B7A-4002695D2CDD}"/>
          </ac:inkMkLst>
        </pc:inkChg>
        <pc:inkChg chg="add del">
          <ac:chgData name="Viet Anh Nguyen" userId="b95f61ff061388d5" providerId="LiveId" clId="{3E39147E-158E-4099-BECE-8D8C54C07C10}" dt="2022-01-08T08:29:34.543" v="2891"/>
          <ac:inkMkLst>
            <pc:docMk/>
            <pc:sldMk cId="2917967738" sldId="314"/>
            <ac:inkMk id="90" creationId="{EDCFE04A-EA6C-46DC-AA88-AD282E8FCE60}"/>
          </ac:inkMkLst>
        </pc:inkChg>
        <pc:inkChg chg="add">
          <ac:chgData name="Viet Anh Nguyen" userId="b95f61ff061388d5" providerId="LiveId" clId="{3E39147E-158E-4099-BECE-8D8C54C07C10}" dt="2022-01-08T08:29:34.543" v="2891"/>
          <ac:inkMkLst>
            <pc:docMk/>
            <pc:sldMk cId="2917967738" sldId="314"/>
            <ac:inkMk id="91" creationId="{31458192-5DC1-424C-ABF6-935BF1A9FFD8}"/>
          </ac:inkMkLst>
        </pc:inkChg>
        <pc:inkChg chg="add">
          <ac:chgData name="Viet Anh Nguyen" userId="b95f61ff061388d5" providerId="LiveId" clId="{3E39147E-158E-4099-BECE-8D8C54C07C10}" dt="2022-01-08T08:29:34.543" v="2891"/>
          <ac:inkMkLst>
            <pc:docMk/>
            <pc:sldMk cId="2917967738" sldId="314"/>
            <ac:inkMk id="92" creationId="{D64F1745-51EC-4636-9188-E4C2BA3CAF63}"/>
          </ac:inkMkLst>
        </pc:inkChg>
        <pc:inkChg chg="add del">
          <ac:chgData name="Viet Anh Nguyen" userId="b95f61ff061388d5" providerId="LiveId" clId="{3E39147E-158E-4099-BECE-8D8C54C07C10}" dt="2022-01-08T08:29:37.827" v="2896"/>
          <ac:inkMkLst>
            <pc:docMk/>
            <pc:sldMk cId="2917967738" sldId="314"/>
            <ac:inkMk id="93" creationId="{5957AF6D-15B9-47E2-AD77-E10FC165FF92}"/>
          </ac:inkMkLst>
        </pc:inkChg>
        <pc:inkChg chg="add del">
          <ac:chgData name="Viet Anh Nguyen" userId="b95f61ff061388d5" providerId="LiveId" clId="{3E39147E-158E-4099-BECE-8D8C54C07C10}" dt="2022-01-08T08:29:37.827" v="2896"/>
          <ac:inkMkLst>
            <pc:docMk/>
            <pc:sldMk cId="2917967738" sldId="314"/>
            <ac:inkMk id="94" creationId="{C5AF404E-65BF-4A82-96C5-DD6248EEB772}"/>
          </ac:inkMkLst>
        </pc:inkChg>
        <pc:inkChg chg="add">
          <ac:chgData name="Viet Anh Nguyen" userId="b95f61ff061388d5" providerId="LiveId" clId="{3E39147E-158E-4099-BECE-8D8C54C07C10}" dt="2022-01-08T08:29:36.759" v="2894" actId="9405"/>
          <ac:inkMkLst>
            <pc:docMk/>
            <pc:sldMk cId="2917967738" sldId="314"/>
            <ac:inkMk id="95" creationId="{6C720F16-2C8E-45B4-806F-2AC8A1EC1779}"/>
          </ac:inkMkLst>
        </pc:inkChg>
        <pc:inkChg chg="add">
          <ac:chgData name="Viet Anh Nguyen" userId="b95f61ff061388d5" providerId="LiveId" clId="{3E39147E-158E-4099-BECE-8D8C54C07C10}" dt="2022-01-08T08:29:36.910" v="2895" actId="9405"/>
          <ac:inkMkLst>
            <pc:docMk/>
            <pc:sldMk cId="2917967738" sldId="314"/>
            <ac:inkMk id="96" creationId="{389A3AC5-8E28-4DE9-A71D-3E1606E15EC8}"/>
          </ac:inkMkLst>
        </pc:inkChg>
        <pc:inkChg chg="add">
          <ac:chgData name="Viet Anh Nguyen" userId="b95f61ff061388d5" providerId="LiveId" clId="{3E39147E-158E-4099-BECE-8D8C54C07C10}" dt="2022-01-08T08:29:37.827" v="2896"/>
          <ac:inkMkLst>
            <pc:docMk/>
            <pc:sldMk cId="2917967738" sldId="314"/>
            <ac:inkMk id="97" creationId="{0F1D7B97-8C2B-4186-BA93-BEFE4CFF2ED8}"/>
          </ac:inkMkLst>
        </pc:inkChg>
        <pc:inkChg chg="add del">
          <ac:chgData name="Viet Anh Nguyen" userId="b95f61ff061388d5" providerId="LiveId" clId="{3E39147E-158E-4099-BECE-8D8C54C07C10}" dt="2022-01-08T08:29:55.785" v="2903"/>
          <ac:inkMkLst>
            <pc:docMk/>
            <pc:sldMk cId="2917967738" sldId="314"/>
            <ac:inkMk id="98" creationId="{FD36F47C-E1F9-4F27-9203-E115D3358785}"/>
          </ac:inkMkLst>
        </pc:inkChg>
        <pc:inkChg chg="add del">
          <ac:chgData name="Viet Anh Nguyen" userId="b95f61ff061388d5" providerId="LiveId" clId="{3E39147E-158E-4099-BECE-8D8C54C07C10}" dt="2022-01-08T08:29:55.785" v="2903"/>
          <ac:inkMkLst>
            <pc:docMk/>
            <pc:sldMk cId="2917967738" sldId="314"/>
            <ac:inkMk id="99" creationId="{8CF9803C-E096-4F08-ACA4-ABF831203639}"/>
          </ac:inkMkLst>
        </pc:inkChg>
        <pc:inkChg chg="add del">
          <ac:chgData name="Viet Anh Nguyen" userId="b95f61ff061388d5" providerId="LiveId" clId="{3E39147E-158E-4099-BECE-8D8C54C07C10}" dt="2022-01-08T08:29:55.785" v="2903"/>
          <ac:inkMkLst>
            <pc:docMk/>
            <pc:sldMk cId="2917967738" sldId="314"/>
            <ac:inkMk id="100" creationId="{84A11665-387D-4A48-900A-AD270C1B639E}"/>
          </ac:inkMkLst>
        </pc:inkChg>
        <pc:inkChg chg="add del">
          <ac:chgData name="Viet Anh Nguyen" userId="b95f61ff061388d5" providerId="LiveId" clId="{3E39147E-158E-4099-BECE-8D8C54C07C10}" dt="2022-01-08T08:29:55.785" v="2903"/>
          <ac:inkMkLst>
            <pc:docMk/>
            <pc:sldMk cId="2917967738" sldId="314"/>
            <ac:inkMk id="101" creationId="{2F3D43E1-C12C-477A-BFD5-BF70525C360E}"/>
          </ac:inkMkLst>
        </pc:inkChg>
        <pc:inkChg chg="add del">
          <ac:chgData name="Viet Anh Nguyen" userId="b95f61ff061388d5" providerId="LiveId" clId="{3E39147E-158E-4099-BECE-8D8C54C07C10}" dt="2022-01-08T08:29:55.785" v="2903"/>
          <ac:inkMkLst>
            <pc:docMk/>
            <pc:sldMk cId="2917967738" sldId="314"/>
            <ac:inkMk id="102" creationId="{F541D49B-12B9-46F2-834E-A2576F2BACE3}"/>
          </ac:inkMkLst>
        </pc:inkChg>
        <pc:inkChg chg="add del">
          <ac:chgData name="Viet Anh Nguyen" userId="b95f61ff061388d5" providerId="LiveId" clId="{3E39147E-158E-4099-BECE-8D8C54C07C10}" dt="2022-01-08T08:29:55.785" v="2903"/>
          <ac:inkMkLst>
            <pc:docMk/>
            <pc:sldMk cId="2917967738" sldId="314"/>
            <ac:inkMk id="103" creationId="{858F2B74-3D93-45B3-BC10-AD17E83BF0D3}"/>
          </ac:inkMkLst>
        </pc:inkChg>
        <pc:inkChg chg="add del">
          <ac:chgData name="Viet Anh Nguyen" userId="b95f61ff061388d5" providerId="LiveId" clId="{3E39147E-158E-4099-BECE-8D8C54C07C10}" dt="2022-01-08T08:29:58.018" v="2909"/>
          <ac:inkMkLst>
            <pc:docMk/>
            <pc:sldMk cId="2917967738" sldId="314"/>
            <ac:inkMk id="104" creationId="{91FB4A66-3829-4B8B-A830-7E497CE1D26B}"/>
          </ac:inkMkLst>
        </pc:inkChg>
        <pc:inkChg chg="add del">
          <ac:chgData name="Viet Anh Nguyen" userId="b95f61ff061388d5" providerId="LiveId" clId="{3E39147E-158E-4099-BECE-8D8C54C07C10}" dt="2022-01-08T08:29:58.018" v="2909"/>
          <ac:inkMkLst>
            <pc:docMk/>
            <pc:sldMk cId="2917967738" sldId="314"/>
            <ac:inkMk id="105" creationId="{D1E4C33B-269A-4F12-80D9-67E85CD7C296}"/>
          </ac:inkMkLst>
        </pc:inkChg>
        <pc:inkChg chg="add del">
          <ac:chgData name="Viet Anh Nguyen" userId="b95f61ff061388d5" providerId="LiveId" clId="{3E39147E-158E-4099-BECE-8D8C54C07C10}" dt="2022-01-08T08:29:58.018" v="2909"/>
          <ac:inkMkLst>
            <pc:docMk/>
            <pc:sldMk cId="2917967738" sldId="314"/>
            <ac:inkMk id="106" creationId="{DC9D606F-7F2A-410C-BA9A-D76A5C0FBE8B}"/>
          </ac:inkMkLst>
        </pc:inkChg>
        <pc:inkChg chg="add">
          <ac:chgData name="Viet Anh Nguyen" userId="b95f61ff061388d5" providerId="LiveId" clId="{3E39147E-158E-4099-BECE-8D8C54C07C10}" dt="2022-01-08T08:29:56.877" v="2906" actId="9405"/>
          <ac:inkMkLst>
            <pc:docMk/>
            <pc:sldMk cId="2917967738" sldId="314"/>
            <ac:inkMk id="107" creationId="{92B68755-D1D2-4C60-82F0-A685D5B7B2B3}"/>
          </ac:inkMkLst>
        </pc:inkChg>
        <pc:inkChg chg="add del">
          <ac:chgData name="Viet Anh Nguyen" userId="b95f61ff061388d5" providerId="LiveId" clId="{3E39147E-158E-4099-BECE-8D8C54C07C10}" dt="2022-01-08T08:29:58.018" v="2909"/>
          <ac:inkMkLst>
            <pc:docMk/>
            <pc:sldMk cId="2917967738" sldId="314"/>
            <ac:inkMk id="108" creationId="{42DAEB56-4450-4AE9-AA25-E03D2E2E8D57}"/>
          </ac:inkMkLst>
        </pc:inkChg>
        <pc:inkChg chg="add del">
          <ac:chgData name="Viet Anh Nguyen" userId="b95f61ff061388d5" providerId="LiveId" clId="{3E39147E-158E-4099-BECE-8D8C54C07C10}" dt="2022-01-08T08:29:58.018" v="2909"/>
          <ac:inkMkLst>
            <pc:docMk/>
            <pc:sldMk cId="2917967738" sldId="314"/>
            <ac:inkMk id="109" creationId="{05B5C5BA-5D53-4C2A-9F52-D6EC17A811B8}"/>
          </ac:inkMkLst>
        </pc:inkChg>
        <pc:inkChg chg="add">
          <ac:chgData name="Viet Anh Nguyen" userId="b95f61ff061388d5" providerId="LiveId" clId="{3E39147E-158E-4099-BECE-8D8C54C07C10}" dt="2022-01-08T08:29:58.018" v="2909"/>
          <ac:inkMkLst>
            <pc:docMk/>
            <pc:sldMk cId="2917967738" sldId="314"/>
            <ac:inkMk id="110" creationId="{BA99A144-8C3B-45FD-9C88-505D2F6F729A}"/>
          </ac:inkMkLst>
        </pc:inkChg>
        <pc:inkChg chg="add">
          <ac:chgData name="Viet Anh Nguyen" userId="b95f61ff061388d5" providerId="LiveId" clId="{3E39147E-158E-4099-BECE-8D8C54C07C10}" dt="2022-01-08T08:29:58.018" v="2909"/>
          <ac:inkMkLst>
            <pc:docMk/>
            <pc:sldMk cId="2917967738" sldId="314"/>
            <ac:inkMk id="111" creationId="{D9C90713-77A2-4956-983E-953EAEEAC2E1}"/>
          </ac:inkMkLst>
        </pc:inkChg>
        <pc:inkChg chg="add del">
          <ac:chgData name="Viet Anh Nguyen" userId="b95f61ff061388d5" providerId="LiveId" clId="{3E39147E-158E-4099-BECE-8D8C54C07C10}" dt="2022-01-08T08:30:00.715" v="2917"/>
          <ac:inkMkLst>
            <pc:docMk/>
            <pc:sldMk cId="2917967738" sldId="314"/>
            <ac:inkMk id="112" creationId="{3618EAF2-168D-4A86-84B9-BA2EB550E483}"/>
          </ac:inkMkLst>
        </pc:inkChg>
        <pc:inkChg chg="add del">
          <ac:chgData name="Viet Anh Nguyen" userId="b95f61ff061388d5" providerId="LiveId" clId="{3E39147E-158E-4099-BECE-8D8C54C07C10}" dt="2022-01-08T08:30:00.715" v="2917"/>
          <ac:inkMkLst>
            <pc:docMk/>
            <pc:sldMk cId="2917967738" sldId="314"/>
            <ac:inkMk id="113" creationId="{EBD83BF5-5FC6-4FA3-8A3F-2E1D71B2F941}"/>
          </ac:inkMkLst>
        </pc:inkChg>
        <pc:inkChg chg="add del">
          <ac:chgData name="Viet Anh Nguyen" userId="b95f61ff061388d5" providerId="LiveId" clId="{3E39147E-158E-4099-BECE-8D8C54C07C10}" dt="2022-01-08T08:30:00.715" v="2917"/>
          <ac:inkMkLst>
            <pc:docMk/>
            <pc:sldMk cId="2917967738" sldId="314"/>
            <ac:inkMk id="114" creationId="{7328F52E-AB4C-44B7-92AC-BBAA051CBA84}"/>
          </ac:inkMkLst>
        </pc:inkChg>
        <pc:inkChg chg="add del">
          <ac:chgData name="Viet Anh Nguyen" userId="b95f61ff061388d5" providerId="LiveId" clId="{3E39147E-158E-4099-BECE-8D8C54C07C10}" dt="2022-01-08T08:30:00.715" v="2917"/>
          <ac:inkMkLst>
            <pc:docMk/>
            <pc:sldMk cId="2917967738" sldId="314"/>
            <ac:inkMk id="115" creationId="{96BF7235-D569-4A93-ABD9-8DDB66896870}"/>
          </ac:inkMkLst>
        </pc:inkChg>
        <pc:inkChg chg="add del">
          <ac:chgData name="Viet Anh Nguyen" userId="b95f61ff061388d5" providerId="LiveId" clId="{3E39147E-158E-4099-BECE-8D8C54C07C10}" dt="2022-01-08T08:30:00.715" v="2917"/>
          <ac:inkMkLst>
            <pc:docMk/>
            <pc:sldMk cId="2917967738" sldId="314"/>
            <ac:inkMk id="116" creationId="{2EC7645C-9E6A-478B-B265-9573F72F2009}"/>
          </ac:inkMkLst>
        </pc:inkChg>
        <pc:inkChg chg="add">
          <ac:chgData name="Viet Anh Nguyen" userId="b95f61ff061388d5" providerId="LiveId" clId="{3E39147E-158E-4099-BECE-8D8C54C07C10}" dt="2022-01-08T08:29:59.525" v="2915" actId="9405"/>
          <ac:inkMkLst>
            <pc:docMk/>
            <pc:sldMk cId="2917967738" sldId="314"/>
            <ac:inkMk id="117" creationId="{88907EF8-8E8F-424B-A000-4D00364B5383}"/>
          </ac:inkMkLst>
        </pc:inkChg>
        <pc:inkChg chg="add">
          <ac:chgData name="Viet Anh Nguyen" userId="b95f61ff061388d5" providerId="LiveId" clId="{3E39147E-158E-4099-BECE-8D8C54C07C10}" dt="2022-01-08T08:29:59.704" v="2916" actId="9405"/>
          <ac:inkMkLst>
            <pc:docMk/>
            <pc:sldMk cId="2917967738" sldId="314"/>
            <ac:inkMk id="118" creationId="{8B783D79-F323-4FF1-A8A7-701392A96F47}"/>
          </ac:inkMkLst>
        </pc:inkChg>
        <pc:inkChg chg="add">
          <ac:chgData name="Viet Anh Nguyen" userId="b95f61ff061388d5" providerId="LiveId" clId="{3E39147E-158E-4099-BECE-8D8C54C07C10}" dt="2022-01-08T08:30:00.715" v="2917"/>
          <ac:inkMkLst>
            <pc:docMk/>
            <pc:sldMk cId="2917967738" sldId="314"/>
            <ac:inkMk id="119" creationId="{338EA402-738F-4D2F-A4D7-D2E7F00330D0}"/>
          </ac:inkMkLst>
        </pc:inkChg>
        <pc:inkChg chg="add del">
          <ac:chgData name="Viet Anh Nguyen" userId="b95f61ff061388d5" providerId="LiveId" clId="{3E39147E-158E-4099-BECE-8D8C54C07C10}" dt="2022-01-08T08:30:05.745" v="2926"/>
          <ac:inkMkLst>
            <pc:docMk/>
            <pc:sldMk cId="2917967738" sldId="314"/>
            <ac:inkMk id="120" creationId="{AC51B848-B9B8-4F77-BBA8-24264BDC5482}"/>
          </ac:inkMkLst>
        </pc:inkChg>
        <pc:inkChg chg="add del">
          <ac:chgData name="Viet Anh Nguyen" userId="b95f61ff061388d5" providerId="LiveId" clId="{3E39147E-158E-4099-BECE-8D8C54C07C10}" dt="2022-01-08T08:30:05.745" v="2926"/>
          <ac:inkMkLst>
            <pc:docMk/>
            <pc:sldMk cId="2917967738" sldId="314"/>
            <ac:inkMk id="121" creationId="{CEE85EFC-3C3A-47B2-9FC9-3CDBE11B0A54}"/>
          </ac:inkMkLst>
        </pc:inkChg>
        <pc:inkChg chg="add del">
          <ac:chgData name="Viet Anh Nguyen" userId="b95f61ff061388d5" providerId="LiveId" clId="{3E39147E-158E-4099-BECE-8D8C54C07C10}" dt="2022-01-08T08:30:05.745" v="2926"/>
          <ac:inkMkLst>
            <pc:docMk/>
            <pc:sldMk cId="2917967738" sldId="314"/>
            <ac:inkMk id="122" creationId="{9DE6E959-B178-47D5-970C-F11856DEA03B}"/>
          </ac:inkMkLst>
        </pc:inkChg>
        <pc:inkChg chg="add del">
          <ac:chgData name="Viet Anh Nguyen" userId="b95f61ff061388d5" providerId="LiveId" clId="{3E39147E-158E-4099-BECE-8D8C54C07C10}" dt="2022-01-08T08:30:05.745" v="2926"/>
          <ac:inkMkLst>
            <pc:docMk/>
            <pc:sldMk cId="2917967738" sldId="314"/>
            <ac:inkMk id="123" creationId="{94C4AF0F-A2AE-4D1B-A581-7561E27064CE}"/>
          </ac:inkMkLst>
        </pc:inkChg>
        <pc:inkChg chg="add del">
          <ac:chgData name="Viet Anh Nguyen" userId="b95f61ff061388d5" providerId="LiveId" clId="{3E39147E-158E-4099-BECE-8D8C54C07C10}" dt="2022-01-08T08:30:05.745" v="2926"/>
          <ac:inkMkLst>
            <pc:docMk/>
            <pc:sldMk cId="2917967738" sldId="314"/>
            <ac:inkMk id="124" creationId="{901DC325-17DE-46FE-9859-BB17B7874A90}"/>
          </ac:inkMkLst>
        </pc:inkChg>
        <pc:inkChg chg="add del">
          <ac:chgData name="Viet Anh Nguyen" userId="b95f61ff061388d5" providerId="LiveId" clId="{3E39147E-158E-4099-BECE-8D8C54C07C10}" dt="2022-01-08T08:30:05.745" v="2926"/>
          <ac:inkMkLst>
            <pc:docMk/>
            <pc:sldMk cId="2917967738" sldId="314"/>
            <ac:inkMk id="125" creationId="{EEE18606-9F38-46F0-8291-A5D40E315F56}"/>
          </ac:inkMkLst>
        </pc:inkChg>
        <pc:inkChg chg="add del">
          <ac:chgData name="Viet Anh Nguyen" userId="b95f61ff061388d5" providerId="LiveId" clId="{3E39147E-158E-4099-BECE-8D8C54C07C10}" dt="2022-01-08T08:30:05.745" v="2926"/>
          <ac:inkMkLst>
            <pc:docMk/>
            <pc:sldMk cId="2917967738" sldId="314"/>
            <ac:inkMk id="126" creationId="{B1E5AB1F-6831-40B3-98EB-320D5D387138}"/>
          </ac:inkMkLst>
        </pc:inkChg>
        <pc:inkChg chg="add del">
          <ac:chgData name="Viet Anh Nguyen" userId="b95f61ff061388d5" providerId="LiveId" clId="{3E39147E-158E-4099-BECE-8D8C54C07C10}" dt="2022-01-08T08:30:05.745" v="2926"/>
          <ac:inkMkLst>
            <pc:docMk/>
            <pc:sldMk cId="2917967738" sldId="314"/>
            <ac:inkMk id="127" creationId="{5916CCFD-4E70-494E-9BE8-43C3613BB0FE}"/>
          </ac:inkMkLst>
        </pc:inkChg>
        <pc:inkChg chg="add">
          <ac:chgData name="Viet Anh Nguyen" userId="b95f61ff061388d5" providerId="LiveId" clId="{3E39147E-158E-4099-BECE-8D8C54C07C10}" dt="2022-01-08T08:30:05.745" v="2926"/>
          <ac:inkMkLst>
            <pc:docMk/>
            <pc:sldMk cId="2917967738" sldId="314"/>
            <ac:inkMk id="128" creationId="{E5B30AD4-9EDA-4495-A88B-BFCC4BEF0D96}"/>
          </ac:inkMkLst>
        </pc:inkChg>
        <pc:inkChg chg="add">
          <ac:chgData name="Viet Anh Nguyen" userId="b95f61ff061388d5" providerId="LiveId" clId="{3E39147E-158E-4099-BECE-8D8C54C07C10}" dt="2022-01-08T08:30:05.745" v="2926"/>
          <ac:inkMkLst>
            <pc:docMk/>
            <pc:sldMk cId="2917967738" sldId="314"/>
            <ac:inkMk id="129" creationId="{8F5D5D5B-C1DB-43E9-B2D7-D33D5756B181}"/>
          </ac:inkMkLst>
        </pc:inkChg>
        <pc:inkChg chg="add del">
          <ac:chgData name="Viet Anh Nguyen" userId="b95f61ff061388d5" providerId="LiveId" clId="{3E39147E-158E-4099-BECE-8D8C54C07C10}" dt="2022-01-08T08:36:18.815" v="3147"/>
          <ac:inkMkLst>
            <pc:docMk/>
            <pc:sldMk cId="2917967738" sldId="314"/>
            <ac:inkMk id="130" creationId="{5C4A41E3-6774-47A6-A3E1-CB00514CFF62}"/>
          </ac:inkMkLst>
        </pc:inkChg>
        <pc:inkChg chg="add del">
          <ac:chgData name="Viet Anh Nguyen" userId="b95f61ff061388d5" providerId="LiveId" clId="{3E39147E-158E-4099-BECE-8D8C54C07C10}" dt="2022-01-08T08:36:18.815" v="3147"/>
          <ac:inkMkLst>
            <pc:docMk/>
            <pc:sldMk cId="2917967738" sldId="314"/>
            <ac:inkMk id="131" creationId="{E13830E2-9002-4BE3-85E2-A8249A9E10A5}"/>
          </ac:inkMkLst>
        </pc:inkChg>
        <pc:inkChg chg="add del">
          <ac:chgData name="Viet Anh Nguyen" userId="b95f61ff061388d5" providerId="LiveId" clId="{3E39147E-158E-4099-BECE-8D8C54C07C10}" dt="2022-01-08T08:36:18.815" v="3147"/>
          <ac:inkMkLst>
            <pc:docMk/>
            <pc:sldMk cId="2917967738" sldId="314"/>
            <ac:inkMk id="132" creationId="{EFEB437C-B527-42CB-A3B0-98595421B296}"/>
          </ac:inkMkLst>
        </pc:inkChg>
        <pc:inkChg chg="add">
          <ac:chgData name="Viet Anh Nguyen" userId="b95f61ff061388d5" providerId="LiveId" clId="{3E39147E-158E-4099-BECE-8D8C54C07C10}" dt="2022-01-08T08:36:18.815" v="3147"/>
          <ac:inkMkLst>
            <pc:docMk/>
            <pc:sldMk cId="2917967738" sldId="314"/>
            <ac:inkMk id="133" creationId="{40F64A20-BFE8-409E-8769-78FE8F35F78E}"/>
          </ac:inkMkLst>
        </pc:inkChg>
        <pc:inkChg chg="add del">
          <ac:chgData name="Viet Anh Nguyen" userId="b95f61ff061388d5" providerId="LiveId" clId="{3E39147E-158E-4099-BECE-8D8C54C07C10}" dt="2022-01-08T08:40:19.889" v="3304"/>
          <ac:inkMkLst>
            <pc:docMk/>
            <pc:sldMk cId="2917967738" sldId="314"/>
            <ac:inkMk id="134" creationId="{8DB9EBE8-6EEA-4C2C-BCE5-13EBDFA139E2}"/>
          </ac:inkMkLst>
        </pc:inkChg>
        <pc:inkChg chg="add del">
          <ac:chgData name="Viet Anh Nguyen" userId="b95f61ff061388d5" providerId="LiveId" clId="{3E39147E-158E-4099-BECE-8D8C54C07C10}" dt="2022-01-08T08:40:19.889" v="3304"/>
          <ac:inkMkLst>
            <pc:docMk/>
            <pc:sldMk cId="2917967738" sldId="314"/>
            <ac:inkMk id="135" creationId="{88FF86D6-4BCD-4714-8C0A-4FBB5A29F16E}"/>
          </ac:inkMkLst>
        </pc:inkChg>
        <pc:inkChg chg="add del">
          <ac:chgData name="Viet Anh Nguyen" userId="b95f61ff061388d5" providerId="LiveId" clId="{3E39147E-158E-4099-BECE-8D8C54C07C10}" dt="2022-01-08T08:40:20.929" v="3306"/>
          <ac:inkMkLst>
            <pc:docMk/>
            <pc:sldMk cId="2917967738" sldId="314"/>
            <ac:inkMk id="136" creationId="{89E02DF3-87EB-45B2-BA62-1DB4135BA0B5}"/>
          </ac:inkMkLst>
        </pc:inkChg>
        <pc:inkChg chg="add del">
          <ac:chgData name="Viet Anh Nguyen" userId="b95f61ff061388d5" providerId="LiveId" clId="{3E39147E-158E-4099-BECE-8D8C54C07C10}" dt="2022-01-08T08:40:20.929" v="3306"/>
          <ac:inkMkLst>
            <pc:docMk/>
            <pc:sldMk cId="2917967738" sldId="314"/>
            <ac:inkMk id="137" creationId="{1E06FB8B-0978-46C5-AE02-1C755FE83618}"/>
          </ac:inkMkLst>
        </pc:inkChg>
        <pc:inkChg chg="add">
          <ac:chgData name="Viet Anh Nguyen" userId="b95f61ff061388d5" providerId="LiveId" clId="{3E39147E-158E-4099-BECE-8D8C54C07C10}" dt="2022-01-08T08:40:20.929" v="3306"/>
          <ac:inkMkLst>
            <pc:docMk/>
            <pc:sldMk cId="2917967738" sldId="314"/>
            <ac:inkMk id="138" creationId="{969F445F-D476-44D1-B88D-EFDD58463107}"/>
          </ac:inkMkLst>
        </pc:inkChg>
      </pc:sldChg>
      <pc:sldChg chg="addSp delSp new mod modClrScheme chgLayout">
        <pc:chgData name="Viet Anh Nguyen" userId="b95f61ff061388d5" providerId="LiveId" clId="{3E39147E-158E-4099-BECE-8D8C54C07C10}" dt="2022-01-08T08:45:13.725" v="3430"/>
        <pc:sldMkLst>
          <pc:docMk/>
          <pc:sldMk cId="738859177" sldId="315"/>
        </pc:sldMkLst>
        <pc:spChg chg="del">
          <ac:chgData name="Viet Anh Nguyen" userId="b95f61ff061388d5" providerId="LiveId" clId="{3E39147E-158E-4099-BECE-8D8C54C07C10}" dt="2022-01-08T08:30:10.860" v="2928" actId="700"/>
          <ac:spMkLst>
            <pc:docMk/>
            <pc:sldMk cId="738859177" sldId="315"/>
            <ac:spMk id="2" creationId="{D7DFD1EB-B10C-409E-9DD0-A47CC0BB3FA1}"/>
          </ac:spMkLst>
        </pc:spChg>
        <pc:spChg chg="del">
          <ac:chgData name="Viet Anh Nguyen" userId="b95f61ff061388d5" providerId="LiveId" clId="{3E39147E-158E-4099-BECE-8D8C54C07C10}" dt="2022-01-08T08:30:10.860" v="2928" actId="700"/>
          <ac:spMkLst>
            <pc:docMk/>
            <pc:sldMk cId="738859177" sldId="315"/>
            <ac:spMk id="3" creationId="{7EAACB1C-1F2C-4F5B-AC81-D5190FE3D97F}"/>
          </ac:spMkLst>
        </pc:spChg>
        <pc:inkChg chg="add del">
          <ac:chgData name="Viet Anh Nguyen" userId="b95f61ff061388d5" providerId="LiveId" clId="{3E39147E-158E-4099-BECE-8D8C54C07C10}" dt="2022-01-08T08:30:17.281" v="2940"/>
          <ac:inkMkLst>
            <pc:docMk/>
            <pc:sldMk cId="738859177" sldId="315"/>
            <ac:inkMk id="4" creationId="{78CC2142-3A1C-457B-951C-193E7567F92D}"/>
          </ac:inkMkLst>
        </pc:inkChg>
        <pc:inkChg chg="add del">
          <ac:chgData name="Viet Anh Nguyen" userId="b95f61ff061388d5" providerId="LiveId" clId="{3E39147E-158E-4099-BECE-8D8C54C07C10}" dt="2022-01-08T08:30:17.281" v="2940"/>
          <ac:inkMkLst>
            <pc:docMk/>
            <pc:sldMk cId="738859177" sldId="315"/>
            <ac:inkMk id="5" creationId="{E4E79133-9AED-41B5-AFF3-C8FC60835646}"/>
          </ac:inkMkLst>
        </pc:inkChg>
        <pc:inkChg chg="add del">
          <ac:chgData name="Viet Anh Nguyen" userId="b95f61ff061388d5" providerId="LiveId" clId="{3E39147E-158E-4099-BECE-8D8C54C07C10}" dt="2022-01-08T08:30:17.281" v="2940"/>
          <ac:inkMkLst>
            <pc:docMk/>
            <pc:sldMk cId="738859177" sldId="315"/>
            <ac:inkMk id="6" creationId="{0C82D015-2163-4125-B8F9-5F48BCE3B0D9}"/>
          </ac:inkMkLst>
        </pc:inkChg>
        <pc:inkChg chg="add del">
          <ac:chgData name="Viet Anh Nguyen" userId="b95f61ff061388d5" providerId="LiveId" clId="{3E39147E-158E-4099-BECE-8D8C54C07C10}" dt="2022-01-08T08:30:17.281" v="2940"/>
          <ac:inkMkLst>
            <pc:docMk/>
            <pc:sldMk cId="738859177" sldId="315"/>
            <ac:inkMk id="7" creationId="{97730F3B-2D38-420A-B45F-4E40F1A2A160}"/>
          </ac:inkMkLst>
        </pc:inkChg>
        <pc:inkChg chg="add del">
          <ac:chgData name="Viet Anh Nguyen" userId="b95f61ff061388d5" providerId="LiveId" clId="{3E39147E-158E-4099-BECE-8D8C54C07C10}" dt="2022-01-08T08:30:17.281" v="2940"/>
          <ac:inkMkLst>
            <pc:docMk/>
            <pc:sldMk cId="738859177" sldId="315"/>
            <ac:inkMk id="8" creationId="{8771E619-DC75-40B7-9EB1-C1FEF61FEA6D}"/>
          </ac:inkMkLst>
        </pc:inkChg>
        <pc:inkChg chg="add del">
          <ac:chgData name="Viet Anh Nguyen" userId="b95f61ff061388d5" providerId="LiveId" clId="{3E39147E-158E-4099-BECE-8D8C54C07C10}" dt="2022-01-08T08:30:17.281" v="2940"/>
          <ac:inkMkLst>
            <pc:docMk/>
            <pc:sldMk cId="738859177" sldId="315"/>
            <ac:inkMk id="9" creationId="{0C61CD33-7CF2-4C10-8957-0A60A40001CA}"/>
          </ac:inkMkLst>
        </pc:inkChg>
        <pc:inkChg chg="add del">
          <ac:chgData name="Viet Anh Nguyen" userId="b95f61ff061388d5" providerId="LiveId" clId="{3E39147E-158E-4099-BECE-8D8C54C07C10}" dt="2022-01-08T08:30:17.281" v="2940"/>
          <ac:inkMkLst>
            <pc:docMk/>
            <pc:sldMk cId="738859177" sldId="315"/>
            <ac:inkMk id="10" creationId="{12CDCC48-3CEF-448C-952D-C0DF374EB16E}"/>
          </ac:inkMkLst>
        </pc:inkChg>
        <pc:inkChg chg="add del">
          <ac:chgData name="Viet Anh Nguyen" userId="b95f61ff061388d5" providerId="LiveId" clId="{3E39147E-158E-4099-BECE-8D8C54C07C10}" dt="2022-01-08T08:30:17.281" v="2940"/>
          <ac:inkMkLst>
            <pc:docMk/>
            <pc:sldMk cId="738859177" sldId="315"/>
            <ac:inkMk id="11" creationId="{90DC7B6B-87A5-418E-ABC2-6FFD02D7ACFC}"/>
          </ac:inkMkLst>
        </pc:inkChg>
        <pc:inkChg chg="add del">
          <ac:chgData name="Viet Anh Nguyen" userId="b95f61ff061388d5" providerId="LiveId" clId="{3E39147E-158E-4099-BECE-8D8C54C07C10}" dt="2022-01-08T08:30:17.281" v="2940"/>
          <ac:inkMkLst>
            <pc:docMk/>
            <pc:sldMk cId="738859177" sldId="315"/>
            <ac:inkMk id="12" creationId="{10179817-F5AD-4A68-852E-5056F8464DA3}"/>
          </ac:inkMkLst>
        </pc:inkChg>
        <pc:inkChg chg="add del">
          <ac:chgData name="Viet Anh Nguyen" userId="b95f61ff061388d5" providerId="LiveId" clId="{3E39147E-158E-4099-BECE-8D8C54C07C10}" dt="2022-01-08T08:30:17.281" v="2940"/>
          <ac:inkMkLst>
            <pc:docMk/>
            <pc:sldMk cId="738859177" sldId="315"/>
            <ac:inkMk id="13" creationId="{BD9889FF-104E-4E0C-887C-9957E5026964}"/>
          </ac:inkMkLst>
        </pc:inkChg>
        <pc:inkChg chg="add del">
          <ac:chgData name="Viet Anh Nguyen" userId="b95f61ff061388d5" providerId="LiveId" clId="{3E39147E-158E-4099-BECE-8D8C54C07C10}" dt="2022-01-08T08:30:17.281" v="2940"/>
          <ac:inkMkLst>
            <pc:docMk/>
            <pc:sldMk cId="738859177" sldId="315"/>
            <ac:inkMk id="14" creationId="{53B40DEB-74B0-45B1-AA64-A6DD2AC358E9}"/>
          </ac:inkMkLst>
        </pc:inkChg>
        <pc:inkChg chg="add">
          <ac:chgData name="Viet Anh Nguyen" userId="b95f61ff061388d5" providerId="LiveId" clId="{3E39147E-158E-4099-BECE-8D8C54C07C10}" dt="2022-01-08T08:30:17.281" v="2940"/>
          <ac:inkMkLst>
            <pc:docMk/>
            <pc:sldMk cId="738859177" sldId="315"/>
            <ac:inkMk id="15" creationId="{64608BAA-205A-4401-BFAD-E6903D526B1A}"/>
          </ac:inkMkLst>
        </pc:inkChg>
        <pc:inkChg chg="add">
          <ac:chgData name="Viet Anh Nguyen" userId="b95f61ff061388d5" providerId="LiveId" clId="{3E39147E-158E-4099-BECE-8D8C54C07C10}" dt="2022-01-08T08:30:17.281" v="2940"/>
          <ac:inkMkLst>
            <pc:docMk/>
            <pc:sldMk cId="738859177" sldId="315"/>
            <ac:inkMk id="16" creationId="{BECC0E50-058E-48F9-A730-4A5B5B174D78}"/>
          </ac:inkMkLst>
        </pc:inkChg>
        <pc:inkChg chg="add del">
          <ac:chgData name="Viet Anh Nguyen" userId="b95f61ff061388d5" providerId="LiveId" clId="{3E39147E-158E-4099-BECE-8D8C54C07C10}" dt="2022-01-08T08:30:21.402" v="2951"/>
          <ac:inkMkLst>
            <pc:docMk/>
            <pc:sldMk cId="738859177" sldId="315"/>
            <ac:inkMk id="17" creationId="{DC2716C5-81E1-4D3C-94A8-C599A93E8D2A}"/>
          </ac:inkMkLst>
        </pc:inkChg>
        <pc:inkChg chg="add del">
          <ac:chgData name="Viet Anh Nguyen" userId="b95f61ff061388d5" providerId="LiveId" clId="{3E39147E-158E-4099-BECE-8D8C54C07C10}" dt="2022-01-08T08:30:21.402" v="2951"/>
          <ac:inkMkLst>
            <pc:docMk/>
            <pc:sldMk cId="738859177" sldId="315"/>
            <ac:inkMk id="18" creationId="{05970A8E-0A87-4506-8C86-6A571B517E70}"/>
          </ac:inkMkLst>
        </pc:inkChg>
        <pc:inkChg chg="add del">
          <ac:chgData name="Viet Anh Nguyen" userId="b95f61ff061388d5" providerId="LiveId" clId="{3E39147E-158E-4099-BECE-8D8C54C07C10}" dt="2022-01-08T08:30:21.402" v="2951"/>
          <ac:inkMkLst>
            <pc:docMk/>
            <pc:sldMk cId="738859177" sldId="315"/>
            <ac:inkMk id="19" creationId="{8128B5AB-F4B4-4D18-AAE3-A7A510AECC0B}"/>
          </ac:inkMkLst>
        </pc:inkChg>
        <pc:inkChg chg="add del">
          <ac:chgData name="Viet Anh Nguyen" userId="b95f61ff061388d5" providerId="LiveId" clId="{3E39147E-158E-4099-BECE-8D8C54C07C10}" dt="2022-01-08T08:30:21.402" v="2951"/>
          <ac:inkMkLst>
            <pc:docMk/>
            <pc:sldMk cId="738859177" sldId="315"/>
            <ac:inkMk id="20" creationId="{A70BFB03-FE83-41D7-8B72-F441E948CB0D}"/>
          </ac:inkMkLst>
        </pc:inkChg>
        <pc:inkChg chg="add del">
          <ac:chgData name="Viet Anh Nguyen" userId="b95f61ff061388d5" providerId="LiveId" clId="{3E39147E-158E-4099-BECE-8D8C54C07C10}" dt="2022-01-08T08:30:21.402" v="2951"/>
          <ac:inkMkLst>
            <pc:docMk/>
            <pc:sldMk cId="738859177" sldId="315"/>
            <ac:inkMk id="21" creationId="{EB11E6CE-9196-4D74-850B-1AAE1CE7244D}"/>
          </ac:inkMkLst>
        </pc:inkChg>
        <pc:inkChg chg="add del">
          <ac:chgData name="Viet Anh Nguyen" userId="b95f61ff061388d5" providerId="LiveId" clId="{3E39147E-158E-4099-BECE-8D8C54C07C10}" dt="2022-01-08T08:30:21.402" v="2951"/>
          <ac:inkMkLst>
            <pc:docMk/>
            <pc:sldMk cId="738859177" sldId="315"/>
            <ac:inkMk id="22" creationId="{E698AC38-9FE1-4ACE-AF9F-E53677CA6205}"/>
          </ac:inkMkLst>
        </pc:inkChg>
        <pc:inkChg chg="add del">
          <ac:chgData name="Viet Anh Nguyen" userId="b95f61ff061388d5" providerId="LiveId" clId="{3E39147E-158E-4099-BECE-8D8C54C07C10}" dt="2022-01-08T08:30:21.402" v="2951"/>
          <ac:inkMkLst>
            <pc:docMk/>
            <pc:sldMk cId="738859177" sldId="315"/>
            <ac:inkMk id="23" creationId="{5D587184-DFF5-4C10-947E-9D2D1D2E660F}"/>
          </ac:inkMkLst>
        </pc:inkChg>
        <pc:inkChg chg="add del">
          <ac:chgData name="Viet Anh Nguyen" userId="b95f61ff061388d5" providerId="LiveId" clId="{3E39147E-158E-4099-BECE-8D8C54C07C10}" dt="2022-01-08T08:30:21.402" v="2951"/>
          <ac:inkMkLst>
            <pc:docMk/>
            <pc:sldMk cId="738859177" sldId="315"/>
            <ac:inkMk id="24" creationId="{D10AF064-535A-46AF-A2F3-11A9A0E41CF4}"/>
          </ac:inkMkLst>
        </pc:inkChg>
        <pc:inkChg chg="add del">
          <ac:chgData name="Viet Anh Nguyen" userId="b95f61ff061388d5" providerId="LiveId" clId="{3E39147E-158E-4099-BECE-8D8C54C07C10}" dt="2022-01-08T08:30:21.402" v="2951"/>
          <ac:inkMkLst>
            <pc:docMk/>
            <pc:sldMk cId="738859177" sldId="315"/>
            <ac:inkMk id="25" creationId="{B7135BD1-69DC-46C7-BE0D-10223A038EED}"/>
          </ac:inkMkLst>
        </pc:inkChg>
        <pc:inkChg chg="add del">
          <ac:chgData name="Viet Anh Nguyen" userId="b95f61ff061388d5" providerId="LiveId" clId="{3E39147E-158E-4099-BECE-8D8C54C07C10}" dt="2022-01-08T08:30:21.402" v="2951"/>
          <ac:inkMkLst>
            <pc:docMk/>
            <pc:sldMk cId="738859177" sldId="315"/>
            <ac:inkMk id="26" creationId="{4EB4E265-6D51-409D-8AF4-D34B5FD74F46}"/>
          </ac:inkMkLst>
        </pc:inkChg>
        <pc:inkChg chg="add">
          <ac:chgData name="Viet Anh Nguyen" userId="b95f61ff061388d5" providerId="LiveId" clId="{3E39147E-158E-4099-BECE-8D8C54C07C10}" dt="2022-01-08T08:30:21.402" v="2951"/>
          <ac:inkMkLst>
            <pc:docMk/>
            <pc:sldMk cId="738859177" sldId="315"/>
            <ac:inkMk id="27" creationId="{C3B03517-03BA-440E-8C91-F82A738D7350}"/>
          </ac:inkMkLst>
        </pc:inkChg>
        <pc:inkChg chg="add">
          <ac:chgData name="Viet Anh Nguyen" userId="b95f61ff061388d5" providerId="LiveId" clId="{3E39147E-158E-4099-BECE-8D8C54C07C10}" dt="2022-01-08T08:30:21.402" v="2951"/>
          <ac:inkMkLst>
            <pc:docMk/>
            <pc:sldMk cId="738859177" sldId="315"/>
            <ac:inkMk id="28" creationId="{ADE9C5E8-856B-4240-B096-BF0A89CDF777}"/>
          </ac:inkMkLst>
        </pc:inkChg>
        <pc:inkChg chg="add del">
          <ac:chgData name="Viet Anh Nguyen" userId="b95f61ff061388d5" providerId="LiveId" clId="{3E39147E-158E-4099-BECE-8D8C54C07C10}" dt="2022-01-08T08:30:25.600" v="2963"/>
          <ac:inkMkLst>
            <pc:docMk/>
            <pc:sldMk cId="738859177" sldId="315"/>
            <ac:inkMk id="29" creationId="{A4E9B188-2F51-466B-ABD8-A32CFABD39CB}"/>
          </ac:inkMkLst>
        </pc:inkChg>
        <pc:inkChg chg="add del">
          <ac:chgData name="Viet Anh Nguyen" userId="b95f61ff061388d5" providerId="LiveId" clId="{3E39147E-158E-4099-BECE-8D8C54C07C10}" dt="2022-01-08T08:30:25.600" v="2963"/>
          <ac:inkMkLst>
            <pc:docMk/>
            <pc:sldMk cId="738859177" sldId="315"/>
            <ac:inkMk id="30" creationId="{404352C1-62B1-481F-9F14-9F043914E595}"/>
          </ac:inkMkLst>
        </pc:inkChg>
        <pc:inkChg chg="add del">
          <ac:chgData name="Viet Anh Nguyen" userId="b95f61ff061388d5" providerId="LiveId" clId="{3E39147E-158E-4099-BECE-8D8C54C07C10}" dt="2022-01-08T08:30:25.600" v="2963"/>
          <ac:inkMkLst>
            <pc:docMk/>
            <pc:sldMk cId="738859177" sldId="315"/>
            <ac:inkMk id="31" creationId="{EB9920F5-D0DE-45B3-B18C-D8C25F692196}"/>
          </ac:inkMkLst>
        </pc:inkChg>
        <pc:inkChg chg="add del">
          <ac:chgData name="Viet Anh Nguyen" userId="b95f61ff061388d5" providerId="LiveId" clId="{3E39147E-158E-4099-BECE-8D8C54C07C10}" dt="2022-01-08T08:30:25.600" v="2963"/>
          <ac:inkMkLst>
            <pc:docMk/>
            <pc:sldMk cId="738859177" sldId="315"/>
            <ac:inkMk id="32" creationId="{E23F79D0-3DA9-4FEE-8585-E3A6109EBFB4}"/>
          </ac:inkMkLst>
        </pc:inkChg>
        <pc:inkChg chg="add del">
          <ac:chgData name="Viet Anh Nguyen" userId="b95f61ff061388d5" providerId="LiveId" clId="{3E39147E-158E-4099-BECE-8D8C54C07C10}" dt="2022-01-08T08:30:25.600" v="2963"/>
          <ac:inkMkLst>
            <pc:docMk/>
            <pc:sldMk cId="738859177" sldId="315"/>
            <ac:inkMk id="33" creationId="{1F8AF929-AC46-4B4A-8C7F-E6862FA8086E}"/>
          </ac:inkMkLst>
        </pc:inkChg>
        <pc:inkChg chg="add del">
          <ac:chgData name="Viet Anh Nguyen" userId="b95f61ff061388d5" providerId="LiveId" clId="{3E39147E-158E-4099-BECE-8D8C54C07C10}" dt="2022-01-08T08:30:25.600" v="2963"/>
          <ac:inkMkLst>
            <pc:docMk/>
            <pc:sldMk cId="738859177" sldId="315"/>
            <ac:inkMk id="34" creationId="{0A60B3EF-1481-4EFD-BD12-576FDB295CAA}"/>
          </ac:inkMkLst>
        </pc:inkChg>
        <pc:inkChg chg="add del">
          <ac:chgData name="Viet Anh Nguyen" userId="b95f61ff061388d5" providerId="LiveId" clId="{3E39147E-158E-4099-BECE-8D8C54C07C10}" dt="2022-01-08T08:30:25.600" v="2963"/>
          <ac:inkMkLst>
            <pc:docMk/>
            <pc:sldMk cId="738859177" sldId="315"/>
            <ac:inkMk id="35" creationId="{4FAEA603-2166-40E9-ADE4-3BE46A34E8A0}"/>
          </ac:inkMkLst>
        </pc:inkChg>
        <pc:inkChg chg="add del">
          <ac:chgData name="Viet Anh Nguyen" userId="b95f61ff061388d5" providerId="LiveId" clId="{3E39147E-158E-4099-BECE-8D8C54C07C10}" dt="2022-01-08T08:30:25.600" v="2963"/>
          <ac:inkMkLst>
            <pc:docMk/>
            <pc:sldMk cId="738859177" sldId="315"/>
            <ac:inkMk id="36" creationId="{DFE48158-6850-4F38-9936-94AE7ED15393}"/>
          </ac:inkMkLst>
        </pc:inkChg>
        <pc:inkChg chg="add del">
          <ac:chgData name="Viet Anh Nguyen" userId="b95f61ff061388d5" providerId="LiveId" clId="{3E39147E-158E-4099-BECE-8D8C54C07C10}" dt="2022-01-08T08:30:25.600" v="2963"/>
          <ac:inkMkLst>
            <pc:docMk/>
            <pc:sldMk cId="738859177" sldId="315"/>
            <ac:inkMk id="37" creationId="{E5CD78E7-899A-4746-9135-592CBEB16B03}"/>
          </ac:inkMkLst>
        </pc:inkChg>
        <pc:inkChg chg="add del">
          <ac:chgData name="Viet Anh Nguyen" userId="b95f61ff061388d5" providerId="LiveId" clId="{3E39147E-158E-4099-BECE-8D8C54C07C10}" dt="2022-01-08T08:30:25.600" v="2963"/>
          <ac:inkMkLst>
            <pc:docMk/>
            <pc:sldMk cId="738859177" sldId="315"/>
            <ac:inkMk id="38" creationId="{45121BCB-89E1-4FD6-8092-019E2676239A}"/>
          </ac:inkMkLst>
        </pc:inkChg>
        <pc:inkChg chg="add del">
          <ac:chgData name="Viet Anh Nguyen" userId="b95f61ff061388d5" providerId="LiveId" clId="{3E39147E-158E-4099-BECE-8D8C54C07C10}" dt="2022-01-08T08:30:25.600" v="2963"/>
          <ac:inkMkLst>
            <pc:docMk/>
            <pc:sldMk cId="738859177" sldId="315"/>
            <ac:inkMk id="39" creationId="{CD6D267B-EF92-4956-998E-0DC72F431C96}"/>
          </ac:inkMkLst>
        </pc:inkChg>
        <pc:inkChg chg="add">
          <ac:chgData name="Viet Anh Nguyen" userId="b95f61ff061388d5" providerId="LiveId" clId="{3E39147E-158E-4099-BECE-8D8C54C07C10}" dt="2022-01-08T08:30:25.600" v="2963"/>
          <ac:inkMkLst>
            <pc:docMk/>
            <pc:sldMk cId="738859177" sldId="315"/>
            <ac:inkMk id="40" creationId="{0332504F-8AF6-4576-8B7D-B2E005A6263A}"/>
          </ac:inkMkLst>
        </pc:inkChg>
        <pc:inkChg chg="add">
          <ac:chgData name="Viet Anh Nguyen" userId="b95f61ff061388d5" providerId="LiveId" clId="{3E39147E-158E-4099-BECE-8D8C54C07C10}" dt="2022-01-08T08:30:25.600" v="2963"/>
          <ac:inkMkLst>
            <pc:docMk/>
            <pc:sldMk cId="738859177" sldId="315"/>
            <ac:inkMk id="41" creationId="{A0758A2A-F944-43BD-A697-E437BBF45B17}"/>
          </ac:inkMkLst>
        </pc:inkChg>
        <pc:inkChg chg="add del">
          <ac:chgData name="Viet Anh Nguyen" userId="b95f61ff061388d5" providerId="LiveId" clId="{3E39147E-158E-4099-BECE-8D8C54C07C10}" dt="2022-01-08T08:45:04.151" v="3407"/>
          <ac:inkMkLst>
            <pc:docMk/>
            <pc:sldMk cId="738859177" sldId="315"/>
            <ac:inkMk id="42" creationId="{93647E49-8936-49F3-AE49-F4A0053D1CC3}"/>
          </ac:inkMkLst>
        </pc:inkChg>
        <pc:inkChg chg="add del">
          <ac:chgData name="Viet Anh Nguyen" userId="b95f61ff061388d5" providerId="LiveId" clId="{3E39147E-158E-4099-BECE-8D8C54C07C10}" dt="2022-01-08T08:45:04.151" v="3407"/>
          <ac:inkMkLst>
            <pc:docMk/>
            <pc:sldMk cId="738859177" sldId="315"/>
            <ac:inkMk id="43" creationId="{44775ED4-9B7D-43AF-B81A-0BC0F9AB6E02}"/>
          </ac:inkMkLst>
        </pc:inkChg>
        <pc:inkChg chg="add del">
          <ac:chgData name="Viet Anh Nguyen" userId="b95f61ff061388d5" providerId="LiveId" clId="{3E39147E-158E-4099-BECE-8D8C54C07C10}" dt="2022-01-08T08:45:05.177" v="3409"/>
          <ac:inkMkLst>
            <pc:docMk/>
            <pc:sldMk cId="738859177" sldId="315"/>
            <ac:inkMk id="44" creationId="{7E04767B-4DEA-4F07-8C33-620091A02948}"/>
          </ac:inkMkLst>
        </pc:inkChg>
        <pc:inkChg chg="add del">
          <ac:chgData name="Viet Anh Nguyen" userId="b95f61ff061388d5" providerId="LiveId" clId="{3E39147E-158E-4099-BECE-8D8C54C07C10}" dt="2022-01-08T08:45:05.177" v="3409"/>
          <ac:inkMkLst>
            <pc:docMk/>
            <pc:sldMk cId="738859177" sldId="315"/>
            <ac:inkMk id="45" creationId="{AC85929D-D73C-4C92-9B63-07F9A72EE013}"/>
          </ac:inkMkLst>
        </pc:inkChg>
        <pc:inkChg chg="add">
          <ac:chgData name="Viet Anh Nguyen" userId="b95f61ff061388d5" providerId="LiveId" clId="{3E39147E-158E-4099-BECE-8D8C54C07C10}" dt="2022-01-08T08:45:05.177" v="3409"/>
          <ac:inkMkLst>
            <pc:docMk/>
            <pc:sldMk cId="738859177" sldId="315"/>
            <ac:inkMk id="46" creationId="{C0D0FEAC-7EE7-4CC4-9B42-57AE2158A31B}"/>
          </ac:inkMkLst>
        </pc:inkChg>
        <pc:inkChg chg="add">
          <ac:chgData name="Viet Anh Nguyen" userId="b95f61ff061388d5" providerId="LiveId" clId="{3E39147E-158E-4099-BECE-8D8C54C07C10}" dt="2022-01-08T08:45:07.107" v="3410" actId="9405"/>
          <ac:inkMkLst>
            <pc:docMk/>
            <pc:sldMk cId="738859177" sldId="315"/>
            <ac:inkMk id="47" creationId="{11910621-D2E4-4E19-BBE0-0AD744721428}"/>
          </ac:inkMkLst>
        </pc:inkChg>
        <pc:inkChg chg="add del">
          <ac:chgData name="Viet Anh Nguyen" userId="b95f61ff061388d5" providerId="LiveId" clId="{3E39147E-158E-4099-BECE-8D8C54C07C10}" dt="2022-01-08T08:45:09.588" v="3416"/>
          <ac:inkMkLst>
            <pc:docMk/>
            <pc:sldMk cId="738859177" sldId="315"/>
            <ac:inkMk id="48" creationId="{6709C619-2BBD-44B4-9282-828810FF3ACA}"/>
          </ac:inkMkLst>
        </pc:inkChg>
        <pc:inkChg chg="add del">
          <ac:chgData name="Viet Anh Nguyen" userId="b95f61ff061388d5" providerId="LiveId" clId="{3E39147E-158E-4099-BECE-8D8C54C07C10}" dt="2022-01-08T08:45:09.588" v="3416"/>
          <ac:inkMkLst>
            <pc:docMk/>
            <pc:sldMk cId="738859177" sldId="315"/>
            <ac:inkMk id="49" creationId="{AA906E0C-0FA4-4908-AE8E-C0F6596F5A7E}"/>
          </ac:inkMkLst>
        </pc:inkChg>
        <pc:inkChg chg="add del">
          <ac:chgData name="Viet Anh Nguyen" userId="b95f61ff061388d5" providerId="LiveId" clId="{3E39147E-158E-4099-BECE-8D8C54C07C10}" dt="2022-01-08T08:45:09.588" v="3416"/>
          <ac:inkMkLst>
            <pc:docMk/>
            <pc:sldMk cId="738859177" sldId="315"/>
            <ac:inkMk id="50" creationId="{B6D13D3F-AB37-4185-BB57-13DAD456B21C}"/>
          </ac:inkMkLst>
        </pc:inkChg>
        <pc:inkChg chg="add del">
          <ac:chgData name="Viet Anh Nguyen" userId="b95f61ff061388d5" providerId="LiveId" clId="{3E39147E-158E-4099-BECE-8D8C54C07C10}" dt="2022-01-08T08:45:09.588" v="3416"/>
          <ac:inkMkLst>
            <pc:docMk/>
            <pc:sldMk cId="738859177" sldId="315"/>
            <ac:inkMk id="51" creationId="{9B6D9C48-0E26-46BF-90D4-4F2E018EA987}"/>
          </ac:inkMkLst>
        </pc:inkChg>
        <pc:inkChg chg="add del">
          <ac:chgData name="Viet Anh Nguyen" userId="b95f61ff061388d5" providerId="LiveId" clId="{3E39147E-158E-4099-BECE-8D8C54C07C10}" dt="2022-01-08T08:45:09.588" v="3416"/>
          <ac:inkMkLst>
            <pc:docMk/>
            <pc:sldMk cId="738859177" sldId="315"/>
            <ac:inkMk id="52" creationId="{7E89EF1A-0520-4803-BCC5-6D47A069F877}"/>
          </ac:inkMkLst>
        </pc:inkChg>
        <pc:inkChg chg="add">
          <ac:chgData name="Viet Anh Nguyen" userId="b95f61ff061388d5" providerId="LiveId" clId="{3E39147E-158E-4099-BECE-8D8C54C07C10}" dt="2022-01-08T08:45:09.588" v="3416"/>
          <ac:inkMkLst>
            <pc:docMk/>
            <pc:sldMk cId="738859177" sldId="315"/>
            <ac:inkMk id="53" creationId="{98FEF46F-3A0A-4C6E-9AF8-6A48A63C2BDA}"/>
          </ac:inkMkLst>
        </pc:inkChg>
        <pc:inkChg chg="add del">
          <ac:chgData name="Viet Anh Nguyen" userId="b95f61ff061388d5" providerId="LiveId" clId="{3E39147E-158E-4099-BECE-8D8C54C07C10}" dt="2022-01-08T08:45:13.725" v="3430"/>
          <ac:inkMkLst>
            <pc:docMk/>
            <pc:sldMk cId="738859177" sldId="315"/>
            <ac:inkMk id="54" creationId="{FE2406A1-DABE-41A1-A261-BD7CF7D6A645}"/>
          </ac:inkMkLst>
        </pc:inkChg>
        <pc:inkChg chg="add del">
          <ac:chgData name="Viet Anh Nguyen" userId="b95f61ff061388d5" providerId="LiveId" clId="{3E39147E-158E-4099-BECE-8D8C54C07C10}" dt="2022-01-08T08:45:13.725" v="3430"/>
          <ac:inkMkLst>
            <pc:docMk/>
            <pc:sldMk cId="738859177" sldId="315"/>
            <ac:inkMk id="55" creationId="{A632C5BD-3AFE-4907-B3D7-6A306319A9BD}"/>
          </ac:inkMkLst>
        </pc:inkChg>
        <pc:inkChg chg="add del">
          <ac:chgData name="Viet Anh Nguyen" userId="b95f61ff061388d5" providerId="LiveId" clId="{3E39147E-158E-4099-BECE-8D8C54C07C10}" dt="2022-01-08T08:45:13.725" v="3430"/>
          <ac:inkMkLst>
            <pc:docMk/>
            <pc:sldMk cId="738859177" sldId="315"/>
            <ac:inkMk id="56" creationId="{B7E46E17-90B1-4A1A-AE78-2C7E05B16B4F}"/>
          </ac:inkMkLst>
        </pc:inkChg>
        <pc:inkChg chg="add del">
          <ac:chgData name="Viet Anh Nguyen" userId="b95f61ff061388d5" providerId="LiveId" clId="{3E39147E-158E-4099-BECE-8D8C54C07C10}" dt="2022-01-08T08:45:13.725" v="3430"/>
          <ac:inkMkLst>
            <pc:docMk/>
            <pc:sldMk cId="738859177" sldId="315"/>
            <ac:inkMk id="57" creationId="{CFFC43E9-2786-4CFD-A379-0471F286CAC6}"/>
          </ac:inkMkLst>
        </pc:inkChg>
        <pc:inkChg chg="add del">
          <ac:chgData name="Viet Anh Nguyen" userId="b95f61ff061388d5" providerId="LiveId" clId="{3E39147E-158E-4099-BECE-8D8C54C07C10}" dt="2022-01-08T08:45:13.725" v="3430"/>
          <ac:inkMkLst>
            <pc:docMk/>
            <pc:sldMk cId="738859177" sldId="315"/>
            <ac:inkMk id="58" creationId="{07B5F43A-2AF8-48BA-A1D3-0F75B703AE29}"/>
          </ac:inkMkLst>
        </pc:inkChg>
        <pc:inkChg chg="add del">
          <ac:chgData name="Viet Anh Nguyen" userId="b95f61ff061388d5" providerId="LiveId" clId="{3E39147E-158E-4099-BECE-8D8C54C07C10}" dt="2022-01-08T08:45:13.725" v="3430"/>
          <ac:inkMkLst>
            <pc:docMk/>
            <pc:sldMk cId="738859177" sldId="315"/>
            <ac:inkMk id="59" creationId="{0EAD9386-7E83-4DCE-9DA2-54C7A4C4CEBD}"/>
          </ac:inkMkLst>
        </pc:inkChg>
        <pc:inkChg chg="add del">
          <ac:chgData name="Viet Anh Nguyen" userId="b95f61ff061388d5" providerId="LiveId" clId="{3E39147E-158E-4099-BECE-8D8C54C07C10}" dt="2022-01-08T08:45:13.725" v="3430"/>
          <ac:inkMkLst>
            <pc:docMk/>
            <pc:sldMk cId="738859177" sldId="315"/>
            <ac:inkMk id="60" creationId="{CE2FE290-2234-4501-83C9-209D449F10C6}"/>
          </ac:inkMkLst>
        </pc:inkChg>
        <pc:inkChg chg="add del">
          <ac:chgData name="Viet Anh Nguyen" userId="b95f61ff061388d5" providerId="LiveId" clId="{3E39147E-158E-4099-BECE-8D8C54C07C10}" dt="2022-01-08T08:45:13.725" v="3430"/>
          <ac:inkMkLst>
            <pc:docMk/>
            <pc:sldMk cId="738859177" sldId="315"/>
            <ac:inkMk id="61" creationId="{66C88BEB-D945-464F-BDEE-8A0FAA79D39F}"/>
          </ac:inkMkLst>
        </pc:inkChg>
        <pc:inkChg chg="add del">
          <ac:chgData name="Viet Anh Nguyen" userId="b95f61ff061388d5" providerId="LiveId" clId="{3E39147E-158E-4099-BECE-8D8C54C07C10}" dt="2022-01-08T08:45:13.725" v="3430"/>
          <ac:inkMkLst>
            <pc:docMk/>
            <pc:sldMk cId="738859177" sldId="315"/>
            <ac:inkMk id="62" creationId="{24414E85-AECC-42A9-A764-C826DB675A2E}"/>
          </ac:inkMkLst>
        </pc:inkChg>
        <pc:inkChg chg="add del">
          <ac:chgData name="Viet Anh Nguyen" userId="b95f61ff061388d5" providerId="LiveId" clId="{3E39147E-158E-4099-BECE-8D8C54C07C10}" dt="2022-01-08T08:45:13.725" v="3430"/>
          <ac:inkMkLst>
            <pc:docMk/>
            <pc:sldMk cId="738859177" sldId="315"/>
            <ac:inkMk id="63" creationId="{A050A27C-51C8-4F7A-AADC-F525026DC098}"/>
          </ac:inkMkLst>
        </pc:inkChg>
        <pc:inkChg chg="add del">
          <ac:chgData name="Viet Anh Nguyen" userId="b95f61ff061388d5" providerId="LiveId" clId="{3E39147E-158E-4099-BECE-8D8C54C07C10}" dt="2022-01-08T08:45:13.725" v="3430"/>
          <ac:inkMkLst>
            <pc:docMk/>
            <pc:sldMk cId="738859177" sldId="315"/>
            <ac:inkMk id="64" creationId="{53A57426-DBD4-474A-8CBC-5617C36A79F3}"/>
          </ac:inkMkLst>
        </pc:inkChg>
        <pc:inkChg chg="add del">
          <ac:chgData name="Viet Anh Nguyen" userId="b95f61ff061388d5" providerId="LiveId" clId="{3E39147E-158E-4099-BECE-8D8C54C07C10}" dt="2022-01-08T08:45:13.725" v="3430"/>
          <ac:inkMkLst>
            <pc:docMk/>
            <pc:sldMk cId="738859177" sldId="315"/>
            <ac:inkMk id="65" creationId="{BDEA3464-D824-469F-A6BB-CBDFDF4A8111}"/>
          </ac:inkMkLst>
        </pc:inkChg>
        <pc:inkChg chg="add del">
          <ac:chgData name="Viet Anh Nguyen" userId="b95f61ff061388d5" providerId="LiveId" clId="{3E39147E-158E-4099-BECE-8D8C54C07C10}" dt="2022-01-08T08:45:13.725" v="3430"/>
          <ac:inkMkLst>
            <pc:docMk/>
            <pc:sldMk cId="738859177" sldId="315"/>
            <ac:inkMk id="66" creationId="{EF5C286A-A48A-40FB-B48E-4F549520984C}"/>
          </ac:inkMkLst>
        </pc:inkChg>
        <pc:inkChg chg="add">
          <ac:chgData name="Viet Anh Nguyen" userId="b95f61ff061388d5" providerId="LiveId" clId="{3E39147E-158E-4099-BECE-8D8C54C07C10}" dt="2022-01-08T08:45:13.725" v="3430"/>
          <ac:inkMkLst>
            <pc:docMk/>
            <pc:sldMk cId="738859177" sldId="315"/>
            <ac:inkMk id="67" creationId="{C8805CDB-BE12-4046-A727-87C23B568414}"/>
          </ac:inkMkLst>
        </pc:inkChg>
        <pc:inkChg chg="add">
          <ac:chgData name="Viet Anh Nguyen" userId="b95f61ff061388d5" providerId="LiveId" clId="{3E39147E-158E-4099-BECE-8D8C54C07C10}" dt="2022-01-08T08:45:13.725" v="3430"/>
          <ac:inkMkLst>
            <pc:docMk/>
            <pc:sldMk cId="738859177" sldId="315"/>
            <ac:inkMk id="68" creationId="{E76FC9D5-2D2B-4867-965C-A5CFF51C74A5}"/>
          </ac:inkMkLst>
        </pc:inkChg>
      </pc:sldChg>
      <pc:sldChg chg="addSp delSp new mod modClrScheme chgLayout">
        <pc:chgData name="Viet Anh Nguyen" userId="b95f61ff061388d5" providerId="LiveId" clId="{3E39147E-158E-4099-BECE-8D8C54C07C10}" dt="2022-01-08T08:36:11.222" v="3143"/>
        <pc:sldMkLst>
          <pc:docMk/>
          <pc:sldMk cId="2489275386" sldId="316"/>
        </pc:sldMkLst>
        <pc:spChg chg="del">
          <ac:chgData name="Viet Anh Nguyen" userId="b95f61ff061388d5" providerId="LiveId" clId="{3E39147E-158E-4099-BECE-8D8C54C07C10}" dt="2022-01-08T08:32:58.349" v="2965" actId="700"/>
          <ac:spMkLst>
            <pc:docMk/>
            <pc:sldMk cId="2489275386" sldId="316"/>
            <ac:spMk id="2" creationId="{1A0838F5-26C6-4C9D-8917-F24CE81206E5}"/>
          </ac:spMkLst>
        </pc:spChg>
        <pc:spChg chg="del">
          <ac:chgData name="Viet Anh Nguyen" userId="b95f61ff061388d5" providerId="LiveId" clId="{3E39147E-158E-4099-BECE-8D8C54C07C10}" dt="2022-01-08T08:32:58.349" v="2965" actId="700"/>
          <ac:spMkLst>
            <pc:docMk/>
            <pc:sldMk cId="2489275386" sldId="316"/>
            <ac:spMk id="3" creationId="{03302546-2B9A-43BD-B58C-1620C1A08F3A}"/>
          </ac:spMkLst>
        </pc:spChg>
        <pc:inkChg chg="add del">
          <ac:chgData name="Viet Anh Nguyen" userId="b95f61ff061388d5" providerId="LiveId" clId="{3E39147E-158E-4099-BECE-8D8C54C07C10}" dt="2022-01-08T08:33:03.545" v="2971"/>
          <ac:inkMkLst>
            <pc:docMk/>
            <pc:sldMk cId="2489275386" sldId="316"/>
            <ac:inkMk id="4" creationId="{12AAD30B-732B-4A10-AB44-AF2E0AAF5DA8}"/>
          </ac:inkMkLst>
        </pc:inkChg>
        <pc:inkChg chg="add del">
          <ac:chgData name="Viet Anh Nguyen" userId="b95f61ff061388d5" providerId="LiveId" clId="{3E39147E-158E-4099-BECE-8D8C54C07C10}" dt="2022-01-08T08:33:03.545" v="2971"/>
          <ac:inkMkLst>
            <pc:docMk/>
            <pc:sldMk cId="2489275386" sldId="316"/>
            <ac:inkMk id="5" creationId="{C9A9F21E-252E-40A0-B082-DF4975DF5932}"/>
          </ac:inkMkLst>
        </pc:inkChg>
        <pc:inkChg chg="add del">
          <ac:chgData name="Viet Anh Nguyen" userId="b95f61ff061388d5" providerId="LiveId" clId="{3E39147E-158E-4099-BECE-8D8C54C07C10}" dt="2022-01-08T08:33:03.545" v="2971"/>
          <ac:inkMkLst>
            <pc:docMk/>
            <pc:sldMk cId="2489275386" sldId="316"/>
            <ac:inkMk id="6" creationId="{192D1E40-3F75-4938-A191-5D14BB147AE7}"/>
          </ac:inkMkLst>
        </pc:inkChg>
        <pc:inkChg chg="add del">
          <ac:chgData name="Viet Anh Nguyen" userId="b95f61ff061388d5" providerId="LiveId" clId="{3E39147E-158E-4099-BECE-8D8C54C07C10}" dt="2022-01-08T08:33:03.545" v="2971"/>
          <ac:inkMkLst>
            <pc:docMk/>
            <pc:sldMk cId="2489275386" sldId="316"/>
            <ac:inkMk id="7" creationId="{CE03903F-6ECF-4412-9AA5-44A56B1938C5}"/>
          </ac:inkMkLst>
        </pc:inkChg>
        <pc:inkChg chg="add del">
          <ac:chgData name="Viet Anh Nguyen" userId="b95f61ff061388d5" providerId="LiveId" clId="{3E39147E-158E-4099-BECE-8D8C54C07C10}" dt="2022-01-08T08:33:03.545" v="2971"/>
          <ac:inkMkLst>
            <pc:docMk/>
            <pc:sldMk cId="2489275386" sldId="316"/>
            <ac:inkMk id="8" creationId="{24071391-954A-4D4A-AF7B-4E8E4A164DD2}"/>
          </ac:inkMkLst>
        </pc:inkChg>
        <pc:inkChg chg="add del">
          <ac:chgData name="Viet Anh Nguyen" userId="b95f61ff061388d5" providerId="LiveId" clId="{3E39147E-158E-4099-BECE-8D8C54C07C10}" dt="2022-01-08T08:33:04.665" v="2974"/>
          <ac:inkMkLst>
            <pc:docMk/>
            <pc:sldMk cId="2489275386" sldId="316"/>
            <ac:inkMk id="9" creationId="{70FFC17A-C994-43F4-AA64-332D5FB7201C}"/>
          </ac:inkMkLst>
        </pc:inkChg>
        <pc:inkChg chg="add del">
          <ac:chgData name="Viet Anh Nguyen" userId="b95f61ff061388d5" providerId="LiveId" clId="{3E39147E-158E-4099-BECE-8D8C54C07C10}" dt="2022-01-08T08:33:04.665" v="2974"/>
          <ac:inkMkLst>
            <pc:docMk/>
            <pc:sldMk cId="2489275386" sldId="316"/>
            <ac:inkMk id="10" creationId="{4D8F1B14-CAAE-48CA-8174-88A0C3E12702}"/>
          </ac:inkMkLst>
        </pc:inkChg>
        <pc:inkChg chg="add del">
          <ac:chgData name="Viet Anh Nguyen" userId="b95f61ff061388d5" providerId="LiveId" clId="{3E39147E-158E-4099-BECE-8D8C54C07C10}" dt="2022-01-08T08:33:04.665" v="2974"/>
          <ac:inkMkLst>
            <pc:docMk/>
            <pc:sldMk cId="2489275386" sldId="316"/>
            <ac:inkMk id="11" creationId="{E6F41C05-2F61-4CDC-8B77-83251A71D635}"/>
          </ac:inkMkLst>
        </pc:inkChg>
        <pc:inkChg chg="add del">
          <ac:chgData name="Viet Anh Nguyen" userId="b95f61ff061388d5" providerId="LiveId" clId="{3E39147E-158E-4099-BECE-8D8C54C07C10}" dt="2022-01-08T08:33:07.220" v="2980"/>
          <ac:inkMkLst>
            <pc:docMk/>
            <pc:sldMk cId="2489275386" sldId="316"/>
            <ac:inkMk id="12" creationId="{7F8CC155-2550-436C-94FF-BB8D938413BA}"/>
          </ac:inkMkLst>
        </pc:inkChg>
        <pc:inkChg chg="add del">
          <ac:chgData name="Viet Anh Nguyen" userId="b95f61ff061388d5" providerId="LiveId" clId="{3E39147E-158E-4099-BECE-8D8C54C07C10}" dt="2022-01-08T08:33:07.220" v="2980"/>
          <ac:inkMkLst>
            <pc:docMk/>
            <pc:sldMk cId="2489275386" sldId="316"/>
            <ac:inkMk id="13" creationId="{3C45DFF5-1CDF-40B0-BDE5-CD5F267286C1}"/>
          </ac:inkMkLst>
        </pc:inkChg>
        <pc:inkChg chg="add del">
          <ac:chgData name="Viet Anh Nguyen" userId="b95f61ff061388d5" providerId="LiveId" clId="{3E39147E-158E-4099-BECE-8D8C54C07C10}" dt="2022-01-08T08:33:07.220" v="2980"/>
          <ac:inkMkLst>
            <pc:docMk/>
            <pc:sldMk cId="2489275386" sldId="316"/>
            <ac:inkMk id="14" creationId="{C199D4BC-3406-4528-9EB1-4494E65417D0}"/>
          </ac:inkMkLst>
        </pc:inkChg>
        <pc:inkChg chg="add del">
          <ac:chgData name="Viet Anh Nguyen" userId="b95f61ff061388d5" providerId="LiveId" clId="{3E39147E-158E-4099-BECE-8D8C54C07C10}" dt="2022-01-08T08:33:07.220" v="2980"/>
          <ac:inkMkLst>
            <pc:docMk/>
            <pc:sldMk cId="2489275386" sldId="316"/>
            <ac:inkMk id="15" creationId="{74A7D4DF-D0C4-494B-98A0-FC063F3818F8}"/>
          </ac:inkMkLst>
        </pc:inkChg>
        <pc:inkChg chg="add">
          <ac:chgData name="Viet Anh Nguyen" userId="b95f61ff061388d5" providerId="LiveId" clId="{3E39147E-158E-4099-BECE-8D8C54C07C10}" dt="2022-01-08T08:33:06.278" v="2978" actId="9405"/>
          <ac:inkMkLst>
            <pc:docMk/>
            <pc:sldMk cId="2489275386" sldId="316"/>
            <ac:inkMk id="16" creationId="{2BFB0343-2437-42E6-91B9-156CBBD45B42}"/>
          </ac:inkMkLst>
        </pc:inkChg>
        <pc:inkChg chg="add">
          <ac:chgData name="Viet Anh Nguyen" userId="b95f61ff061388d5" providerId="LiveId" clId="{3E39147E-158E-4099-BECE-8D8C54C07C10}" dt="2022-01-08T08:33:06.396" v="2979" actId="9405"/>
          <ac:inkMkLst>
            <pc:docMk/>
            <pc:sldMk cId="2489275386" sldId="316"/>
            <ac:inkMk id="17" creationId="{BD39D408-E967-48CC-A5B5-B8D7012C7F2D}"/>
          </ac:inkMkLst>
        </pc:inkChg>
        <pc:inkChg chg="add">
          <ac:chgData name="Viet Anh Nguyen" userId="b95f61ff061388d5" providerId="LiveId" clId="{3E39147E-158E-4099-BECE-8D8C54C07C10}" dt="2022-01-08T08:33:07.220" v="2980"/>
          <ac:inkMkLst>
            <pc:docMk/>
            <pc:sldMk cId="2489275386" sldId="316"/>
            <ac:inkMk id="18" creationId="{37730237-5F6E-4FD2-B2E1-D45B595338BA}"/>
          </ac:inkMkLst>
        </pc:inkChg>
        <pc:inkChg chg="add del">
          <ac:chgData name="Viet Anh Nguyen" userId="b95f61ff061388d5" providerId="LiveId" clId="{3E39147E-158E-4099-BECE-8D8C54C07C10}" dt="2022-01-08T08:33:09.409" v="2987"/>
          <ac:inkMkLst>
            <pc:docMk/>
            <pc:sldMk cId="2489275386" sldId="316"/>
            <ac:inkMk id="19" creationId="{A72BBD94-7F28-40D7-9BDA-9375BB9631A9}"/>
          </ac:inkMkLst>
        </pc:inkChg>
        <pc:inkChg chg="add del">
          <ac:chgData name="Viet Anh Nguyen" userId="b95f61ff061388d5" providerId="LiveId" clId="{3E39147E-158E-4099-BECE-8D8C54C07C10}" dt="2022-01-08T08:33:09.409" v="2987"/>
          <ac:inkMkLst>
            <pc:docMk/>
            <pc:sldMk cId="2489275386" sldId="316"/>
            <ac:inkMk id="20" creationId="{CDC5EAAE-008B-4839-9804-919191F76353}"/>
          </ac:inkMkLst>
        </pc:inkChg>
        <pc:inkChg chg="add del">
          <ac:chgData name="Viet Anh Nguyen" userId="b95f61ff061388d5" providerId="LiveId" clId="{3E39147E-158E-4099-BECE-8D8C54C07C10}" dt="2022-01-08T08:33:09.409" v="2987"/>
          <ac:inkMkLst>
            <pc:docMk/>
            <pc:sldMk cId="2489275386" sldId="316"/>
            <ac:inkMk id="21" creationId="{0760F360-8A0E-4ECF-A5CE-7B63E690B31D}"/>
          </ac:inkMkLst>
        </pc:inkChg>
        <pc:inkChg chg="add del">
          <ac:chgData name="Viet Anh Nguyen" userId="b95f61ff061388d5" providerId="LiveId" clId="{3E39147E-158E-4099-BECE-8D8C54C07C10}" dt="2022-01-08T08:33:09.409" v="2987"/>
          <ac:inkMkLst>
            <pc:docMk/>
            <pc:sldMk cId="2489275386" sldId="316"/>
            <ac:inkMk id="22" creationId="{0845F1B6-5EBE-4D98-9377-B7BD4FD0C135}"/>
          </ac:inkMkLst>
        </pc:inkChg>
        <pc:inkChg chg="add">
          <ac:chgData name="Viet Anh Nguyen" userId="b95f61ff061388d5" providerId="LiveId" clId="{3E39147E-158E-4099-BECE-8D8C54C07C10}" dt="2022-01-08T08:33:08.631" v="2985" actId="9405"/>
          <ac:inkMkLst>
            <pc:docMk/>
            <pc:sldMk cId="2489275386" sldId="316"/>
            <ac:inkMk id="23" creationId="{57F11ACD-DA02-4675-A1F4-9EC3DB7C3A5A}"/>
          </ac:inkMkLst>
        </pc:inkChg>
        <pc:inkChg chg="add">
          <ac:chgData name="Viet Anh Nguyen" userId="b95f61ff061388d5" providerId="LiveId" clId="{3E39147E-158E-4099-BECE-8D8C54C07C10}" dt="2022-01-08T08:33:08.816" v="2986" actId="9405"/>
          <ac:inkMkLst>
            <pc:docMk/>
            <pc:sldMk cId="2489275386" sldId="316"/>
            <ac:inkMk id="24" creationId="{1ED4DB3E-AB5A-4C34-9868-E3AA9DD5B9F3}"/>
          </ac:inkMkLst>
        </pc:inkChg>
        <pc:inkChg chg="add">
          <ac:chgData name="Viet Anh Nguyen" userId="b95f61ff061388d5" providerId="LiveId" clId="{3E39147E-158E-4099-BECE-8D8C54C07C10}" dt="2022-01-08T08:33:09.409" v="2987"/>
          <ac:inkMkLst>
            <pc:docMk/>
            <pc:sldMk cId="2489275386" sldId="316"/>
            <ac:inkMk id="25" creationId="{02432BCF-0A73-47DA-A3F5-D71EB3AC4DFB}"/>
          </ac:inkMkLst>
        </pc:inkChg>
        <pc:inkChg chg="add del">
          <ac:chgData name="Viet Anh Nguyen" userId="b95f61ff061388d5" providerId="LiveId" clId="{3E39147E-158E-4099-BECE-8D8C54C07C10}" dt="2022-01-08T08:33:14.730" v="2995"/>
          <ac:inkMkLst>
            <pc:docMk/>
            <pc:sldMk cId="2489275386" sldId="316"/>
            <ac:inkMk id="26" creationId="{A35B91B2-59CA-4A41-A3A1-1F002F63D11C}"/>
          </ac:inkMkLst>
        </pc:inkChg>
        <pc:inkChg chg="add del">
          <ac:chgData name="Viet Anh Nguyen" userId="b95f61ff061388d5" providerId="LiveId" clId="{3E39147E-158E-4099-BECE-8D8C54C07C10}" dt="2022-01-08T08:33:14.730" v="2995"/>
          <ac:inkMkLst>
            <pc:docMk/>
            <pc:sldMk cId="2489275386" sldId="316"/>
            <ac:inkMk id="27" creationId="{DF50A7E1-1106-48A3-AB55-5F48457858D7}"/>
          </ac:inkMkLst>
        </pc:inkChg>
        <pc:inkChg chg="add del">
          <ac:chgData name="Viet Anh Nguyen" userId="b95f61ff061388d5" providerId="LiveId" clId="{3E39147E-158E-4099-BECE-8D8C54C07C10}" dt="2022-01-08T08:33:14.730" v="2995"/>
          <ac:inkMkLst>
            <pc:docMk/>
            <pc:sldMk cId="2489275386" sldId="316"/>
            <ac:inkMk id="28" creationId="{44B516B6-D426-4E82-B073-83C4D0455852}"/>
          </ac:inkMkLst>
        </pc:inkChg>
        <pc:inkChg chg="add del">
          <ac:chgData name="Viet Anh Nguyen" userId="b95f61ff061388d5" providerId="LiveId" clId="{3E39147E-158E-4099-BECE-8D8C54C07C10}" dt="2022-01-08T08:33:14.730" v="2995"/>
          <ac:inkMkLst>
            <pc:docMk/>
            <pc:sldMk cId="2489275386" sldId="316"/>
            <ac:inkMk id="29" creationId="{1ADC6A6B-8DA2-4A38-ADE4-408C46E31FD3}"/>
          </ac:inkMkLst>
        </pc:inkChg>
        <pc:inkChg chg="add">
          <ac:chgData name="Viet Anh Nguyen" userId="b95f61ff061388d5" providerId="LiveId" clId="{3E39147E-158E-4099-BECE-8D8C54C07C10}" dt="2022-01-08T08:33:13.192" v="2992" actId="9405"/>
          <ac:inkMkLst>
            <pc:docMk/>
            <pc:sldMk cId="2489275386" sldId="316"/>
            <ac:inkMk id="30" creationId="{BDA7B17C-1FB8-495E-88A4-351C6A7002C1}"/>
          </ac:inkMkLst>
        </pc:inkChg>
        <pc:inkChg chg="add del">
          <ac:chgData name="Viet Anh Nguyen" userId="b95f61ff061388d5" providerId="LiveId" clId="{3E39147E-158E-4099-BECE-8D8C54C07C10}" dt="2022-01-08T08:33:14.730" v="2995"/>
          <ac:inkMkLst>
            <pc:docMk/>
            <pc:sldMk cId="2489275386" sldId="316"/>
            <ac:inkMk id="31" creationId="{AD1F3A9A-6831-4D1A-B8D9-45E3DF3C4291}"/>
          </ac:inkMkLst>
        </pc:inkChg>
        <pc:inkChg chg="add del">
          <ac:chgData name="Viet Anh Nguyen" userId="b95f61ff061388d5" providerId="LiveId" clId="{3E39147E-158E-4099-BECE-8D8C54C07C10}" dt="2022-01-08T08:33:14.730" v="2995"/>
          <ac:inkMkLst>
            <pc:docMk/>
            <pc:sldMk cId="2489275386" sldId="316"/>
            <ac:inkMk id="32" creationId="{0A5E51D2-6F20-441E-AFC0-62E0450A77FF}"/>
          </ac:inkMkLst>
        </pc:inkChg>
        <pc:inkChg chg="add">
          <ac:chgData name="Viet Anh Nguyen" userId="b95f61ff061388d5" providerId="LiveId" clId="{3E39147E-158E-4099-BECE-8D8C54C07C10}" dt="2022-01-08T08:33:14.730" v="2995"/>
          <ac:inkMkLst>
            <pc:docMk/>
            <pc:sldMk cId="2489275386" sldId="316"/>
            <ac:inkMk id="33" creationId="{232F265B-0538-4665-A7C8-68C616483CF6}"/>
          </ac:inkMkLst>
        </pc:inkChg>
        <pc:inkChg chg="add">
          <ac:chgData name="Viet Anh Nguyen" userId="b95f61ff061388d5" providerId="LiveId" clId="{3E39147E-158E-4099-BECE-8D8C54C07C10}" dt="2022-01-08T08:33:14.730" v="2995"/>
          <ac:inkMkLst>
            <pc:docMk/>
            <pc:sldMk cId="2489275386" sldId="316"/>
            <ac:inkMk id="34" creationId="{455C48B5-E774-476E-8198-1612B6023DF4}"/>
          </ac:inkMkLst>
        </pc:inkChg>
        <pc:inkChg chg="add del">
          <ac:chgData name="Viet Anh Nguyen" userId="b95f61ff061388d5" providerId="LiveId" clId="{3E39147E-158E-4099-BECE-8D8C54C07C10}" dt="2022-01-08T08:33:16.614" v="3000"/>
          <ac:inkMkLst>
            <pc:docMk/>
            <pc:sldMk cId="2489275386" sldId="316"/>
            <ac:inkMk id="35" creationId="{9676B25C-4D4C-4007-96AE-13D5DDD7AF31}"/>
          </ac:inkMkLst>
        </pc:inkChg>
        <pc:inkChg chg="add del">
          <ac:chgData name="Viet Anh Nguyen" userId="b95f61ff061388d5" providerId="LiveId" clId="{3E39147E-158E-4099-BECE-8D8C54C07C10}" dt="2022-01-08T08:33:16.614" v="3000"/>
          <ac:inkMkLst>
            <pc:docMk/>
            <pc:sldMk cId="2489275386" sldId="316"/>
            <ac:inkMk id="36" creationId="{AC96E1CE-8289-4C9D-92CC-63EEAA630492}"/>
          </ac:inkMkLst>
        </pc:inkChg>
        <pc:inkChg chg="add del">
          <ac:chgData name="Viet Anh Nguyen" userId="b95f61ff061388d5" providerId="LiveId" clId="{3E39147E-158E-4099-BECE-8D8C54C07C10}" dt="2022-01-08T08:33:16.614" v="3000"/>
          <ac:inkMkLst>
            <pc:docMk/>
            <pc:sldMk cId="2489275386" sldId="316"/>
            <ac:inkMk id="37" creationId="{C118C3C3-AB3A-4F7C-9BA5-4CB524277E94}"/>
          </ac:inkMkLst>
        </pc:inkChg>
        <pc:inkChg chg="add del">
          <ac:chgData name="Viet Anh Nguyen" userId="b95f61ff061388d5" providerId="LiveId" clId="{3E39147E-158E-4099-BECE-8D8C54C07C10}" dt="2022-01-08T08:33:16.614" v="3000"/>
          <ac:inkMkLst>
            <pc:docMk/>
            <pc:sldMk cId="2489275386" sldId="316"/>
            <ac:inkMk id="38" creationId="{10AE9E59-DB8A-482A-818E-03115096B590}"/>
          </ac:inkMkLst>
        </pc:inkChg>
        <pc:inkChg chg="add">
          <ac:chgData name="Viet Anh Nguyen" userId="b95f61ff061388d5" providerId="LiveId" clId="{3E39147E-158E-4099-BECE-8D8C54C07C10}" dt="2022-01-08T08:33:16.614" v="3000"/>
          <ac:inkMkLst>
            <pc:docMk/>
            <pc:sldMk cId="2489275386" sldId="316"/>
            <ac:inkMk id="39" creationId="{8DAF8752-74D7-403E-BD3F-C4C30324E15E}"/>
          </ac:inkMkLst>
        </pc:inkChg>
        <pc:inkChg chg="add del">
          <ac:chgData name="Viet Anh Nguyen" userId="b95f61ff061388d5" providerId="LiveId" clId="{3E39147E-158E-4099-BECE-8D8C54C07C10}" dt="2022-01-08T08:33:24.155" v="3007"/>
          <ac:inkMkLst>
            <pc:docMk/>
            <pc:sldMk cId="2489275386" sldId="316"/>
            <ac:inkMk id="40" creationId="{662235DB-D79E-442B-AF5C-6C5742466748}"/>
          </ac:inkMkLst>
        </pc:inkChg>
        <pc:inkChg chg="add del">
          <ac:chgData name="Viet Anh Nguyen" userId="b95f61ff061388d5" providerId="LiveId" clId="{3E39147E-158E-4099-BECE-8D8C54C07C10}" dt="2022-01-08T08:33:24.155" v="3007"/>
          <ac:inkMkLst>
            <pc:docMk/>
            <pc:sldMk cId="2489275386" sldId="316"/>
            <ac:inkMk id="41" creationId="{043E7B54-F941-4DAB-B4EC-6382E9A0BC13}"/>
          </ac:inkMkLst>
        </pc:inkChg>
        <pc:inkChg chg="add del">
          <ac:chgData name="Viet Anh Nguyen" userId="b95f61ff061388d5" providerId="LiveId" clId="{3E39147E-158E-4099-BECE-8D8C54C07C10}" dt="2022-01-08T08:33:24.155" v="3007"/>
          <ac:inkMkLst>
            <pc:docMk/>
            <pc:sldMk cId="2489275386" sldId="316"/>
            <ac:inkMk id="42" creationId="{C5E1C571-0F85-4023-8146-C3BFB56CBD4D}"/>
          </ac:inkMkLst>
        </pc:inkChg>
        <pc:inkChg chg="add del">
          <ac:chgData name="Viet Anh Nguyen" userId="b95f61ff061388d5" providerId="LiveId" clId="{3E39147E-158E-4099-BECE-8D8C54C07C10}" dt="2022-01-08T08:33:24.155" v="3007"/>
          <ac:inkMkLst>
            <pc:docMk/>
            <pc:sldMk cId="2489275386" sldId="316"/>
            <ac:inkMk id="43" creationId="{B85F3C65-6901-45FA-872E-7DAA00C64331}"/>
          </ac:inkMkLst>
        </pc:inkChg>
        <pc:inkChg chg="add del">
          <ac:chgData name="Viet Anh Nguyen" userId="b95f61ff061388d5" providerId="LiveId" clId="{3E39147E-158E-4099-BECE-8D8C54C07C10}" dt="2022-01-08T08:33:24.155" v="3007"/>
          <ac:inkMkLst>
            <pc:docMk/>
            <pc:sldMk cId="2489275386" sldId="316"/>
            <ac:inkMk id="44" creationId="{26D23D69-5D58-4BC2-ABA7-D080AB94EE5A}"/>
          </ac:inkMkLst>
        </pc:inkChg>
        <pc:inkChg chg="add del">
          <ac:chgData name="Viet Anh Nguyen" userId="b95f61ff061388d5" providerId="LiveId" clId="{3E39147E-158E-4099-BECE-8D8C54C07C10}" dt="2022-01-08T08:33:24.155" v="3007"/>
          <ac:inkMkLst>
            <pc:docMk/>
            <pc:sldMk cId="2489275386" sldId="316"/>
            <ac:inkMk id="45" creationId="{40F00C00-FCA5-4DB1-AC63-E70EF8CA1598}"/>
          </ac:inkMkLst>
        </pc:inkChg>
        <pc:inkChg chg="add">
          <ac:chgData name="Viet Anh Nguyen" userId="b95f61ff061388d5" providerId="LiveId" clId="{3E39147E-158E-4099-BECE-8D8C54C07C10}" dt="2022-01-08T08:33:24.155" v="3007"/>
          <ac:inkMkLst>
            <pc:docMk/>
            <pc:sldMk cId="2489275386" sldId="316"/>
            <ac:inkMk id="46" creationId="{0E448272-7E68-4332-94AD-981039F47B00}"/>
          </ac:inkMkLst>
        </pc:inkChg>
        <pc:inkChg chg="add del">
          <ac:chgData name="Viet Anh Nguyen" userId="b95f61ff061388d5" providerId="LiveId" clId="{3E39147E-158E-4099-BECE-8D8C54C07C10}" dt="2022-01-08T08:33:26.879" v="3011"/>
          <ac:inkMkLst>
            <pc:docMk/>
            <pc:sldMk cId="2489275386" sldId="316"/>
            <ac:inkMk id="47" creationId="{B6E4A504-5D15-45E0-9552-6980405B72C8}"/>
          </ac:inkMkLst>
        </pc:inkChg>
        <pc:inkChg chg="add del">
          <ac:chgData name="Viet Anh Nguyen" userId="b95f61ff061388d5" providerId="LiveId" clId="{3E39147E-158E-4099-BECE-8D8C54C07C10}" dt="2022-01-08T08:33:26.879" v="3011"/>
          <ac:inkMkLst>
            <pc:docMk/>
            <pc:sldMk cId="2489275386" sldId="316"/>
            <ac:inkMk id="48" creationId="{C9117EAC-B369-4F6E-BD7C-11C0B68DABB2}"/>
          </ac:inkMkLst>
        </pc:inkChg>
        <pc:inkChg chg="add del">
          <ac:chgData name="Viet Anh Nguyen" userId="b95f61ff061388d5" providerId="LiveId" clId="{3E39147E-158E-4099-BECE-8D8C54C07C10}" dt="2022-01-08T08:33:26.879" v="3011"/>
          <ac:inkMkLst>
            <pc:docMk/>
            <pc:sldMk cId="2489275386" sldId="316"/>
            <ac:inkMk id="49" creationId="{091F9270-F88D-4D87-BD29-6F849242C190}"/>
          </ac:inkMkLst>
        </pc:inkChg>
        <pc:inkChg chg="add">
          <ac:chgData name="Viet Anh Nguyen" userId="b95f61ff061388d5" providerId="LiveId" clId="{3E39147E-158E-4099-BECE-8D8C54C07C10}" dt="2022-01-08T08:33:26.879" v="3011"/>
          <ac:inkMkLst>
            <pc:docMk/>
            <pc:sldMk cId="2489275386" sldId="316"/>
            <ac:inkMk id="50" creationId="{C6633265-455C-4025-9D28-AA6F3AE31898}"/>
          </ac:inkMkLst>
        </pc:inkChg>
        <pc:inkChg chg="add del">
          <ac:chgData name="Viet Anh Nguyen" userId="b95f61ff061388d5" providerId="LiveId" clId="{3E39147E-158E-4099-BECE-8D8C54C07C10}" dt="2022-01-08T08:33:31.203" v="3020"/>
          <ac:inkMkLst>
            <pc:docMk/>
            <pc:sldMk cId="2489275386" sldId="316"/>
            <ac:inkMk id="51" creationId="{25FF4E93-A4C8-44E8-AB31-89D54A8B21AC}"/>
          </ac:inkMkLst>
        </pc:inkChg>
        <pc:inkChg chg="add del">
          <ac:chgData name="Viet Anh Nguyen" userId="b95f61ff061388d5" providerId="LiveId" clId="{3E39147E-158E-4099-BECE-8D8C54C07C10}" dt="2022-01-08T08:33:31.203" v="3020"/>
          <ac:inkMkLst>
            <pc:docMk/>
            <pc:sldMk cId="2489275386" sldId="316"/>
            <ac:inkMk id="52" creationId="{391C5825-D502-48CB-9BC7-080BC47E5C37}"/>
          </ac:inkMkLst>
        </pc:inkChg>
        <pc:inkChg chg="add del">
          <ac:chgData name="Viet Anh Nguyen" userId="b95f61ff061388d5" providerId="LiveId" clId="{3E39147E-158E-4099-BECE-8D8C54C07C10}" dt="2022-01-08T08:33:31.203" v="3020"/>
          <ac:inkMkLst>
            <pc:docMk/>
            <pc:sldMk cId="2489275386" sldId="316"/>
            <ac:inkMk id="53" creationId="{45B7EC44-F767-49BB-9168-0186E3FF49E6}"/>
          </ac:inkMkLst>
        </pc:inkChg>
        <pc:inkChg chg="add del">
          <ac:chgData name="Viet Anh Nguyen" userId="b95f61ff061388d5" providerId="LiveId" clId="{3E39147E-158E-4099-BECE-8D8C54C07C10}" dt="2022-01-08T08:33:31.203" v="3020"/>
          <ac:inkMkLst>
            <pc:docMk/>
            <pc:sldMk cId="2489275386" sldId="316"/>
            <ac:inkMk id="54" creationId="{272333D6-3684-481A-B58F-F5E1E2B895C5}"/>
          </ac:inkMkLst>
        </pc:inkChg>
        <pc:inkChg chg="add del">
          <ac:chgData name="Viet Anh Nguyen" userId="b95f61ff061388d5" providerId="LiveId" clId="{3E39147E-158E-4099-BECE-8D8C54C07C10}" dt="2022-01-08T08:33:31.203" v="3020"/>
          <ac:inkMkLst>
            <pc:docMk/>
            <pc:sldMk cId="2489275386" sldId="316"/>
            <ac:inkMk id="55" creationId="{CC240224-BB68-4E5C-9334-8FDAC3846B4A}"/>
          </ac:inkMkLst>
        </pc:inkChg>
        <pc:inkChg chg="add del">
          <ac:chgData name="Viet Anh Nguyen" userId="b95f61ff061388d5" providerId="LiveId" clId="{3E39147E-158E-4099-BECE-8D8C54C07C10}" dt="2022-01-08T08:33:31.203" v="3020"/>
          <ac:inkMkLst>
            <pc:docMk/>
            <pc:sldMk cId="2489275386" sldId="316"/>
            <ac:inkMk id="56" creationId="{F3551EC9-CD32-4FC3-B291-575DA188EE40}"/>
          </ac:inkMkLst>
        </pc:inkChg>
        <pc:inkChg chg="add del">
          <ac:chgData name="Viet Anh Nguyen" userId="b95f61ff061388d5" providerId="LiveId" clId="{3E39147E-158E-4099-BECE-8D8C54C07C10}" dt="2022-01-08T08:33:31.203" v="3020"/>
          <ac:inkMkLst>
            <pc:docMk/>
            <pc:sldMk cId="2489275386" sldId="316"/>
            <ac:inkMk id="57" creationId="{9BC7A03D-A415-4DB8-9FCB-5D9DB2F8C63B}"/>
          </ac:inkMkLst>
        </pc:inkChg>
        <pc:inkChg chg="add del">
          <ac:chgData name="Viet Anh Nguyen" userId="b95f61ff061388d5" providerId="LiveId" clId="{3E39147E-158E-4099-BECE-8D8C54C07C10}" dt="2022-01-08T08:33:31.203" v="3020"/>
          <ac:inkMkLst>
            <pc:docMk/>
            <pc:sldMk cId="2489275386" sldId="316"/>
            <ac:inkMk id="58" creationId="{E43E588C-DD65-4BC3-AD79-8DDECBE0CD54}"/>
          </ac:inkMkLst>
        </pc:inkChg>
        <pc:inkChg chg="add">
          <ac:chgData name="Viet Anh Nguyen" userId="b95f61ff061388d5" providerId="LiveId" clId="{3E39147E-158E-4099-BECE-8D8C54C07C10}" dt="2022-01-08T08:33:31.203" v="3020"/>
          <ac:inkMkLst>
            <pc:docMk/>
            <pc:sldMk cId="2489275386" sldId="316"/>
            <ac:inkMk id="59" creationId="{1CED603F-8825-41BE-9A2E-7121819E1777}"/>
          </ac:inkMkLst>
        </pc:inkChg>
        <pc:inkChg chg="add del">
          <ac:chgData name="Viet Anh Nguyen" userId="b95f61ff061388d5" providerId="LiveId" clId="{3E39147E-158E-4099-BECE-8D8C54C07C10}" dt="2022-01-08T08:33:45.409" v="3024"/>
          <ac:inkMkLst>
            <pc:docMk/>
            <pc:sldMk cId="2489275386" sldId="316"/>
            <ac:inkMk id="60" creationId="{7914D699-3F4D-4CE0-B87B-7BE49012CC50}"/>
          </ac:inkMkLst>
        </pc:inkChg>
        <pc:inkChg chg="add del">
          <ac:chgData name="Viet Anh Nguyen" userId="b95f61ff061388d5" providerId="LiveId" clId="{3E39147E-158E-4099-BECE-8D8C54C07C10}" dt="2022-01-08T08:33:45.409" v="3024"/>
          <ac:inkMkLst>
            <pc:docMk/>
            <pc:sldMk cId="2489275386" sldId="316"/>
            <ac:inkMk id="61" creationId="{C59FCAE7-F5C6-4890-BF36-78F6ED5E799D}"/>
          </ac:inkMkLst>
        </pc:inkChg>
        <pc:inkChg chg="add del">
          <ac:chgData name="Viet Anh Nguyen" userId="b95f61ff061388d5" providerId="LiveId" clId="{3E39147E-158E-4099-BECE-8D8C54C07C10}" dt="2022-01-08T08:33:45.409" v="3024"/>
          <ac:inkMkLst>
            <pc:docMk/>
            <pc:sldMk cId="2489275386" sldId="316"/>
            <ac:inkMk id="62" creationId="{D4388C17-0A4C-478D-9F60-72E0CC745446}"/>
          </ac:inkMkLst>
        </pc:inkChg>
        <pc:inkChg chg="add">
          <ac:chgData name="Viet Anh Nguyen" userId="b95f61ff061388d5" providerId="LiveId" clId="{3E39147E-158E-4099-BECE-8D8C54C07C10}" dt="2022-01-08T08:33:45.409" v="3024"/>
          <ac:inkMkLst>
            <pc:docMk/>
            <pc:sldMk cId="2489275386" sldId="316"/>
            <ac:inkMk id="63" creationId="{876A5820-3999-402A-87D6-EBE359F7DCB8}"/>
          </ac:inkMkLst>
        </pc:inkChg>
        <pc:inkChg chg="add">
          <ac:chgData name="Viet Anh Nguyen" userId="b95f61ff061388d5" providerId="LiveId" clId="{3E39147E-158E-4099-BECE-8D8C54C07C10}" dt="2022-01-08T08:34:01.061" v="3025" actId="9405"/>
          <ac:inkMkLst>
            <pc:docMk/>
            <pc:sldMk cId="2489275386" sldId="316"/>
            <ac:inkMk id="64" creationId="{6F54765C-87FB-4AEC-AEE3-7F377787BF18}"/>
          </ac:inkMkLst>
        </pc:inkChg>
        <pc:inkChg chg="add del">
          <ac:chgData name="Viet Anh Nguyen" userId="b95f61ff061388d5" providerId="LiveId" clId="{3E39147E-158E-4099-BECE-8D8C54C07C10}" dt="2022-01-08T08:34:42.606" v="3031"/>
          <ac:inkMkLst>
            <pc:docMk/>
            <pc:sldMk cId="2489275386" sldId="316"/>
            <ac:inkMk id="65" creationId="{0C1125D4-2CDE-4B06-AE37-D6B62C2CF533}"/>
          </ac:inkMkLst>
        </pc:inkChg>
        <pc:inkChg chg="add del">
          <ac:chgData name="Viet Anh Nguyen" userId="b95f61ff061388d5" providerId="LiveId" clId="{3E39147E-158E-4099-BECE-8D8C54C07C10}" dt="2022-01-08T08:34:42.606" v="3031"/>
          <ac:inkMkLst>
            <pc:docMk/>
            <pc:sldMk cId="2489275386" sldId="316"/>
            <ac:inkMk id="66" creationId="{97D27F66-3550-414E-A162-8692B67D3F32}"/>
          </ac:inkMkLst>
        </pc:inkChg>
        <pc:inkChg chg="add del">
          <ac:chgData name="Viet Anh Nguyen" userId="b95f61ff061388d5" providerId="LiveId" clId="{3E39147E-158E-4099-BECE-8D8C54C07C10}" dt="2022-01-08T08:34:42.606" v="3031"/>
          <ac:inkMkLst>
            <pc:docMk/>
            <pc:sldMk cId="2489275386" sldId="316"/>
            <ac:inkMk id="67" creationId="{48859471-6AD3-444C-8A25-16C768DD146F}"/>
          </ac:inkMkLst>
        </pc:inkChg>
        <pc:inkChg chg="add del">
          <ac:chgData name="Viet Anh Nguyen" userId="b95f61ff061388d5" providerId="LiveId" clId="{3E39147E-158E-4099-BECE-8D8C54C07C10}" dt="2022-01-08T08:34:42.606" v="3031"/>
          <ac:inkMkLst>
            <pc:docMk/>
            <pc:sldMk cId="2489275386" sldId="316"/>
            <ac:inkMk id="68" creationId="{D7AD4950-D64C-44A3-A0DE-9BF9569280DC}"/>
          </ac:inkMkLst>
        </pc:inkChg>
        <pc:inkChg chg="add del">
          <ac:chgData name="Viet Anh Nguyen" userId="b95f61ff061388d5" providerId="LiveId" clId="{3E39147E-158E-4099-BECE-8D8C54C07C10}" dt="2022-01-08T08:34:42.606" v="3031"/>
          <ac:inkMkLst>
            <pc:docMk/>
            <pc:sldMk cId="2489275386" sldId="316"/>
            <ac:inkMk id="69" creationId="{56DB095A-E512-42FF-8C38-CD039DB67ACE}"/>
          </ac:inkMkLst>
        </pc:inkChg>
        <pc:inkChg chg="add del">
          <ac:chgData name="Viet Anh Nguyen" userId="b95f61ff061388d5" providerId="LiveId" clId="{3E39147E-158E-4099-BECE-8D8C54C07C10}" dt="2022-01-08T08:34:50.195" v="3036"/>
          <ac:inkMkLst>
            <pc:docMk/>
            <pc:sldMk cId="2489275386" sldId="316"/>
            <ac:inkMk id="70" creationId="{FA33D213-D082-492E-A077-857B648742CE}"/>
          </ac:inkMkLst>
        </pc:inkChg>
        <pc:inkChg chg="add del">
          <ac:chgData name="Viet Anh Nguyen" userId="b95f61ff061388d5" providerId="LiveId" clId="{3E39147E-158E-4099-BECE-8D8C54C07C10}" dt="2022-01-08T08:34:48.570" v="3034"/>
          <ac:inkMkLst>
            <pc:docMk/>
            <pc:sldMk cId="2489275386" sldId="316"/>
            <ac:inkMk id="71" creationId="{7ED0EBE9-2768-4D1F-846A-2D7AF28DC467}"/>
          </ac:inkMkLst>
        </pc:inkChg>
        <pc:inkChg chg="add del">
          <ac:chgData name="Viet Anh Nguyen" userId="b95f61ff061388d5" providerId="LiveId" clId="{3E39147E-158E-4099-BECE-8D8C54C07C10}" dt="2022-01-08T08:34:48.570" v="3034"/>
          <ac:inkMkLst>
            <pc:docMk/>
            <pc:sldMk cId="2489275386" sldId="316"/>
            <ac:inkMk id="72" creationId="{905B8366-DBE6-460F-B1EB-C564E86BE6AC}"/>
          </ac:inkMkLst>
        </pc:inkChg>
        <pc:inkChg chg="add del">
          <ac:chgData name="Viet Anh Nguyen" userId="b95f61ff061388d5" providerId="LiveId" clId="{3E39147E-158E-4099-BECE-8D8C54C07C10}" dt="2022-01-08T08:34:50.195" v="3036"/>
          <ac:inkMkLst>
            <pc:docMk/>
            <pc:sldMk cId="2489275386" sldId="316"/>
            <ac:inkMk id="73" creationId="{757DA968-2468-4D58-B5C3-F7EA16F557A1}"/>
          </ac:inkMkLst>
        </pc:inkChg>
        <pc:inkChg chg="add del">
          <ac:chgData name="Viet Anh Nguyen" userId="b95f61ff061388d5" providerId="LiveId" clId="{3E39147E-158E-4099-BECE-8D8C54C07C10}" dt="2022-01-08T08:34:50.195" v="3036"/>
          <ac:inkMkLst>
            <pc:docMk/>
            <pc:sldMk cId="2489275386" sldId="316"/>
            <ac:inkMk id="74" creationId="{5830BAAD-64F2-473E-9C5A-831D259C7A48}"/>
          </ac:inkMkLst>
        </pc:inkChg>
        <pc:inkChg chg="add">
          <ac:chgData name="Viet Anh Nguyen" userId="b95f61ff061388d5" providerId="LiveId" clId="{3E39147E-158E-4099-BECE-8D8C54C07C10}" dt="2022-01-08T08:34:50.195" v="3036"/>
          <ac:inkMkLst>
            <pc:docMk/>
            <pc:sldMk cId="2489275386" sldId="316"/>
            <ac:inkMk id="75" creationId="{5D4718BE-AF8A-4D4B-8794-18206830C663}"/>
          </ac:inkMkLst>
        </pc:inkChg>
        <pc:inkChg chg="add del">
          <ac:chgData name="Viet Anh Nguyen" userId="b95f61ff061388d5" providerId="LiveId" clId="{3E39147E-158E-4099-BECE-8D8C54C07C10}" dt="2022-01-08T08:34:57.845" v="3046"/>
          <ac:inkMkLst>
            <pc:docMk/>
            <pc:sldMk cId="2489275386" sldId="316"/>
            <ac:inkMk id="76" creationId="{1EE3CDA8-D85B-4F9C-A43B-E83E07F71644}"/>
          </ac:inkMkLst>
        </pc:inkChg>
        <pc:inkChg chg="add del">
          <ac:chgData name="Viet Anh Nguyen" userId="b95f61ff061388d5" providerId="LiveId" clId="{3E39147E-158E-4099-BECE-8D8C54C07C10}" dt="2022-01-08T08:34:57.845" v="3046"/>
          <ac:inkMkLst>
            <pc:docMk/>
            <pc:sldMk cId="2489275386" sldId="316"/>
            <ac:inkMk id="77" creationId="{A21B4214-6806-4E67-BD66-9AAF2704DDD3}"/>
          </ac:inkMkLst>
        </pc:inkChg>
        <pc:inkChg chg="add del">
          <ac:chgData name="Viet Anh Nguyen" userId="b95f61ff061388d5" providerId="LiveId" clId="{3E39147E-158E-4099-BECE-8D8C54C07C10}" dt="2022-01-08T08:34:57.845" v="3046"/>
          <ac:inkMkLst>
            <pc:docMk/>
            <pc:sldMk cId="2489275386" sldId="316"/>
            <ac:inkMk id="78" creationId="{1F8ECA40-F053-42DD-A5E4-F172D5E7A351}"/>
          </ac:inkMkLst>
        </pc:inkChg>
        <pc:inkChg chg="add del">
          <ac:chgData name="Viet Anh Nguyen" userId="b95f61ff061388d5" providerId="LiveId" clId="{3E39147E-158E-4099-BECE-8D8C54C07C10}" dt="2022-01-08T08:34:57.845" v="3046"/>
          <ac:inkMkLst>
            <pc:docMk/>
            <pc:sldMk cId="2489275386" sldId="316"/>
            <ac:inkMk id="79" creationId="{E20D313E-24FB-4354-AECD-900FB12E37FD}"/>
          </ac:inkMkLst>
        </pc:inkChg>
        <pc:inkChg chg="add del">
          <ac:chgData name="Viet Anh Nguyen" userId="b95f61ff061388d5" providerId="LiveId" clId="{3E39147E-158E-4099-BECE-8D8C54C07C10}" dt="2022-01-08T08:34:57.845" v="3046"/>
          <ac:inkMkLst>
            <pc:docMk/>
            <pc:sldMk cId="2489275386" sldId="316"/>
            <ac:inkMk id="80" creationId="{BCC9F253-DB31-4991-8832-95B00EC0BA4D}"/>
          </ac:inkMkLst>
        </pc:inkChg>
        <pc:inkChg chg="add del">
          <ac:chgData name="Viet Anh Nguyen" userId="b95f61ff061388d5" providerId="LiveId" clId="{3E39147E-158E-4099-BECE-8D8C54C07C10}" dt="2022-01-08T08:34:57.845" v="3046"/>
          <ac:inkMkLst>
            <pc:docMk/>
            <pc:sldMk cId="2489275386" sldId="316"/>
            <ac:inkMk id="81" creationId="{D38E242A-22A8-499A-9751-C70219D3399F}"/>
          </ac:inkMkLst>
        </pc:inkChg>
        <pc:inkChg chg="add del">
          <ac:chgData name="Viet Anh Nguyen" userId="b95f61ff061388d5" providerId="LiveId" clId="{3E39147E-158E-4099-BECE-8D8C54C07C10}" dt="2022-01-08T08:34:57.845" v="3046"/>
          <ac:inkMkLst>
            <pc:docMk/>
            <pc:sldMk cId="2489275386" sldId="316"/>
            <ac:inkMk id="82" creationId="{F4AA962E-3288-403A-98DB-F7D04B030FA7}"/>
          </ac:inkMkLst>
        </pc:inkChg>
        <pc:inkChg chg="add del">
          <ac:chgData name="Viet Anh Nguyen" userId="b95f61ff061388d5" providerId="LiveId" clId="{3E39147E-158E-4099-BECE-8D8C54C07C10}" dt="2022-01-08T08:34:57.845" v="3046"/>
          <ac:inkMkLst>
            <pc:docMk/>
            <pc:sldMk cId="2489275386" sldId="316"/>
            <ac:inkMk id="83" creationId="{54AB321C-4261-4B62-A765-B71C2BB17216}"/>
          </ac:inkMkLst>
        </pc:inkChg>
        <pc:inkChg chg="add del">
          <ac:chgData name="Viet Anh Nguyen" userId="b95f61ff061388d5" providerId="LiveId" clId="{3E39147E-158E-4099-BECE-8D8C54C07C10}" dt="2022-01-08T08:34:57.845" v="3046"/>
          <ac:inkMkLst>
            <pc:docMk/>
            <pc:sldMk cId="2489275386" sldId="316"/>
            <ac:inkMk id="84" creationId="{3D271BF3-8EEC-4123-8044-5D6A86A0638E}"/>
          </ac:inkMkLst>
        </pc:inkChg>
        <pc:inkChg chg="add del">
          <ac:chgData name="Viet Anh Nguyen" userId="b95f61ff061388d5" providerId="LiveId" clId="{3E39147E-158E-4099-BECE-8D8C54C07C10}" dt="2022-01-08T08:34:59.805" v="3049"/>
          <ac:inkMkLst>
            <pc:docMk/>
            <pc:sldMk cId="2489275386" sldId="316"/>
            <ac:inkMk id="85" creationId="{6F233597-0669-459D-A797-EC0D128DBAA1}"/>
          </ac:inkMkLst>
        </pc:inkChg>
        <pc:inkChg chg="add del">
          <ac:chgData name="Viet Anh Nguyen" userId="b95f61ff061388d5" providerId="LiveId" clId="{3E39147E-158E-4099-BECE-8D8C54C07C10}" dt="2022-01-08T08:34:59.805" v="3049"/>
          <ac:inkMkLst>
            <pc:docMk/>
            <pc:sldMk cId="2489275386" sldId="316"/>
            <ac:inkMk id="86" creationId="{132A949B-13F9-4F8A-A2FD-1127C49DEDA9}"/>
          </ac:inkMkLst>
        </pc:inkChg>
        <pc:inkChg chg="add del">
          <ac:chgData name="Viet Anh Nguyen" userId="b95f61ff061388d5" providerId="LiveId" clId="{3E39147E-158E-4099-BECE-8D8C54C07C10}" dt="2022-01-08T08:34:59.805" v="3049"/>
          <ac:inkMkLst>
            <pc:docMk/>
            <pc:sldMk cId="2489275386" sldId="316"/>
            <ac:inkMk id="87" creationId="{DE4B69E2-DDD2-4172-83CE-CC0661FDAE30}"/>
          </ac:inkMkLst>
        </pc:inkChg>
        <pc:inkChg chg="add">
          <ac:chgData name="Viet Anh Nguyen" userId="b95f61ff061388d5" providerId="LiveId" clId="{3E39147E-158E-4099-BECE-8D8C54C07C10}" dt="2022-01-08T08:34:59.805" v="3049"/>
          <ac:inkMkLst>
            <pc:docMk/>
            <pc:sldMk cId="2489275386" sldId="316"/>
            <ac:inkMk id="88" creationId="{C65C350B-22A2-459C-880D-080C8315A94F}"/>
          </ac:inkMkLst>
        </pc:inkChg>
        <pc:inkChg chg="add del">
          <ac:chgData name="Viet Anh Nguyen" userId="b95f61ff061388d5" providerId="LiveId" clId="{3E39147E-158E-4099-BECE-8D8C54C07C10}" dt="2022-01-08T08:35:04.057" v="3053"/>
          <ac:inkMkLst>
            <pc:docMk/>
            <pc:sldMk cId="2489275386" sldId="316"/>
            <ac:inkMk id="89" creationId="{16BFBB16-2B70-48D4-B46F-224C35DD9180}"/>
          </ac:inkMkLst>
        </pc:inkChg>
        <pc:inkChg chg="add del">
          <ac:chgData name="Viet Anh Nguyen" userId="b95f61ff061388d5" providerId="LiveId" clId="{3E39147E-158E-4099-BECE-8D8C54C07C10}" dt="2022-01-08T08:35:04.057" v="3053"/>
          <ac:inkMkLst>
            <pc:docMk/>
            <pc:sldMk cId="2489275386" sldId="316"/>
            <ac:inkMk id="90" creationId="{320CEFA5-5937-476D-968E-16400852BD71}"/>
          </ac:inkMkLst>
        </pc:inkChg>
        <pc:inkChg chg="add del">
          <ac:chgData name="Viet Anh Nguyen" userId="b95f61ff061388d5" providerId="LiveId" clId="{3E39147E-158E-4099-BECE-8D8C54C07C10}" dt="2022-01-08T08:35:04.057" v="3053"/>
          <ac:inkMkLst>
            <pc:docMk/>
            <pc:sldMk cId="2489275386" sldId="316"/>
            <ac:inkMk id="91" creationId="{787C7EEC-9F97-44BC-BDF7-3B44810795F2}"/>
          </ac:inkMkLst>
        </pc:inkChg>
        <pc:inkChg chg="add">
          <ac:chgData name="Viet Anh Nguyen" userId="b95f61ff061388d5" providerId="LiveId" clId="{3E39147E-158E-4099-BECE-8D8C54C07C10}" dt="2022-01-08T08:35:04.057" v="3053"/>
          <ac:inkMkLst>
            <pc:docMk/>
            <pc:sldMk cId="2489275386" sldId="316"/>
            <ac:inkMk id="92" creationId="{A0CB3400-A60D-4C30-8AFD-496C6CD951AC}"/>
          </ac:inkMkLst>
        </pc:inkChg>
        <pc:inkChg chg="add del">
          <ac:chgData name="Viet Anh Nguyen" userId="b95f61ff061388d5" providerId="LiveId" clId="{3E39147E-158E-4099-BECE-8D8C54C07C10}" dt="2022-01-08T08:35:13.098" v="3060"/>
          <ac:inkMkLst>
            <pc:docMk/>
            <pc:sldMk cId="2489275386" sldId="316"/>
            <ac:inkMk id="93" creationId="{52430DB5-208D-43D2-BFD8-6CB196FFDEB0}"/>
          </ac:inkMkLst>
        </pc:inkChg>
        <pc:inkChg chg="add del">
          <ac:chgData name="Viet Anh Nguyen" userId="b95f61ff061388d5" providerId="LiveId" clId="{3E39147E-158E-4099-BECE-8D8C54C07C10}" dt="2022-01-08T08:35:13.098" v="3060"/>
          <ac:inkMkLst>
            <pc:docMk/>
            <pc:sldMk cId="2489275386" sldId="316"/>
            <ac:inkMk id="94" creationId="{C1480BDC-21EF-487C-BAD6-0F1F996A35B9}"/>
          </ac:inkMkLst>
        </pc:inkChg>
        <pc:inkChg chg="add del">
          <ac:chgData name="Viet Anh Nguyen" userId="b95f61ff061388d5" providerId="LiveId" clId="{3E39147E-158E-4099-BECE-8D8C54C07C10}" dt="2022-01-08T08:35:13.098" v="3060"/>
          <ac:inkMkLst>
            <pc:docMk/>
            <pc:sldMk cId="2489275386" sldId="316"/>
            <ac:inkMk id="95" creationId="{A27D41DB-6BA9-410C-AD3F-CA1F10175859}"/>
          </ac:inkMkLst>
        </pc:inkChg>
        <pc:inkChg chg="add del">
          <ac:chgData name="Viet Anh Nguyen" userId="b95f61ff061388d5" providerId="LiveId" clId="{3E39147E-158E-4099-BECE-8D8C54C07C10}" dt="2022-01-08T08:35:13.098" v="3060"/>
          <ac:inkMkLst>
            <pc:docMk/>
            <pc:sldMk cId="2489275386" sldId="316"/>
            <ac:inkMk id="96" creationId="{2ED60D96-EBA0-4AF3-BFF0-DA10C84D45A9}"/>
          </ac:inkMkLst>
        </pc:inkChg>
        <pc:inkChg chg="add del">
          <ac:chgData name="Viet Anh Nguyen" userId="b95f61ff061388d5" providerId="LiveId" clId="{3E39147E-158E-4099-BECE-8D8C54C07C10}" dt="2022-01-08T08:35:13.098" v="3060"/>
          <ac:inkMkLst>
            <pc:docMk/>
            <pc:sldMk cId="2489275386" sldId="316"/>
            <ac:inkMk id="97" creationId="{9700C44E-4420-4057-B998-C5B521E335F3}"/>
          </ac:inkMkLst>
        </pc:inkChg>
        <pc:inkChg chg="add del">
          <ac:chgData name="Viet Anh Nguyen" userId="b95f61ff061388d5" providerId="LiveId" clId="{3E39147E-158E-4099-BECE-8D8C54C07C10}" dt="2022-01-08T08:35:13.098" v="3060"/>
          <ac:inkMkLst>
            <pc:docMk/>
            <pc:sldMk cId="2489275386" sldId="316"/>
            <ac:inkMk id="98" creationId="{EDE888BC-4349-472D-8339-69B2D0C9AD7C}"/>
          </ac:inkMkLst>
        </pc:inkChg>
        <pc:inkChg chg="add">
          <ac:chgData name="Viet Anh Nguyen" userId="b95f61ff061388d5" providerId="LiveId" clId="{3E39147E-158E-4099-BECE-8D8C54C07C10}" dt="2022-01-08T08:35:13.098" v="3060"/>
          <ac:inkMkLst>
            <pc:docMk/>
            <pc:sldMk cId="2489275386" sldId="316"/>
            <ac:inkMk id="99" creationId="{04D21D0C-9DD6-4353-8688-82C48804AA1C}"/>
          </ac:inkMkLst>
        </pc:inkChg>
        <pc:inkChg chg="add del">
          <ac:chgData name="Viet Anh Nguyen" userId="b95f61ff061388d5" providerId="LiveId" clId="{3E39147E-158E-4099-BECE-8D8C54C07C10}" dt="2022-01-08T08:35:30.796" v="3072"/>
          <ac:inkMkLst>
            <pc:docMk/>
            <pc:sldMk cId="2489275386" sldId="316"/>
            <ac:inkMk id="100" creationId="{DFEB1301-A5D6-4BA1-B597-C30AFB5F71EB}"/>
          </ac:inkMkLst>
        </pc:inkChg>
        <pc:inkChg chg="add del">
          <ac:chgData name="Viet Anh Nguyen" userId="b95f61ff061388d5" providerId="LiveId" clId="{3E39147E-158E-4099-BECE-8D8C54C07C10}" dt="2022-01-08T08:35:30.796" v="3072"/>
          <ac:inkMkLst>
            <pc:docMk/>
            <pc:sldMk cId="2489275386" sldId="316"/>
            <ac:inkMk id="101" creationId="{389D0786-1768-4354-96AC-3FD92D3DAB21}"/>
          </ac:inkMkLst>
        </pc:inkChg>
        <pc:inkChg chg="add del">
          <ac:chgData name="Viet Anh Nguyen" userId="b95f61ff061388d5" providerId="LiveId" clId="{3E39147E-158E-4099-BECE-8D8C54C07C10}" dt="2022-01-08T08:35:30.796" v="3072"/>
          <ac:inkMkLst>
            <pc:docMk/>
            <pc:sldMk cId="2489275386" sldId="316"/>
            <ac:inkMk id="102" creationId="{0E7BBB69-3A42-4944-BCAC-C22B712D13FA}"/>
          </ac:inkMkLst>
        </pc:inkChg>
        <pc:inkChg chg="add del">
          <ac:chgData name="Viet Anh Nguyen" userId="b95f61ff061388d5" providerId="LiveId" clId="{3E39147E-158E-4099-BECE-8D8C54C07C10}" dt="2022-01-08T08:35:30.796" v="3072"/>
          <ac:inkMkLst>
            <pc:docMk/>
            <pc:sldMk cId="2489275386" sldId="316"/>
            <ac:inkMk id="103" creationId="{25167BF7-C5DB-40CB-97EC-1AA0D65D60E4}"/>
          </ac:inkMkLst>
        </pc:inkChg>
        <pc:inkChg chg="add del">
          <ac:chgData name="Viet Anh Nguyen" userId="b95f61ff061388d5" providerId="LiveId" clId="{3E39147E-158E-4099-BECE-8D8C54C07C10}" dt="2022-01-08T08:35:30.796" v="3072"/>
          <ac:inkMkLst>
            <pc:docMk/>
            <pc:sldMk cId="2489275386" sldId="316"/>
            <ac:inkMk id="104" creationId="{1CE32D4A-E49E-4DC9-B142-A8D5B9EFC2DC}"/>
          </ac:inkMkLst>
        </pc:inkChg>
        <pc:inkChg chg="add del">
          <ac:chgData name="Viet Anh Nguyen" userId="b95f61ff061388d5" providerId="LiveId" clId="{3E39147E-158E-4099-BECE-8D8C54C07C10}" dt="2022-01-08T08:35:30.796" v="3072"/>
          <ac:inkMkLst>
            <pc:docMk/>
            <pc:sldMk cId="2489275386" sldId="316"/>
            <ac:inkMk id="105" creationId="{DFDCECA4-8404-4F1B-9A7C-7EC63B4B06DA}"/>
          </ac:inkMkLst>
        </pc:inkChg>
        <pc:inkChg chg="add del">
          <ac:chgData name="Viet Anh Nguyen" userId="b95f61ff061388d5" providerId="LiveId" clId="{3E39147E-158E-4099-BECE-8D8C54C07C10}" dt="2022-01-08T08:35:30.796" v="3072"/>
          <ac:inkMkLst>
            <pc:docMk/>
            <pc:sldMk cId="2489275386" sldId="316"/>
            <ac:inkMk id="106" creationId="{2A5484C2-E079-447E-A3DE-D4FB3BB62730}"/>
          </ac:inkMkLst>
        </pc:inkChg>
        <pc:inkChg chg="add del">
          <ac:chgData name="Viet Anh Nguyen" userId="b95f61ff061388d5" providerId="LiveId" clId="{3E39147E-158E-4099-BECE-8D8C54C07C10}" dt="2022-01-08T08:35:30.796" v="3072"/>
          <ac:inkMkLst>
            <pc:docMk/>
            <pc:sldMk cId="2489275386" sldId="316"/>
            <ac:inkMk id="107" creationId="{61DF5141-5F03-437C-9337-B64491FED757}"/>
          </ac:inkMkLst>
        </pc:inkChg>
        <pc:inkChg chg="add del">
          <ac:chgData name="Viet Anh Nguyen" userId="b95f61ff061388d5" providerId="LiveId" clId="{3E39147E-158E-4099-BECE-8D8C54C07C10}" dt="2022-01-08T08:35:30.796" v="3072"/>
          <ac:inkMkLst>
            <pc:docMk/>
            <pc:sldMk cId="2489275386" sldId="316"/>
            <ac:inkMk id="108" creationId="{D94DCE72-E871-44B9-BD45-9228FE1097D4}"/>
          </ac:inkMkLst>
        </pc:inkChg>
        <pc:inkChg chg="add del">
          <ac:chgData name="Viet Anh Nguyen" userId="b95f61ff061388d5" providerId="LiveId" clId="{3E39147E-158E-4099-BECE-8D8C54C07C10}" dt="2022-01-08T08:35:30.796" v="3072"/>
          <ac:inkMkLst>
            <pc:docMk/>
            <pc:sldMk cId="2489275386" sldId="316"/>
            <ac:inkMk id="109" creationId="{94DA8122-913C-45CF-A02C-C04B7E9C22B2}"/>
          </ac:inkMkLst>
        </pc:inkChg>
        <pc:inkChg chg="add del">
          <ac:chgData name="Viet Anh Nguyen" userId="b95f61ff061388d5" providerId="LiveId" clId="{3E39147E-158E-4099-BECE-8D8C54C07C10}" dt="2022-01-08T08:35:30.796" v="3072"/>
          <ac:inkMkLst>
            <pc:docMk/>
            <pc:sldMk cId="2489275386" sldId="316"/>
            <ac:inkMk id="110" creationId="{96589007-E1ED-4844-B28A-ECB14306ACBF}"/>
          </ac:inkMkLst>
        </pc:inkChg>
        <pc:inkChg chg="add">
          <ac:chgData name="Viet Anh Nguyen" userId="b95f61ff061388d5" providerId="LiveId" clId="{3E39147E-158E-4099-BECE-8D8C54C07C10}" dt="2022-01-08T08:35:30.796" v="3072"/>
          <ac:inkMkLst>
            <pc:docMk/>
            <pc:sldMk cId="2489275386" sldId="316"/>
            <ac:inkMk id="111" creationId="{43B98A3C-4F98-4886-8422-5F5A804724B7}"/>
          </ac:inkMkLst>
        </pc:inkChg>
        <pc:inkChg chg="add">
          <ac:chgData name="Viet Anh Nguyen" userId="b95f61ff061388d5" providerId="LiveId" clId="{3E39147E-158E-4099-BECE-8D8C54C07C10}" dt="2022-01-08T08:35:31.097" v="3073" actId="9405"/>
          <ac:inkMkLst>
            <pc:docMk/>
            <pc:sldMk cId="2489275386" sldId="316"/>
            <ac:inkMk id="112" creationId="{A9D0630D-0F1A-4E42-8770-C6A3868B66A6}"/>
          </ac:inkMkLst>
        </pc:inkChg>
        <pc:inkChg chg="add">
          <ac:chgData name="Viet Anh Nguyen" userId="b95f61ff061388d5" providerId="LiveId" clId="{3E39147E-158E-4099-BECE-8D8C54C07C10}" dt="2022-01-08T08:35:31.287" v="3074" actId="9405"/>
          <ac:inkMkLst>
            <pc:docMk/>
            <pc:sldMk cId="2489275386" sldId="316"/>
            <ac:inkMk id="113" creationId="{40BB5575-BA7C-415B-A12F-22EB4D3232BD}"/>
          </ac:inkMkLst>
        </pc:inkChg>
        <pc:inkChg chg="add del">
          <ac:chgData name="Viet Anh Nguyen" userId="b95f61ff061388d5" providerId="LiveId" clId="{3E39147E-158E-4099-BECE-8D8C54C07C10}" dt="2022-01-08T08:35:35.615" v="3083"/>
          <ac:inkMkLst>
            <pc:docMk/>
            <pc:sldMk cId="2489275386" sldId="316"/>
            <ac:inkMk id="114" creationId="{104F9E22-E220-4F30-966B-0F1137E85A45}"/>
          </ac:inkMkLst>
        </pc:inkChg>
        <pc:inkChg chg="add del">
          <ac:chgData name="Viet Anh Nguyen" userId="b95f61ff061388d5" providerId="LiveId" clId="{3E39147E-158E-4099-BECE-8D8C54C07C10}" dt="2022-01-08T08:35:35.615" v="3083"/>
          <ac:inkMkLst>
            <pc:docMk/>
            <pc:sldMk cId="2489275386" sldId="316"/>
            <ac:inkMk id="115" creationId="{C8A7CB5C-E120-47A1-98F6-E157289CB8FC}"/>
          </ac:inkMkLst>
        </pc:inkChg>
        <pc:inkChg chg="add del">
          <ac:chgData name="Viet Anh Nguyen" userId="b95f61ff061388d5" providerId="LiveId" clId="{3E39147E-158E-4099-BECE-8D8C54C07C10}" dt="2022-01-08T08:35:35.615" v="3083"/>
          <ac:inkMkLst>
            <pc:docMk/>
            <pc:sldMk cId="2489275386" sldId="316"/>
            <ac:inkMk id="116" creationId="{92043A27-213A-4D95-B4E2-960B8EE9594A}"/>
          </ac:inkMkLst>
        </pc:inkChg>
        <pc:inkChg chg="add del">
          <ac:chgData name="Viet Anh Nguyen" userId="b95f61ff061388d5" providerId="LiveId" clId="{3E39147E-158E-4099-BECE-8D8C54C07C10}" dt="2022-01-08T08:35:35.615" v="3083"/>
          <ac:inkMkLst>
            <pc:docMk/>
            <pc:sldMk cId="2489275386" sldId="316"/>
            <ac:inkMk id="117" creationId="{997C147E-2FA2-494C-8180-5020E494AA97}"/>
          </ac:inkMkLst>
        </pc:inkChg>
        <pc:inkChg chg="add del">
          <ac:chgData name="Viet Anh Nguyen" userId="b95f61ff061388d5" providerId="LiveId" clId="{3E39147E-158E-4099-BECE-8D8C54C07C10}" dt="2022-01-08T08:35:35.615" v="3083"/>
          <ac:inkMkLst>
            <pc:docMk/>
            <pc:sldMk cId="2489275386" sldId="316"/>
            <ac:inkMk id="118" creationId="{5ABE75AB-447A-4B12-AB46-7989FD83F318}"/>
          </ac:inkMkLst>
        </pc:inkChg>
        <pc:inkChg chg="add del">
          <ac:chgData name="Viet Anh Nguyen" userId="b95f61ff061388d5" providerId="LiveId" clId="{3E39147E-158E-4099-BECE-8D8C54C07C10}" dt="2022-01-08T08:35:35.615" v="3083"/>
          <ac:inkMkLst>
            <pc:docMk/>
            <pc:sldMk cId="2489275386" sldId="316"/>
            <ac:inkMk id="119" creationId="{9DEF8581-6E41-4E71-B6AB-75E8257A922E}"/>
          </ac:inkMkLst>
        </pc:inkChg>
        <pc:inkChg chg="add del">
          <ac:chgData name="Viet Anh Nguyen" userId="b95f61ff061388d5" providerId="LiveId" clId="{3E39147E-158E-4099-BECE-8D8C54C07C10}" dt="2022-01-08T08:35:35.615" v="3083"/>
          <ac:inkMkLst>
            <pc:docMk/>
            <pc:sldMk cId="2489275386" sldId="316"/>
            <ac:inkMk id="120" creationId="{983469D2-D8D7-4A5E-9530-4D0040FF4D40}"/>
          </ac:inkMkLst>
        </pc:inkChg>
        <pc:inkChg chg="add del">
          <ac:chgData name="Viet Anh Nguyen" userId="b95f61ff061388d5" providerId="LiveId" clId="{3E39147E-158E-4099-BECE-8D8C54C07C10}" dt="2022-01-08T08:35:35.615" v="3083"/>
          <ac:inkMkLst>
            <pc:docMk/>
            <pc:sldMk cId="2489275386" sldId="316"/>
            <ac:inkMk id="121" creationId="{E5DF5DB0-A105-46B4-A43D-CF225F8E61F9}"/>
          </ac:inkMkLst>
        </pc:inkChg>
        <pc:inkChg chg="add">
          <ac:chgData name="Viet Anh Nguyen" userId="b95f61ff061388d5" providerId="LiveId" clId="{3E39147E-158E-4099-BECE-8D8C54C07C10}" dt="2022-01-08T08:35:35.615" v="3083"/>
          <ac:inkMkLst>
            <pc:docMk/>
            <pc:sldMk cId="2489275386" sldId="316"/>
            <ac:inkMk id="122" creationId="{9364B1D8-61F5-480B-80B5-24021C6E16ED}"/>
          </ac:inkMkLst>
        </pc:inkChg>
        <pc:inkChg chg="add del">
          <ac:chgData name="Viet Anh Nguyen" userId="b95f61ff061388d5" providerId="LiveId" clId="{3E39147E-158E-4099-BECE-8D8C54C07C10}" dt="2022-01-08T08:35:38.735" v="3086"/>
          <ac:inkMkLst>
            <pc:docMk/>
            <pc:sldMk cId="2489275386" sldId="316"/>
            <ac:inkMk id="123" creationId="{7E0FACB0-922E-4887-B601-AF35E8B26764}"/>
          </ac:inkMkLst>
        </pc:inkChg>
        <pc:inkChg chg="add del">
          <ac:chgData name="Viet Anh Nguyen" userId="b95f61ff061388d5" providerId="LiveId" clId="{3E39147E-158E-4099-BECE-8D8C54C07C10}" dt="2022-01-08T08:35:38.735" v="3086"/>
          <ac:inkMkLst>
            <pc:docMk/>
            <pc:sldMk cId="2489275386" sldId="316"/>
            <ac:inkMk id="124" creationId="{19C1A7CB-766B-450B-8673-58474927B67E}"/>
          </ac:inkMkLst>
        </pc:inkChg>
        <pc:inkChg chg="add del">
          <ac:chgData name="Viet Anh Nguyen" userId="b95f61ff061388d5" providerId="LiveId" clId="{3E39147E-158E-4099-BECE-8D8C54C07C10}" dt="2022-01-08T08:35:43.642" v="3094"/>
          <ac:inkMkLst>
            <pc:docMk/>
            <pc:sldMk cId="2489275386" sldId="316"/>
            <ac:inkMk id="125" creationId="{F5A9C52E-99B1-423E-BEC3-8636A724C91E}"/>
          </ac:inkMkLst>
        </pc:inkChg>
        <pc:inkChg chg="add del">
          <ac:chgData name="Viet Anh Nguyen" userId="b95f61ff061388d5" providerId="LiveId" clId="{3E39147E-158E-4099-BECE-8D8C54C07C10}" dt="2022-01-08T08:35:43.642" v="3094"/>
          <ac:inkMkLst>
            <pc:docMk/>
            <pc:sldMk cId="2489275386" sldId="316"/>
            <ac:inkMk id="126" creationId="{94120ED5-E6DF-498B-9A7D-9D9CF0CD9E74}"/>
          </ac:inkMkLst>
        </pc:inkChg>
        <pc:inkChg chg="add del">
          <ac:chgData name="Viet Anh Nguyen" userId="b95f61ff061388d5" providerId="LiveId" clId="{3E39147E-158E-4099-BECE-8D8C54C07C10}" dt="2022-01-08T08:35:43.642" v="3094"/>
          <ac:inkMkLst>
            <pc:docMk/>
            <pc:sldMk cId="2489275386" sldId="316"/>
            <ac:inkMk id="127" creationId="{E8F321F3-F675-43C6-8395-0FAA02816F29}"/>
          </ac:inkMkLst>
        </pc:inkChg>
        <pc:inkChg chg="add del">
          <ac:chgData name="Viet Anh Nguyen" userId="b95f61ff061388d5" providerId="LiveId" clId="{3E39147E-158E-4099-BECE-8D8C54C07C10}" dt="2022-01-08T08:35:43.642" v="3094"/>
          <ac:inkMkLst>
            <pc:docMk/>
            <pc:sldMk cId="2489275386" sldId="316"/>
            <ac:inkMk id="128" creationId="{4B28DB73-9712-4E54-8DBB-125EB41AAF05}"/>
          </ac:inkMkLst>
        </pc:inkChg>
        <pc:inkChg chg="add del">
          <ac:chgData name="Viet Anh Nguyen" userId="b95f61ff061388d5" providerId="LiveId" clId="{3E39147E-158E-4099-BECE-8D8C54C07C10}" dt="2022-01-08T08:35:43.642" v="3094"/>
          <ac:inkMkLst>
            <pc:docMk/>
            <pc:sldMk cId="2489275386" sldId="316"/>
            <ac:inkMk id="129" creationId="{DA4FACC2-6927-4C90-9DC9-50B57B3846C1}"/>
          </ac:inkMkLst>
        </pc:inkChg>
        <pc:inkChg chg="add del">
          <ac:chgData name="Viet Anh Nguyen" userId="b95f61ff061388d5" providerId="LiveId" clId="{3E39147E-158E-4099-BECE-8D8C54C07C10}" dt="2022-01-08T08:35:43.642" v="3094"/>
          <ac:inkMkLst>
            <pc:docMk/>
            <pc:sldMk cId="2489275386" sldId="316"/>
            <ac:inkMk id="130" creationId="{E2393947-7871-4F9B-AF09-25862ECE5DA6}"/>
          </ac:inkMkLst>
        </pc:inkChg>
        <pc:inkChg chg="add del">
          <ac:chgData name="Viet Anh Nguyen" userId="b95f61ff061388d5" providerId="LiveId" clId="{3E39147E-158E-4099-BECE-8D8C54C07C10}" dt="2022-01-08T08:35:43.642" v="3094"/>
          <ac:inkMkLst>
            <pc:docMk/>
            <pc:sldMk cId="2489275386" sldId="316"/>
            <ac:inkMk id="131" creationId="{C307ACF7-9C5A-4955-8718-0DDDAF012BBF}"/>
          </ac:inkMkLst>
        </pc:inkChg>
        <pc:inkChg chg="add del">
          <ac:chgData name="Viet Anh Nguyen" userId="b95f61ff061388d5" providerId="LiveId" clId="{3E39147E-158E-4099-BECE-8D8C54C07C10}" dt="2022-01-08T08:35:43.642" v="3094"/>
          <ac:inkMkLst>
            <pc:docMk/>
            <pc:sldMk cId="2489275386" sldId="316"/>
            <ac:inkMk id="132" creationId="{E2795DAA-AA06-4080-B2E0-8294ED69AE96}"/>
          </ac:inkMkLst>
        </pc:inkChg>
        <pc:inkChg chg="add">
          <ac:chgData name="Viet Anh Nguyen" userId="b95f61ff061388d5" providerId="LiveId" clId="{3E39147E-158E-4099-BECE-8D8C54C07C10}" dt="2022-01-08T08:35:43.642" v="3094"/>
          <ac:inkMkLst>
            <pc:docMk/>
            <pc:sldMk cId="2489275386" sldId="316"/>
            <ac:inkMk id="133" creationId="{0D3FCB84-55FF-47F5-B1F3-7B20EB3DA548}"/>
          </ac:inkMkLst>
        </pc:inkChg>
        <pc:inkChg chg="add">
          <ac:chgData name="Viet Anh Nguyen" userId="b95f61ff061388d5" providerId="LiveId" clId="{3E39147E-158E-4099-BECE-8D8C54C07C10}" dt="2022-01-08T08:35:43.642" v="3094"/>
          <ac:inkMkLst>
            <pc:docMk/>
            <pc:sldMk cId="2489275386" sldId="316"/>
            <ac:inkMk id="134" creationId="{7D6D7349-F5A6-47E0-A02A-72BC458019A6}"/>
          </ac:inkMkLst>
        </pc:inkChg>
        <pc:inkChg chg="add del">
          <ac:chgData name="Viet Anh Nguyen" userId="b95f61ff061388d5" providerId="LiveId" clId="{3E39147E-158E-4099-BECE-8D8C54C07C10}" dt="2022-01-08T08:35:52.210" v="3103"/>
          <ac:inkMkLst>
            <pc:docMk/>
            <pc:sldMk cId="2489275386" sldId="316"/>
            <ac:inkMk id="135" creationId="{3E100825-75A3-405A-A741-4124C18D59EC}"/>
          </ac:inkMkLst>
        </pc:inkChg>
        <pc:inkChg chg="add del">
          <ac:chgData name="Viet Anh Nguyen" userId="b95f61ff061388d5" providerId="LiveId" clId="{3E39147E-158E-4099-BECE-8D8C54C07C10}" dt="2022-01-08T08:35:52.210" v="3103"/>
          <ac:inkMkLst>
            <pc:docMk/>
            <pc:sldMk cId="2489275386" sldId="316"/>
            <ac:inkMk id="136" creationId="{AD49C14A-5F61-48DA-A173-F5C3B233E96C}"/>
          </ac:inkMkLst>
        </pc:inkChg>
        <pc:inkChg chg="add del">
          <ac:chgData name="Viet Anh Nguyen" userId="b95f61ff061388d5" providerId="LiveId" clId="{3E39147E-158E-4099-BECE-8D8C54C07C10}" dt="2022-01-08T08:35:52.210" v="3103"/>
          <ac:inkMkLst>
            <pc:docMk/>
            <pc:sldMk cId="2489275386" sldId="316"/>
            <ac:inkMk id="137" creationId="{50BDC4FE-75CB-49D3-819D-FC4E00D0A585}"/>
          </ac:inkMkLst>
        </pc:inkChg>
        <pc:inkChg chg="add del">
          <ac:chgData name="Viet Anh Nguyen" userId="b95f61ff061388d5" providerId="LiveId" clId="{3E39147E-158E-4099-BECE-8D8C54C07C10}" dt="2022-01-08T08:35:52.210" v="3103"/>
          <ac:inkMkLst>
            <pc:docMk/>
            <pc:sldMk cId="2489275386" sldId="316"/>
            <ac:inkMk id="138" creationId="{1FFD18C5-34FA-4CB5-A63D-723DA86B7B03}"/>
          </ac:inkMkLst>
        </pc:inkChg>
        <pc:inkChg chg="add del">
          <ac:chgData name="Viet Anh Nguyen" userId="b95f61ff061388d5" providerId="LiveId" clId="{3E39147E-158E-4099-BECE-8D8C54C07C10}" dt="2022-01-08T08:35:52.210" v="3103"/>
          <ac:inkMkLst>
            <pc:docMk/>
            <pc:sldMk cId="2489275386" sldId="316"/>
            <ac:inkMk id="139" creationId="{9C2BDFF6-4CF7-4F33-BA25-D0BF22722D07}"/>
          </ac:inkMkLst>
        </pc:inkChg>
        <pc:inkChg chg="add del">
          <ac:chgData name="Viet Anh Nguyen" userId="b95f61ff061388d5" providerId="LiveId" clId="{3E39147E-158E-4099-BECE-8D8C54C07C10}" dt="2022-01-08T08:35:52.210" v="3103"/>
          <ac:inkMkLst>
            <pc:docMk/>
            <pc:sldMk cId="2489275386" sldId="316"/>
            <ac:inkMk id="140" creationId="{121A7F65-4ECF-41F2-80E6-FC9FCEB61FAE}"/>
          </ac:inkMkLst>
        </pc:inkChg>
        <pc:inkChg chg="add del">
          <ac:chgData name="Viet Anh Nguyen" userId="b95f61ff061388d5" providerId="LiveId" clId="{3E39147E-158E-4099-BECE-8D8C54C07C10}" dt="2022-01-08T08:35:52.210" v="3103"/>
          <ac:inkMkLst>
            <pc:docMk/>
            <pc:sldMk cId="2489275386" sldId="316"/>
            <ac:inkMk id="141" creationId="{65E62618-A273-449A-974B-52677C203E7A}"/>
          </ac:inkMkLst>
        </pc:inkChg>
        <pc:inkChg chg="add del">
          <ac:chgData name="Viet Anh Nguyen" userId="b95f61ff061388d5" providerId="LiveId" clId="{3E39147E-158E-4099-BECE-8D8C54C07C10}" dt="2022-01-08T08:35:52.210" v="3103"/>
          <ac:inkMkLst>
            <pc:docMk/>
            <pc:sldMk cId="2489275386" sldId="316"/>
            <ac:inkMk id="142" creationId="{91E492A3-1948-4434-BC77-BE757151F73E}"/>
          </ac:inkMkLst>
        </pc:inkChg>
        <pc:inkChg chg="add del">
          <ac:chgData name="Viet Anh Nguyen" userId="b95f61ff061388d5" providerId="LiveId" clId="{3E39147E-158E-4099-BECE-8D8C54C07C10}" dt="2022-01-08T08:35:53.785" v="3105"/>
          <ac:inkMkLst>
            <pc:docMk/>
            <pc:sldMk cId="2489275386" sldId="316"/>
            <ac:inkMk id="143" creationId="{DDDE8C08-EEF4-484F-BA56-604F0A688BEB}"/>
          </ac:inkMkLst>
        </pc:inkChg>
        <pc:inkChg chg="add del">
          <ac:chgData name="Viet Anh Nguyen" userId="b95f61ff061388d5" providerId="LiveId" clId="{3E39147E-158E-4099-BECE-8D8C54C07C10}" dt="2022-01-08T08:35:53.785" v="3105"/>
          <ac:inkMkLst>
            <pc:docMk/>
            <pc:sldMk cId="2489275386" sldId="316"/>
            <ac:inkMk id="144" creationId="{8829922B-4050-4700-99C1-6D2CDA89E188}"/>
          </ac:inkMkLst>
        </pc:inkChg>
        <pc:inkChg chg="add">
          <ac:chgData name="Viet Anh Nguyen" userId="b95f61ff061388d5" providerId="LiveId" clId="{3E39147E-158E-4099-BECE-8D8C54C07C10}" dt="2022-01-08T08:35:53.785" v="3105"/>
          <ac:inkMkLst>
            <pc:docMk/>
            <pc:sldMk cId="2489275386" sldId="316"/>
            <ac:inkMk id="145" creationId="{646563F6-B2A7-49CC-8CBB-496C47E791D5}"/>
          </ac:inkMkLst>
        </pc:inkChg>
        <pc:inkChg chg="add del">
          <ac:chgData name="Viet Anh Nguyen" userId="b95f61ff061388d5" providerId="LiveId" clId="{3E39147E-158E-4099-BECE-8D8C54C07C10}" dt="2022-01-08T08:36:00.977" v="3114"/>
          <ac:inkMkLst>
            <pc:docMk/>
            <pc:sldMk cId="2489275386" sldId="316"/>
            <ac:inkMk id="146" creationId="{6AEC506C-E4AD-4EB1-BB2D-AD5D37EDD7E1}"/>
          </ac:inkMkLst>
        </pc:inkChg>
        <pc:inkChg chg="add del">
          <ac:chgData name="Viet Anh Nguyen" userId="b95f61ff061388d5" providerId="LiveId" clId="{3E39147E-158E-4099-BECE-8D8C54C07C10}" dt="2022-01-08T08:36:00.977" v="3114"/>
          <ac:inkMkLst>
            <pc:docMk/>
            <pc:sldMk cId="2489275386" sldId="316"/>
            <ac:inkMk id="147" creationId="{E56CE785-B236-461C-BBDB-77D297430A1E}"/>
          </ac:inkMkLst>
        </pc:inkChg>
        <pc:inkChg chg="add del">
          <ac:chgData name="Viet Anh Nguyen" userId="b95f61ff061388d5" providerId="LiveId" clId="{3E39147E-158E-4099-BECE-8D8C54C07C10}" dt="2022-01-08T08:36:00.977" v="3114"/>
          <ac:inkMkLst>
            <pc:docMk/>
            <pc:sldMk cId="2489275386" sldId="316"/>
            <ac:inkMk id="148" creationId="{97BD464C-1D60-4E8D-9D02-633E661EFF84}"/>
          </ac:inkMkLst>
        </pc:inkChg>
        <pc:inkChg chg="add del">
          <ac:chgData name="Viet Anh Nguyen" userId="b95f61ff061388d5" providerId="LiveId" clId="{3E39147E-158E-4099-BECE-8D8C54C07C10}" dt="2022-01-08T08:36:00.977" v="3114"/>
          <ac:inkMkLst>
            <pc:docMk/>
            <pc:sldMk cId="2489275386" sldId="316"/>
            <ac:inkMk id="149" creationId="{F3BBD49E-499F-4EE1-AF49-66D9757FEB08}"/>
          </ac:inkMkLst>
        </pc:inkChg>
        <pc:inkChg chg="add del">
          <ac:chgData name="Viet Anh Nguyen" userId="b95f61ff061388d5" providerId="LiveId" clId="{3E39147E-158E-4099-BECE-8D8C54C07C10}" dt="2022-01-08T08:36:00.977" v="3114"/>
          <ac:inkMkLst>
            <pc:docMk/>
            <pc:sldMk cId="2489275386" sldId="316"/>
            <ac:inkMk id="150" creationId="{96C759AB-5B93-4879-9B41-D14A9D67EB39}"/>
          </ac:inkMkLst>
        </pc:inkChg>
        <pc:inkChg chg="add del">
          <ac:chgData name="Viet Anh Nguyen" userId="b95f61ff061388d5" providerId="LiveId" clId="{3E39147E-158E-4099-BECE-8D8C54C07C10}" dt="2022-01-08T08:36:00.977" v="3114"/>
          <ac:inkMkLst>
            <pc:docMk/>
            <pc:sldMk cId="2489275386" sldId="316"/>
            <ac:inkMk id="151" creationId="{4708F882-D2F8-4E2C-9424-FCC3D8018071}"/>
          </ac:inkMkLst>
        </pc:inkChg>
        <pc:inkChg chg="add del">
          <ac:chgData name="Viet Anh Nguyen" userId="b95f61ff061388d5" providerId="LiveId" clId="{3E39147E-158E-4099-BECE-8D8C54C07C10}" dt="2022-01-08T08:36:00.977" v="3114"/>
          <ac:inkMkLst>
            <pc:docMk/>
            <pc:sldMk cId="2489275386" sldId="316"/>
            <ac:inkMk id="152" creationId="{A5BB53F3-0308-408A-A4FF-75F9708CEBE6}"/>
          </ac:inkMkLst>
        </pc:inkChg>
        <pc:inkChg chg="add del">
          <ac:chgData name="Viet Anh Nguyen" userId="b95f61ff061388d5" providerId="LiveId" clId="{3E39147E-158E-4099-BECE-8D8C54C07C10}" dt="2022-01-08T08:36:00.977" v="3114"/>
          <ac:inkMkLst>
            <pc:docMk/>
            <pc:sldMk cId="2489275386" sldId="316"/>
            <ac:inkMk id="153" creationId="{D3F2D7CC-C098-4F29-A529-68867B7B49F7}"/>
          </ac:inkMkLst>
        </pc:inkChg>
        <pc:inkChg chg="add">
          <ac:chgData name="Viet Anh Nguyen" userId="b95f61ff061388d5" providerId="LiveId" clId="{3E39147E-158E-4099-BECE-8D8C54C07C10}" dt="2022-01-08T08:36:00.977" v="3114"/>
          <ac:inkMkLst>
            <pc:docMk/>
            <pc:sldMk cId="2489275386" sldId="316"/>
            <ac:inkMk id="154" creationId="{EF2F7E5E-5363-4A35-9476-19402ED77270}"/>
          </ac:inkMkLst>
        </pc:inkChg>
        <pc:inkChg chg="add">
          <ac:chgData name="Viet Anh Nguyen" userId="b95f61ff061388d5" providerId="LiveId" clId="{3E39147E-158E-4099-BECE-8D8C54C07C10}" dt="2022-01-08T08:36:01.127" v="3115" actId="9405"/>
          <ac:inkMkLst>
            <pc:docMk/>
            <pc:sldMk cId="2489275386" sldId="316"/>
            <ac:inkMk id="155" creationId="{964F32E2-43A5-42F6-A895-01576B315C1E}"/>
          </ac:inkMkLst>
        </pc:inkChg>
        <pc:inkChg chg="add">
          <ac:chgData name="Viet Anh Nguyen" userId="b95f61ff061388d5" providerId="LiveId" clId="{3E39147E-158E-4099-BECE-8D8C54C07C10}" dt="2022-01-08T08:36:01.336" v="3116" actId="9405"/>
          <ac:inkMkLst>
            <pc:docMk/>
            <pc:sldMk cId="2489275386" sldId="316"/>
            <ac:inkMk id="156" creationId="{2572DAB1-7C9D-4982-A627-F5C9F52E0D44}"/>
          </ac:inkMkLst>
        </pc:inkChg>
        <pc:inkChg chg="add del">
          <ac:chgData name="Viet Anh Nguyen" userId="b95f61ff061388d5" providerId="LiveId" clId="{3E39147E-158E-4099-BECE-8D8C54C07C10}" dt="2022-01-08T08:36:04.244" v="3125"/>
          <ac:inkMkLst>
            <pc:docMk/>
            <pc:sldMk cId="2489275386" sldId="316"/>
            <ac:inkMk id="157" creationId="{59885448-0E3C-4201-AC67-1C295A572B1F}"/>
          </ac:inkMkLst>
        </pc:inkChg>
        <pc:inkChg chg="add del">
          <ac:chgData name="Viet Anh Nguyen" userId="b95f61ff061388d5" providerId="LiveId" clId="{3E39147E-158E-4099-BECE-8D8C54C07C10}" dt="2022-01-08T08:36:04.244" v="3125"/>
          <ac:inkMkLst>
            <pc:docMk/>
            <pc:sldMk cId="2489275386" sldId="316"/>
            <ac:inkMk id="158" creationId="{5940F347-4D44-4D46-814A-B14AFAD131CB}"/>
          </ac:inkMkLst>
        </pc:inkChg>
        <pc:inkChg chg="add del">
          <ac:chgData name="Viet Anh Nguyen" userId="b95f61ff061388d5" providerId="LiveId" clId="{3E39147E-158E-4099-BECE-8D8C54C07C10}" dt="2022-01-08T08:36:04.244" v="3125"/>
          <ac:inkMkLst>
            <pc:docMk/>
            <pc:sldMk cId="2489275386" sldId="316"/>
            <ac:inkMk id="159" creationId="{7BA28B4E-8AC3-4F02-A609-FECD50CB4778}"/>
          </ac:inkMkLst>
        </pc:inkChg>
        <pc:inkChg chg="add del">
          <ac:chgData name="Viet Anh Nguyen" userId="b95f61ff061388d5" providerId="LiveId" clId="{3E39147E-158E-4099-BECE-8D8C54C07C10}" dt="2022-01-08T08:36:04.244" v="3125"/>
          <ac:inkMkLst>
            <pc:docMk/>
            <pc:sldMk cId="2489275386" sldId="316"/>
            <ac:inkMk id="160" creationId="{87BBFE7A-3C3D-49F1-A321-4B4A67338E75}"/>
          </ac:inkMkLst>
        </pc:inkChg>
        <pc:inkChg chg="add del">
          <ac:chgData name="Viet Anh Nguyen" userId="b95f61ff061388d5" providerId="LiveId" clId="{3E39147E-158E-4099-BECE-8D8C54C07C10}" dt="2022-01-08T08:36:04.244" v="3125"/>
          <ac:inkMkLst>
            <pc:docMk/>
            <pc:sldMk cId="2489275386" sldId="316"/>
            <ac:inkMk id="161" creationId="{41382749-DC09-45AC-9234-5B7C01055D3B}"/>
          </ac:inkMkLst>
        </pc:inkChg>
        <pc:inkChg chg="add del">
          <ac:chgData name="Viet Anh Nguyen" userId="b95f61ff061388d5" providerId="LiveId" clId="{3E39147E-158E-4099-BECE-8D8C54C07C10}" dt="2022-01-08T08:36:04.244" v="3125"/>
          <ac:inkMkLst>
            <pc:docMk/>
            <pc:sldMk cId="2489275386" sldId="316"/>
            <ac:inkMk id="162" creationId="{AB1511BC-2D04-4C9C-94C4-6F6882D494D1}"/>
          </ac:inkMkLst>
        </pc:inkChg>
        <pc:inkChg chg="add del">
          <ac:chgData name="Viet Anh Nguyen" userId="b95f61ff061388d5" providerId="LiveId" clId="{3E39147E-158E-4099-BECE-8D8C54C07C10}" dt="2022-01-08T08:36:04.244" v="3125"/>
          <ac:inkMkLst>
            <pc:docMk/>
            <pc:sldMk cId="2489275386" sldId="316"/>
            <ac:inkMk id="163" creationId="{5B10C7BA-F687-4127-97E6-8560B94EB58C}"/>
          </ac:inkMkLst>
        </pc:inkChg>
        <pc:inkChg chg="add del">
          <ac:chgData name="Viet Anh Nguyen" userId="b95f61ff061388d5" providerId="LiveId" clId="{3E39147E-158E-4099-BECE-8D8C54C07C10}" dt="2022-01-08T08:36:04.244" v="3125"/>
          <ac:inkMkLst>
            <pc:docMk/>
            <pc:sldMk cId="2489275386" sldId="316"/>
            <ac:inkMk id="164" creationId="{471C2006-45D2-4D6B-928F-9843791C545A}"/>
          </ac:inkMkLst>
        </pc:inkChg>
        <pc:inkChg chg="add del">
          <ac:chgData name="Viet Anh Nguyen" userId="b95f61ff061388d5" providerId="LiveId" clId="{3E39147E-158E-4099-BECE-8D8C54C07C10}" dt="2022-01-08T08:36:04.244" v="3125"/>
          <ac:inkMkLst>
            <pc:docMk/>
            <pc:sldMk cId="2489275386" sldId="316"/>
            <ac:inkMk id="165" creationId="{205674B1-DA21-40A6-88C9-E5715EF46D39}"/>
          </ac:inkMkLst>
        </pc:inkChg>
        <pc:inkChg chg="add">
          <ac:chgData name="Viet Anh Nguyen" userId="b95f61ff061388d5" providerId="LiveId" clId="{3E39147E-158E-4099-BECE-8D8C54C07C10}" dt="2022-01-08T08:36:04.244" v="3125"/>
          <ac:inkMkLst>
            <pc:docMk/>
            <pc:sldMk cId="2489275386" sldId="316"/>
            <ac:inkMk id="166" creationId="{6D22E413-5D81-4D3E-ADA8-CB9B9CDFEED9}"/>
          </ac:inkMkLst>
        </pc:inkChg>
        <pc:inkChg chg="add del">
          <ac:chgData name="Viet Anh Nguyen" userId="b95f61ff061388d5" providerId="LiveId" clId="{3E39147E-158E-4099-BECE-8D8C54C07C10}" dt="2022-01-08T08:36:06.272" v="3128"/>
          <ac:inkMkLst>
            <pc:docMk/>
            <pc:sldMk cId="2489275386" sldId="316"/>
            <ac:inkMk id="167" creationId="{A5DAAC44-CACD-44D5-87E7-8C42753E6824}"/>
          </ac:inkMkLst>
        </pc:inkChg>
        <pc:inkChg chg="add del">
          <ac:chgData name="Viet Anh Nguyen" userId="b95f61ff061388d5" providerId="LiveId" clId="{3E39147E-158E-4099-BECE-8D8C54C07C10}" dt="2022-01-08T08:36:06.272" v="3128"/>
          <ac:inkMkLst>
            <pc:docMk/>
            <pc:sldMk cId="2489275386" sldId="316"/>
            <ac:inkMk id="168" creationId="{7C8D9307-577E-4D6E-AA14-374A16CF95BF}"/>
          </ac:inkMkLst>
        </pc:inkChg>
        <pc:inkChg chg="add">
          <ac:chgData name="Viet Anh Nguyen" userId="b95f61ff061388d5" providerId="LiveId" clId="{3E39147E-158E-4099-BECE-8D8C54C07C10}" dt="2022-01-08T08:36:06.272" v="3128"/>
          <ac:inkMkLst>
            <pc:docMk/>
            <pc:sldMk cId="2489275386" sldId="316"/>
            <ac:inkMk id="169" creationId="{04B95BF5-C5A8-4347-A422-565FB83CB2C1}"/>
          </ac:inkMkLst>
        </pc:inkChg>
        <pc:inkChg chg="add del">
          <ac:chgData name="Viet Anh Nguyen" userId="b95f61ff061388d5" providerId="LiveId" clId="{3E39147E-158E-4099-BECE-8D8C54C07C10}" dt="2022-01-08T08:36:09.407" v="3139"/>
          <ac:inkMkLst>
            <pc:docMk/>
            <pc:sldMk cId="2489275386" sldId="316"/>
            <ac:inkMk id="170" creationId="{0D0BC050-AC45-4B55-91E4-202877C23AB6}"/>
          </ac:inkMkLst>
        </pc:inkChg>
        <pc:inkChg chg="add del">
          <ac:chgData name="Viet Anh Nguyen" userId="b95f61ff061388d5" providerId="LiveId" clId="{3E39147E-158E-4099-BECE-8D8C54C07C10}" dt="2022-01-08T08:36:09.407" v="3139"/>
          <ac:inkMkLst>
            <pc:docMk/>
            <pc:sldMk cId="2489275386" sldId="316"/>
            <ac:inkMk id="171" creationId="{7119A484-355B-49D1-85FD-70C8A14B62A4}"/>
          </ac:inkMkLst>
        </pc:inkChg>
        <pc:inkChg chg="add del">
          <ac:chgData name="Viet Anh Nguyen" userId="b95f61ff061388d5" providerId="LiveId" clId="{3E39147E-158E-4099-BECE-8D8C54C07C10}" dt="2022-01-08T08:36:09.407" v="3139"/>
          <ac:inkMkLst>
            <pc:docMk/>
            <pc:sldMk cId="2489275386" sldId="316"/>
            <ac:inkMk id="172" creationId="{B4D24E64-60C4-441F-913F-D2F450FCB62A}"/>
          </ac:inkMkLst>
        </pc:inkChg>
        <pc:inkChg chg="add del">
          <ac:chgData name="Viet Anh Nguyen" userId="b95f61ff061388d5" providerId="LiveId" clId="{3E39147E-158E-4099-BECE-8D8C54C07C10}" dt="2022-01-08T08:36:09.407" v="3139"/>
          <ac:inkMkLst>
            <pc:docMk/>
            <pc:sldMk cId="2489275386" sldId="316"/>
            <ac:inkMk id="173" creationId="{EE5A936C-9E88-477C-8628-BC3F152665B5}"/>
          </ac:inkMkLst>
        </pc:inkChg>
        <pc:inkChg chg="add del">
          <ac:chgData name="Viet Anh Nguyen" userId="b95f61ff061388d5" providerId="LiveId" clId="{3E39147E-158E-4099-BECE-8D8C54C07C10}" dt="2022-01-08T08:36:09.407" v="3139"/>
          <ac:inkMkLst>
            <pc:docMk/>
            <pc:sldMk cId="2489275386" sldId="316"/>
            <ac:inkMk id="174" creationId="{524FB2A8-2855-4B07-A6FA-3409F0D843D6}"/>
          </ac:inkMkLst>
        </pc:inkChg>
        <pc:inkChg chg="add del">
          <ac:chgData name="Viet Anh Nguyen" userId="b95f61ff061388d5" providerId="LiveId" clId="{3E39147E-158E-4099-BECE-8D8C54C07C10}" dt="2022-01-08T08:36:09.407" v="3139"/>
          <ac:inkMkLst>
            <pc:docMk/>
            <pc:sldMk cId="2489275386" sldId="316"/>
            <ac:inkMk id="175" creationId="{8DF70723-4AC7-4EB8-ADD0-99729131BF38}"/>
          </ac:inkMkLst>
        </pc:inkChg>
        <pc:inkChg chg="add del">
          <ac:chgData name="Viet Anh Nguyen" userId="b95f61ff061388d5" providerId="LiveId" clId="{3E39147E-158E-4099-BECE-8D8C54C07C10}" dt="2022-01-08T08:36:09.407" v="3139"/>
          <ac:inkMkLst>
            <pc:docMk/>
            <pc:sldMk cId="2489275386" sldId="316"/>
            <ac:inkMk id="176" creationId="{ABF94272-2777-48EC-87F1-28A16BB60529}"/>
          </ac:inkMkLst>
        </pc:inkChg>
        <pc:inkChg chg="add del">
          <ac:chgData name="Viet Anh Nguyen" userId="b95f61ff061388d5" providerId="LiveId" clId="{3E39147E-158E-4099-BECE-8D8C54C07C10}" dt="2022-01-08T08:36:09.407" v="3139"/>
          <ac:inkMkLst>
            <pc:docMk/>
            <pc:sldMk cId="2489275386" sldId="316"/>
            <ac:inkMk id="177" creationId="{898F07AC-B5A6-4FB2-B0D1-D15F6A084ED0}"/>
          </ac:inkMkLst>
        </pc:inkChg>
        <pc:inkChg chg="add">
          <ac:chgData name="Viet Anh Nguyen" userId="b95f61ff061388d5" providerId="LiveId" clId="{3E39147E-158E-4099-BECE-8D8C54C07C10}" dt="2022-01-08T08:36:08.591" v="3137" actId="9405"/>
          <ac:inkMkLst>
            <pc:docMk/>
            <pc:sldMk cId="2489275386" sldId="316"/>
            <ac:inkMk id="178" creationId="{30ED3F53-FBCB-4C6D-BDDC-ECF18CFF0771}"/>
          </ac:inkMkLst>
        </pc:inkChg>
        <pc:inkChg chg="add">
          <ac:chgData name="Viet Anh Nguyen" userId="b95f61ff061388d5" providerId="LiveId" clId="{3E39147E-158E-4099-BECE-8D8C54C07C10}" dt="2022-01-08T08:36:08.764" v="3138" actId="9405"/>
          <ac:inkMkLst>
            <pc:docMk/>
            <pc:sldMk cId="2489275386" sldId="316"/>
            <ac:inkMk id="179" creationId="{548F99E1-12DB-4576-85B7-BE5188BCD839}"/>
          </ac:inkMkLst>
        </pc:inkChg>
        <pc:inkChg chg="add">
          <ac:chgData name="Viet Anh Nguyen" userId="b95f61ff061388d5" providerId="LiveId" clId="{3E39147E-158E-4099-BECE-8D8C54C07C10}" dt="2022-01-08T08:36:09.407" v="3139"/>
          <ac:inkMkLst>
            <pc:docMk/>
            <pc:sldMk cId="2489275386" sldId="316"/>
            <ac:inkMk id="180" creationId="{2C905DAF-E525-432A-8C93-693A2367AEBB}"/>
          </ac:inkMkLst>
        </pc:inkChg>
        <pc:inkChg chg="add del">
          <ac:chgData name="Viet Anh Nguyen" userId="b95f61ff061388d5" providerId="LiveId" clId="{3E39147E-158E-4099-BECE-8D8C54C07C10}" dt="2022-01-08T08:36:09.407" v="3139"/>
          <ac:inkMkLst>
            <pc:docMk/>
            <pc:sldMk cId="2489275386" sldId="316"/>
            <ac:inkMk id="181" creationId="{E7104105-32D6-4210-B9B0-1E01E807AA03}"/>
          </ac:inkMkLst>
        </pc:inkChg>
        <pc:inkChg chg="add">
          <ac:chgData name="Viet Anh Nguyen" userId="b95f61ff061388d5" providerId="LiveId" clId="{3E39147E-158E-4099-BECE-8D8C54C07C10}" dt="2022-01-08T08:36:09.407" v="3139"/>
          <ac:inkMkLst>
            <pc:docMk/>
            <pc:sldMk cId="2489275386" sldId="316"/>
            <ac:inkMk id="182" creationId="{9F2C110E-42A3-488C-AE4B-A956A8ADCCD0}"/>
          </ac:inkMkLst>
        </pc:inkChg>
        <pc:inkChg chg="add del">
          <ac:chgData name="Viet Anh Nguyen" userId="b95f61ff061388d5" providerId="LiveId" clId="{3E39147E-158E-4099-BECE-8D8C54C07C10}" dt="2022-01-08T08:36:11.222" v="3143"/>
          <ac:inkMkLst>
            <pc:docMk/>
            <pc:sldMk cId="2489275386" sldId="316"/>
            <ac:inkMk id="183" creationId="{DD9B438B-08E6-4F50-99DC-1B8F2B04D351}"/>
          </ac:inkMkLst>
        </pc:inkChg>
        <pc:inkChg chg="add del">
          <ac:chgData name="Viet Anh Nguyen" userId="b95f61ff061388d5" providerId="LiveId" clId="{3E39147E-158E-4099-BECE-8D8C54C07C10}" dt="2022-01-08T08:36:11.222" v="3143"/>
          <ac:inkMkLst>
            <pc:docMk/>
            <pc:sldMk cId="2489275386" sldId="316"/>
            <ac:inkMk id="184" creationId="{D64F8000-AC5F-4426-A347-EF73CA3E449A}"/>
          </ac:inkMkLst>
        </pc:inkChg>
        <pc:inkChg chg="add del">
          <ac:chgData name="Viet Anh Nguyen" userId="b95f61ff061388d5" providerId="LiveId" clId="{3E39147E-158E-4099-BECE-8D8C54C07C10}" dt="2022-01-08T08:36:11.222" v="3143"/>
          <ac:inkMkLst>
            <pc:docMk/>
            <pc:sldMk cId="2489275386" sldId="316"/>
            <ac:inkMk id="185" creationId="{1BD0B36A-4923-4B20-8DFD-B8CA9E888BBB}"/>
          </ac:inkMkLst>
        </pc:inkChg>
        <pc:inkChg chg="add">
          <ac:chgData name="Viet Anh Nguyen" userId="b95f61ff061388d5" providerId="LiveId" clId="{3E39147E-158E-4099-BECE-8D8C54C07C10}" dt="2022-01-08T08:36:11.222" v="3143"/>
          <ac:inkMkLst>
            <pc:docMk/>
            <pc:sldMk cId="2489275386" sldId="316"/>
            <ac:inkMk id="186" creationId="{DA05C17C-767D-4604-8969-75AB44324266}"/>
          </ac:inkMkLst>
        </pc:inkChg>
      </pc:sldChg>
      <pc:sldChg chg="addSp delSp new mod modClrScheme chgLayout">
        <pc:chgData name="Viet Anh Nguyen" userId="b95f61ff061388d5" providerId="LiveId" clId="{3E39147E-158E-4099-BECE-8D8C54C07C10}" dt="2022-01-08T08:40:08.407" v="3301"/>
        <pc:sldMkLst>
          <pc:docMk/>
          <pc:sldMk cId="2676387024" sldId="317"/>
        </pc:sldMkLst>
        <pc:spChg chg="del">
          <ac:chgData name="Viet Anh Nguyen" userId="b95f61ff061388d5" providerId="LiveId" clId="{3E39147E-158E-4099-BECE-8D8C54C07C10}" dt="2022-01-08T08:36:49.903" v="3149" actId="700"/>
          <ac:spMkLst>
            <pc:docMk/>
            <pc:sldMk cId="2676387024" sldId="317"/>
            <ac:spMk id="2" creationId="{4DF1AD40-8491-44B7-A46E-C91E1D194DDF}"/>
          </ac:spMkLst>
        </pc:spChg>
        <pc:spChg chg="del">
          <ac:chgData name="Viet Anh Nguyen" userId="b95f61ff061388d5" providerId="LiveId" clId="{3E39147E-158E-4099-BECE-8D8C54C07C10}" dt="2022-01-08T08:36:49.903" v="3149" actId="700"/>
          <ac:spMkLst>
            <pc:docMk/>
            <pc:sldMk cId="2676387024" sldId="317"/>
            <ac:spMk id="3" creationId="{063551F5-7D78-491C-AE97-243C89C29159}"/>
          </ac:spMkLst>
        </pc:spChg>
        <pc:inkChg chg="add del">
          <ac:chgData name="Viet Anh Nguyen" userId="b95f61ff061388d5" providerId="LiveId" clId="{3E39147E-158E-4099-BECE-8D8C54C07C10}" dt="2022-01-08T08:36:54.056" v="3155"/>
          <ac:inkMkLst>
            <pc:docMk/>
            <pc:sldMk cId="2676387024" sldId="317"/>
            <ac:inkMk id="4" creationId="{DEBE02A3-32B6-4209-9C7D-B1D62134B5DD}"/>
          </ac:inkMkLst>
        </pc:inkChg>
        <pc:inkChg chg="add del">
          <ac:chgData name="Viet Anh Nguyen" userId="b95f61ff061388d5" providerId="LiveId" clId="{3E39147E-158E-4099-BECE-8D8C54C07C10}" dt="2022-01-08T08:36:54.056" v="3155"/>
          <ac:inkMkLst>
            <pc:docMk/>
            <pc:sldMk cId="2676387024" sldId="317"/>
            <ac:inkMk id="5" creationId="{32864DDE-CDA2-4E00-8008-CF12BD55F9FB}"/>
          </ac:inkMkLst>
        </pc:inkChg>
        <pc:inkChg chg="add del">
          <ac:chgData name="Viet Anh Nguyen" userId="b95f61ff061388d5" providerId="LiveId" clId="{3E39147E-158E-4099-BECE-8D8C54C07C10}" dt="2022-01-08T08:36:54.056" v="3155"/>
          <ac:inkMkLst>
            <pc:docMk/>
            <pc:sldMk cId="2676387024" sldId="317"/>
            <ac:inkMk id="6" creationId="{456270A5-0379-4E8C-BB5A-222136A00136}"/>
          </ac:inkMkLst>
        </pc:inkChg>
        <pc:inkChg chg="add del">
          <ac:chgData name="Viet Anh Nguyen" userId="b95f61ff061388d5" providerId="LiveId" clId="{3E39147E-158E-4099-BECE-8D8C54C07C10}" dt="2022-01-08T08:36:54.056" v="3155"/>
          <ac:inkMkLst>
            <pc:docMk/>
            <pc:sldMk cId="2676387024" sldId="317"/>
            <ac:inkMk id="7" creationId="{567D33CD-3B1A-4509-84F1-3B1C42DA1AE8}"/>
          </ac:inkMkLst>
        </pc:inkChg>
        <pc:inkChg chg="add del">
          <ac:chgData name="Viet Anh Nguyen" userId="b95f61ff061388d5" providerId="LiveId" clId="{3E39147E-158E-4099-BECE-8D8C54C07C10}" dt="2022-01-08T08:36:54.056" v="3155"/>
          <ac:inkMkLst>
            <pc:docMk/>
            <pc:sldMk cId="2676387024" sldId="317"/>
            <ac:inkMk id="8" creationId="{01BC1C54-739B-46B4-8356-7F6DD7509F73}"/>
          </ac:inkMkLst>
        </pc:inkChg>
        <pc:inkChg chg="add del">
          <ac:chgData name="Viet Anh Nguyen" userId="b95f61ff061388d5" providerId="LiveId" clId="{3E39147E-158E-4099-BECE-8D8C54C07C10}" dt="2022-01-08T08:36:55.723" v="3159"/>
          <ac:inkMkLst>
            <pc:docMk/>
            <pc:sldMk cId="2676387024" sldId="317"/>
            <ac:inkMk id="9" creationId="{415ACBAD-3D1D-4A97-8BA4-6DC0BAAC6F8F}"/>
          </ac:inkMkLst>
        </pc:inkChg>
        <pc:inkChg chg="add del">
          <ac:chgData name="Viet Anh Nguyen" userId="b95f61ff061388d5" providerId="LiveId" clId="{3E39147E-158E-4099-BECE-8D8C54C07C10}" dt="2022-01-08T08:36:55.723" v="3159"/>
          <ac:inkMkLst>
            <pc:docMk/>
            <pc:sldMk cId="2676387024" sldId="317"/>
            <ac:inkMk id="10" creationId="{AD302899-90F2-4ABE-B780-4BA3EAF0DDB6}"/>
          </ac:inkMkLst>
        </pc:inkChg>
        <pc:inkChg chg="add del">
          <ac:chgData name="Viet Anh Nguyen" userId="b95f61ff061388d5" providerId="LiveId" clId="{3E39147E-158E-4099-BECE-8D8C54C07C10}" dt="2022-01-08T08:36:55.723" v="3159"/>
          <ac:inkMkLst>
            <pc:docMk/>
            <pc:sldMk cId="2676387024" sldId="317"/>
            <ac:inkMk id="11" creationId="{1C14EE83-3C66-4DC7-8712-DC24CAB63320}"/>
          </ac:inkMkLst>
        </pc:inkChg>
        <pc:inkChg chg="add del">
          <ac:chgData name="Viet Anh Nguyen" userId="b95f61ff061388d5" providerId="LiveId" clId="{3E39147E-158E-4099-BECE-8D8C54C07C10}" dt="2022-01-08T08:36:56.891" v="3162"/>
          <ac:inkMkLst>
            <pc:docMk/>
            <pc:sldMk cId="2676387024" sldId="317"/>
            <ac:inkMk id="12" creationId="{04E78C42-0204-4714-A251-3D33C72A26C9}"/>
          </ac:inkMkLst>
        </pc:inkChg>
        <pc:inkChg chg="add del">
          <ac:chgData name="Viet Anh Nguyen" userId="b95f61ff061388d5" providerId="LiveId" clId="{3E39147E-158E-4099-BECE-8D8C54C07C10}" dt="2022-01-08T08:36:57.844" v="3164"/>
          <ac:inkMkLst>
            <pc:docMk/>
            <pc:sldMk cId="2676387024" sldId="317"/>
            <ac:inkMk id="13" creationId="{66396B42-32C8-49F4-8D76-5561A61B7290}"/>
          </ac:inkMkLst>
        </pc:inkChg>
        <pc:inkChg chg="add del">
          <ac:chgData name="Viet Anh Nguyen" userId="b95f61ff061388d5" providerId="LiveId" clId="{3E39147E-158E-4099-BECE-8D8C54C07C10}" dt="2022-01-08T08:36:56.891" v="3162"/>
          <ac:inkMkLst>
            <pc:docMk/>
            <pc:sldMk cId="2676387024" sldId="317"/>
            <ac:inkMk id="14" creationId="{2124100F-FACA-4A90-8509-A769E48DF521}"/>
          </ac:inkMkLst>
        </pc:inkChg>
        <pc:inkChg chg="add del">
          <ac:chgData name="Viet Anh Nguyen" userId="b95f61ff061388d5" providerId="LiveId" clId="{3E39147E-158E-4099-BECE-8D8C54C07C10}" dt="2022-01-08T08:36:56.891" v="3162"/>
          <ac:inkMkLst>
            <pc:docMk/>
            <pc:sldMk cId="2676387024" sldId="317"/>
            <ac:inkMk id="15" creationId="{569F6B21-E448-448E-A693-9EDF096E60FB}"/>
          </ac:inkMkLst>
        </pc:inkChg>
        <pc:inkChg chg="add del">
          <ac:chgData name="Viet Anh Nguyen" userId="b95f61ff061388d5" providerId="LiveId" clId="{3E39147E-158E-4099-BECE-8D8C54C07C10}" dt="2022-01-08T08:36:57.844" v="3164"/>
          <ac:inkMkLst>
            <pc:docMk/>
            <pc:sldMk cId="2676387024" sldId="317"/>
            <ac:inkMk id="16" creationId="{C1C08D55-7DD0-4C1C-8761-C0AF49AA766F}"/>
          </ac:inkMkLst>
        </pc:inkChg>
        <pc:inkChg chg="add del">
          <ac:chgData name="Viet Anh Nguyen" userId="b95f61ff061388d5" providerId="LiveId" clId="{3E39147E-158E-4099-BECE-8D8C54C07C10}" dt="2022-01-08T08:36:57.844" v="3164"/>
          <ac:inkMkLst>
            <pc:docMk/>
            <pc:sldMk cId="2676387024" sldId="317"/>
            <ac:inkMk id="17" creationId="{3E9EBE19-6734-4CD1-A9FF-777BE9FC82D5}"/>
          </ac:inkMkLst>
        </pc:inkChg>
        <pc:inkChg chg="add">
          <ac:chgData name="Viet Anh Nguyen" userId="b95f61ff061388d5" providerId="LiveId" clId="{3E39147E-158E-4099-BECE-8D8C54C07C10}" dt="2022-01-08T08:36:57.844" v="3164"/>
          <ac:inkMkLst>
            <pc:docMk/>
            <pc:sldMk cId="2676387024" sldId="317"/>
            <ac:inkMk id="18" creationId="{1A8EF424-9561-4B1A-AECD-2AB2F1682C45}"/>
          </ac:inkMkLst>
        </pc:inkChg>
        <pc:inkChg chg="add del">
          <ac:chgData name="Viet Anh Nguyen" userId="b95f61ff061388d5" providerId="LiveId" clId="{3E39147E-158E-4099-BECE-8D8C54C07C10}" dt="2022-01-08T08:38:09.667" v="3177"/>
          <ac:inkMkLst>
            <pc:docMk/>
            <pc:sldMk cId="2676387024" sldId="317"/>
            <ac:inkMk id="19" creationId="{C494A70F-7AC2-4D46-9C82-24DA05507151}"/>
          </ac:inkMkLst>
        </pc:inkChg>
        <pc:inkChg chg="add del">
          <ac:chgData name="Viet Anh Nguyen" userId="b95f61ff061388d5" providerId="LiveId" clId="{3E39147E-158E-4099-BECE-8D8C54C07C10}" dt="2022-01-08T08:38:09.667" v="3177"/>
          <ac:inkMkLst>
            <pc:docMk/>
            <pc:sldMk cId="2676387024" sldId="317"/>
            <ac:inkMk id="20" creationId="{F57F3271-2ACB-4D32-A96E-69E006473503}"/>
          </ac:inkMkLst>
        </pc:inkChg>
        <pc:inkChg chg="add del">
          <ac:chgData name="Viet Anh Nguyen" userId="b95f61ff061388d5" providerId="LiveId" clId="{3E39147E-158E-4099-BECE-8D8C54C07C10}" dt="2022-01-08T08:38:09.667" v="3177"/>
          <ac:inkMkLst>
            <pc:docMk/>
            <pc:sldMk cId="2676387024" sldId="317"/>
            <ac:inkMk id="21" creationId="{279C2047-F10A-45E1-B267-F1DFBF96E53E}"/>
          </ac:inkMkLst>
        </pc:inkChg>
        <pc:inkChg chg="add del">
          <ac:chgData name="Viet Anh Nguyen" userId="b95f61ff061388d5" providerId="LiveId" clId="{3E39147E-158E-4099-BECE-8D8C54C07C10}" dt="2022-01-08T08:38:09.667" v="3177"/>
          <ac:inkMkLst>
            <pc:docMk/>
            <pc:sldMk cId="2676387024" sldId="317"/>
            <ac:inkMk id="22" creationId="{2BEB57FD-84E0-4663-A188-16CC60AAB52B}"/>
          </ac:inkMkLst>
        </pc:inkChg>
        <pc:inkChg chg="add del">
          <ac:chgData name="Viet Anh Nguyen" userId="b95f61ff061388d5" providerId="LiveId" clId="{3E39147E-158E-4099-BECE-8D8C54C07C10}" dt="2022-01-08T08:38:09.667" v="3177"/>
          <ac:inkMkLst>
            <pc:docMk/>
            <pc:sldMk cId="2676387024" sldId="317"/>
            <ac:inkMk id="23" creationId="{5D738891-3757-4546-91EB-8ADA67342724}"/>
          </ac:inkMkLst>
        </pc:inkChg>
        <pc:inkChg chg="add del">
          <ac:chgData name="Viet Anh Nguyen" userId="b95f61ff061388d5" providerId="LiveId" clId="{3E39147E-158E-4099-BECE-8D8C54C07C10}" dt="2022-01-08T08:38:09.667" v="3177"/>
          <ac:inkMkLst>
            <pc:docMk/>
            <pc:sldMk cId="2676387024" sldId="317"/>
            <ac:inkMk id="24" creationId="{A5763252-83A6-49AC-961D-CCA935293AE7}"/>
          </ac:inkMkLst>
        </pc:inkChg>
        <pc:inkChg chg="add del">
          <ac:chgData name="Viet Anh Nguyen" userId="b95f61ff061388d5" providerId="LiveId" clId="{3E39147E-158E-4099-BECE-8D8C54C07C10}" dt="2022-01-08T08:38:09.667" v="3177"/>
          <ac:inkMkLst>
            <pc:docMk/>
            <pc:sldMk cId="2676387024" sldId="317"/>
            <ac:inkMk id="25" creationId="{2DB4C0B7-1DFC-46F6-8D4C-FC7444BA2F59}"/>
          </ac:inkMkLst>
        </pc:inkChg>
        <pc:inkChg chg="add del">
          <ac:chgData name="Viet Anh Nguyen" userId="b95f61ff061388d5" providerId="LiveId" clId="{3E39147E-158E-4099-BECE-8D8C54C07C10}" dt="2022-01-08T08:38:09.667" v="3177"/>
          <ac:inkMkLst>
            <pc:docMk/>
            <pc:sldMk cId="2676387024" sldId="317"/>
            <ac:inkMk id="26" creationId="{E6568DA2-2DF3-4938-BACB-86A19223B49D}"/>
          </ac:inkMkLst>
        </pc:inkChg>
        <pc:inkChg chg="add del">
          <ac:chgData name="Viet Anh Nguyen" userId="b95f61ff061388d5" providerId="LiveId" clId="{3E39147E-158E-4099-BECE-8D8C54C07C10}" dt="2022-01-08T08:38:09.667" v="3177"/>
          <ac:inkMkLst>
            <pc:docMk/>
            <pc:sldMk cId="2676387024" sldId="317"/>
            <ac:inkMk id="27" creationId="{E850F85F-12E1-4F0D-90AE-16B08FBAE820}"/>
          </ac:inkMkLst>
        </pc:inkChg>
        <pc:inkChg chg="add del">
          <ac:chgData name="Viet Anh Nguyen" userId="b95f61ff061388d5" providerId="LiveId" clId="{3E39147E-158E-4099-BECE-8D8C54C07C10}" dt="2022-01-08T08:38:09.667" v="3177"/>
          <ac:inkMkLst>
            <pc:docMk/>
            <pc:sldMk cId="2676387024" sldId="317"/>
            <ac:inkMk id="28" creationId="{0E30855D-CBF8-4F68-B515-54E8333D90C7}"/>
          </ac:inkMkLst>
        </pc:inkChg>
        <pc:inkChg chg="add del">
          <ac:chgData name="Viet Anh Nguyen" userId="b95f61ff061388d5" providerId="LiveId" clId="{3E39147E-158E-4099-BECE-8D8C54C07C10}" dt="2022-01-08T08:38:09.667" v="3177"/>
          <ac:inkMkLst>
            <pc:docMk/>
            <pc:sldMk cId="2676387024" sldId="317"/>
            <ac:inkMk id="29" creationId="{44D6B6CD-86BB-4C13-9582-9A553A5E1B52}"/>
          </ac:inkMkLst>
        </pc:inkChg>
        <pc:inkChg chg="add del">
          <ac:chgData name="Viet Anh Nguyen" userId="b95f61ff061388d5" providerId="LiveId" clId="{3E39147E-158E-4099-BECE-8D8C54C07C10}" dt="2022-01-08T08:38:09.667" v="3177"/>
          <ac:inkMkLst>
            <pc:docMk/>
            <pc:sldMk cId="2676387024" sldId="317"/>
            <ac:inkMk id="30" creationId="{041EAB90-EAF0-4B5A-8D92-CC0C26A02BC0}"/>
          </ac:inkMkLst>
        </pc:inkChg>
        <pc:inkChg chg="add del">
          <ac:chgData name="Viet Anh Nguyen" userId="b95f61ff061388d5" providerId="LiveId" clId="{3E39147E-158E-4099-BECE-8D8C54C07C10}" dt="2022-01-08T08:38:09.667" v="3177"/>
          <ac:inkMkLst>
            <pc:docMk/>
            <pc:sldMk cId="2676387024" sldId="317"/>
            <ac:inkMk id="31" creationId="{182ED3C7-EF20-46BD-8C4F-31B6885798DA}"/>
          </ac:inkMkLst>
        </pc:inkChg>
        <pc:inkChg chg="add del">
          <ac:chgData name="Viet Anh Nguyen" userId="b95f61ff061388d5" providerId="LiveId" clId="{3E39147E-158E-4099-BECE-8D8C54C07C10}" dt="2022-01-08T08:38:09.667" v="3177"/>
          <ac:inkMkLst>
            <pc:docMk/>
            <pc:sldMk cId="2676387024" sldId="317"/>
            <ac:inkMk id="32" creationId="{EAF35827-F33D-4369-AD7F-9E8C050307F3}"/>
          </ac:inkMkLst>
        </pc:inkChg>
        <pc:inkChg chg="add">
          <ac:chgData name="Viet Anh Nguyen" userId="b95f61ff061388d5" providerId="LiveId" clId="{3E39147E-158E-4099-BECE-8D8C54C07C10}" dt="2022-01-08T08:38:09.667" v="3177"/>
          <ac:inkMkLst>
            <pc:docMk/>
            <pc:sldMk cId="2676387024" sldId="317"/>
            <ac:inkMk id="33" creationId="{D520B239-3B52-4ECC-B274-11786778236F}"/>
          </ac:inkMkLst>
        </pc:inkChg>
        <pc:inkChg chg="add del">
          <ac:chgData name="Viet Anh Nguyen" userId="b95f61ff061388d5" providerId="LiveId" clId="{3E39147E-158E-4099-BECE-8D8C54C07C10}" dt="2022-01-08T08:38:15.136" v="3191"/>
          <ac:inkMkLst>
            <pc:docMk/>
            <pc:sldMk cId="2676387024" sldId="317"/>
            <ac:inkMk id="34" creationId="{DE07859C-FEEC-4FAC-A942-827588FD36C9}"/>
          </ac:inkMkLst>
        </pc:inkChg>
        <pc:inkChg chg="add del">
          <ac:chgData name="Viet Anh Nguyen" userId="b95f61ff061388d5" providerId="LiveId" clId="{3E39147E-158E-4099-BECE-8D8C54C07C10}" dt="2022-01-08T08:38:15.136" v="3191"/>
          <ac:inkMkLst>
            <pc:docMk/>
            <pc:sldMk cId="2676387024" sldId="317"/>
            <ac:inkMk id="35" creationId="{986D1F76-0E0A-4DB0-9614-C148070319DC}"/>
          </ac:inkMkLst>
        </pc:inkChg>
        <pc:inkChg chg="add del">
          <ac:chgData name="Viet Anh Nguyen" userId="b95f61ff061388d5" providerId="LiveId" clId="{3E39147E-158E-4099-BECE-8D8C54C07C10}" dt="2022-01-08T08:38:15.136" v="3191"/>
          <ac:inkMkLst>
            <pc:docMk/>
            <pc:sldMk cId="2676387024" sldId="317"/>
            <ac:inkMk id="36" creationId="{26CAD306-BBCD-4428-9CCB-93D4F7E55CC0}"/>
          </ac:inkMkLst>
        </pc:inkChg>
        <pc:inkChg chg="add del">
          <ac:chgData name="Viet Anh Nguyen" userId="b95f61ff061388d5" providerId="LiveId" clId="{3E39147E-158E-4099-BECE-8D8C54C07C10}" dt="2022-01-08T08:38:15.136" v="3191"/>
          <ac:inkMkLst>
            <pc:docMk/>
            <pc:sldMk cId="2676387024" sldId="317"/>
            <ac:inkMk id="37" creationId="{0BE8845C-28DD-4C80-8100-EAE0305D6ACF}"/>
          </ac:inkMkLst>
        </pc:inkChg>
        <pc:inkChg chg="add">
          <ac:chgData name="Viet Anh Nguyen" userId="b95f61ff061388d5" providerId="LiveId" clId="{3E39147E-158E-4099-BECE-8D8C54C07C10}" dt="2022-01-08T08:38:12.040" v="3182" actId="9405"/>
          <ac:inkMkLst>
            <pc:docMk/>
            <pc:sldMk cId="2676387024" sldId="317"/>
            <ac:inkMk id="38" creationId="{FF8FAA6C-D47E-4213-AE9A-F4D731BFEEB0}"/>
          </ac:inkMkLst>
        </pc:inkChg>
        <pc:inkChg chg="add del">
          <ac:chgData name="Viet Anh Nguyen" userId="b95f61ff061388d5" providerId="LiveId" clId="{3E39147E-158E-4099-BECE-8D8C54C07C10}" dt="2022-01-08T08:38:15.136" v="3191"/>
          <ac:inkMkLst>
            <pc:docMk/>
            <pc:sldMk cId="2676387024" sldId="317"/>
            <ac:inkMk id="39" creationId="{C45563F2-0610-44A4-98E8-148B4B515DF5}"/>
          </ac:inkMkLst>
        </pc:inkChg>
        <pc:inkChg chg="add del">
          <ac:chgData name="Viet Anh Nguyen" userId="b95f61ff061388d5" providerId="LiveId" clId="{3E39147E-158E-4099-BECE-8D8C54C07C10}" dt="2022-01-08T08:38:15.136" v="3191"/>
          <ac:inkMkLst>
            <pc:docMk/>
            <pc:sldMk cId="2676387024" sldId="317"/>
            <ac:inkMk id="40" creationId="{F0FB36E1-6277-4F92-9A30-4ED600B6C2B8}"/>
          </ac:inkMkLst>
        </pc:inkChg>
        <pc:inkChg chg="add del">
          <ac:chgData name="Viet Anh Nguyen" userId="b95f61ff061388d5" providerId="LiveId" clId="{3E39147E-158E-4099-BECE-8D8C54C07C10}" dt="2022-01-08T08:38:15.136" v="3191"/>
          <ac:inkMkLst>
            <pc:docMk/>
            <pc:sldMk cId="2676387024" sldId="317"/>
            <ac:inkMk id="41" creationId="{A189F5C4-E652-477A-9051-6D1CE23D8D14}"/>
          </ac:inkMkLst>
        </pc:inkChg>
        <pc:inkChg chg="add del">
          <ac:chgData name="Viet Anh Nguyen" userId="b95f61ff061388d5" providerId="LiveId" clId="{3E39147E-158E-4099-BECE-8D8C54C07C10}" dt="2022-01-08T08:38:15.136" v="3191"/>
          <ac:inkMkLst>
            <pc:docMk/>
            <pc:sldMk cId="2676387024" sldId="317"/>
            <ac:inkMk id="42" creationId="{B156DCD2-8CCC-40C4-B7D4-660ED9A35BF3}"/>
          </ac:inkMkLst>
        </pc:inkChg>
        <pc:inkChg chg="add del">
          <ac:chgData name="Viet Anh Nguyen" userId="b95f61ff061388d5" providerId="LiveId" clId="{3E39147E-158E-4099-BECE-8D8C54C07C10}" dt="2022-01-08T08:38:15.136" v="3191"/>
          <ac:inkMkLst>
            <pc:docMk/>
            <pc:sldMk cId="2676387024" sldId="317"/>
            <ac:inkMk id="43" creationId="{3E8B3347-1510-4AC8-AE42-3AFE0AE67C69}"/>
          </ac:inkMkLst>
        </pc:inkChg>
        <pc:inkChg chg="add del">
          <ac:chgData name="Viet Anh Nguyen" userId="b95f61ff061388d5" providerId="LiveId" clId="{3E39147E-158E-4099-BECE-8D8C54C07C10}" dt="2022-01-08T08:38:15.136" v="3191"/>
          <ac:inkMkLst>
            <pc:docMk/>
            <pc:sldMk cId="2676387024" sldId="317"/>
            <ac:inkMk id="44" creationId="{E0E7FFA9-86C8-47C7-AF56-9FCDC9E9DB0B}"/>
          </ac:inkMkLst>
        </pc:inkChg>
        <pc:inkChg chg="add del">
          <ac:chgData name="Viet Anh Nguyen" userId="b95f61ff061388d5" providerId="LiveId" clId="{3E39147E-158E-4099-BECE-8D8C54C07C10}" dt="2022-01-08T08:38:15.136" v="3191"/>
          <ac:inkMkLst>
            <pc:docMk/>
            <pc:sldMk cId="2676387024" sldId="317"/>
            <ac:inkMk id="45" creationId="{ACBF6973-BF69-489A-A031-05A5AA995D65}"/>
          </ac:inkMkLst>
        </pc:inkChg>
        <pc:inkChg chg="add">
          <ac:chgData name="Viet Anh Nguyen" userId="b95f61ff061388d5" providerId="LiveId" clId="{3E39147E-158E-4099-BECE-8D8C54C07C10}" dt="2022-01-08T08:38:14.307" v="3190" actId="9405"/>
          <ac:inkMkLst>
            <pc:docMk/>
            <pc:sldMk cId="2676387024" sldId="317"/>
            <ac:inkMk id="46" creationId="{FA997D64-EFA3-4B0E-928A-6379CAA00CFA}"/>
          </ac:inkMkLst>
        </pc:inkChg>
        <pc:inkChg chg="add">
          <ac:chgData name="Viet Anh Nguyen" userId="b95f61ff061388d5" providerId="LiveId" clId="{3E39147E-158E-4099-BECE-8D8C54C07C10}" dt="2022-01-08T08:38:15.136" v="3191"/>
          <ac:inkMkLst>
            <pc:docMk/>
            <pc:sldMk cId="2676387024" sldId="317"/>
            <ac:inkMk id="47" creationId="{0F8B7D70-84B8-4741-981D-202FD5E2A24E}"/>
          </ac:inkMkLst>
        </pc:inkChg>
        <pc:inkChg chg="add">
          <ac:chgData name="Viet Anh Nguyen" userId="b95f61ff061388d5" providerId="LiveId" clId="{3E39147E-158E-4099-BECE-8D8C54C07C10}" dt="2022-01-08T08:38:15.136" v="3191"/>
          <ac:inkMkLst>
            <pc:docMk/>
            <pc:sldMk cId="2676387024" sldId="317"/>
            <ac:inkMk id="48" creationId="{7D7A871C-9951-401B-A938-51E876A644F2}"/>
          </ac:inkMkLst>
        </pc:inkChg>
        <pc:inkChg chg="add">
          <ac:chgData name="Viet Anh Nguyen" userId="b95f61ff061388d5" providerId="LiveId" clId="{3E39147E-158E-4099-BECE-8D8C54C07C10}" dt="2022-01-08T08:38:15.136" v="3191"/>
          <ac:inkMkLst>
            <pc:docMk/>
            <pc:sldMk cId="2676387024" sldId="317"/>
            <ac:inkMk id="49" creationId="{CC393107-8415-405D-B4C1-841BCA3F9554}"/>
          </ac:inkMkLst>
        </pc:inkChg>
        <pc:inkChg chg="add del">
          <ac:chgData name="Viet Anh Nguyen" userId="b95f61ff061388d5" providerId="LiveId" clId="{3E39147E-158E-4099-BECE-8D8C54C07C10}" dt="2022-01-08T08:38:19.329" v="3203"/>
          <ac:inkMkLst>
            <pc:docMk/>
            <pc:sldMk cId="2676387024" sldId="317"/>
            <ac:inkMk id="50" creationId="{EC6C34C7-187E-4F78-B970-6927672FE69D}"/>
          </ac:inkMkLst>
        </pc:inkChg>
        <pc:inkChg chg="add del">
          <ac:chgData name="Viet Anh Nguyen" userId="b95f61ff061388d5" providerId="LiveId" clId="{3E39147E-158E-4099-BECE-8D8C54C07C10}" dt="2022-01-08T08:38:19.329" v="3203"/>
          <ac:inkMkLst>
            <pc:docMk/>
            <pc:sldMk cId="2676387024" sldId="317"/>
            <ac:inkMk id="51" creationId="{E0E9C7F6-C952-4215-B605-9744E40BC2B4}"/>
          </ac:inkMkLst>
        </pc:inkChg>
        <pc:inkChg chg="add del">
          <ac:chgData name="Viet Anh Nguyen" userId="b95f61ff061388d5" providerId="LiveId" clId="{3E39147E-158E-4099-BECE-8D8C54C07C10}" dt="2022-01-08T08:38:19.329" v="3203"/>
          <ac:inkMkLst>
            <pc:docMk/>
            <pc:sldMk cId="2676387024" sldId="317"/>
            <ac:inkMk id="52" creationId="{A5ABEB3F-C56E-4928-870C-8F4AE61356CF}"/>
          </ac:inkMkLst>
        </pc:inkChg>
        <pc:inkChg chg="add del">
          <ac:chgData name="Viet Anh Nguyen" userId="b95f61ff061388d5" providerId="LiveId" clId="{3E39147E-158E-4099-BECE-8D8C54C07C10}" dt="2022-01-08T08:38:19.329" v="3203"/>
          <ac:inkMkLst>
            <pc:docMk/>
            <pc:sldMk cId="2676387024" sldId="317"/>
            <ac:inkMk id="53" creationId="{BC8F09BF-A5D8-45C0-B918-A3F0DBFBBEC3}"/>
          </ac:inkMkLst>
        </pc:inkChg>
        <pc:inkChg chg="add del">
          <ac:chgData name="Viet Anh Nguyen" userId="b95f61ff061388d5" providerId="LiveId" clId="{3E39147E-158E-4099-BECE-8D8C54C07C10}" dt="2022-01-08T08:38:19.329" v="3203"/>
          <ac:inkMkLst>
            <pc:docMk/>
            <pc:sldMk cId="2676387024" sldId="317"/>
            <ac:inkMk id="54" creationId="{F1A17D3E-E8A5-4969-97FE-C7C22FDDA7CE}"/>
          </ac:inkMkLst>
        </pc:inkChg>
        <pc:inkChg chg="add del">
          <ac:chgData name="Viet Anh Nguyen" userId="b95f61ff061388d5" providerId="LiveId" clId="{3E39147E-158E-4099-BECE-8D8C54C07C10}" dt="2022-01-08T08:38:19.329" v="3203"/>
          <ac:inkMkLst>
            <pc:docMk/>
            <pc:sldMk cId="2676387024" sldId="317"/>
            <ac:inkMk id="55" creationId="{B5802CA8-B4D3-438B-847E-3B4F62B96440}"/>
          </ac:inkMkLst>
        </pc:inkChg>
        <pc:inkChg chg="add del">
          <ac:chgData name="Viet Anh Nguyen" userId="b95f61ff061388d5" providerId="LiveId" clId="{3E39147E-158E-4099-BECE-8D8C54C07C10}" dt="2022-01-08T08:38:19.329" v="3203"/>
          <ac:inkMkLst>
            <pc:docMk/>
            <pc:sldMk cId="2676387024" sldId="317"/>
            <ac:inkMk id="56" creationId="{2DE991FB-1D1A-4CD3-970F-BE8BF2E2427B}"/>
          </ac:inkMkLst>
        </pc:inkChg>
        <pc:inkChg chg="add del">
          <ac:chgData name="Viet Anh Nguyen" userId="b95f61ff061388d5" providerId="LiveId" clId="{3E39147E-158E-4099-BECE-8D8C54C07C10}" dt="2022-01-08T08:38:19.329" v="3203"/>
          <ac:inkMkLst>
            <pc:docMk/>
            <pc:sldMk cId="2676387024" sldId="317"/>
            <ac:inkMk id="57" creationId="{914923F9-C075-4C72-BA26-77BACAB681FD}"/>
          </ac:inkMkLst>
        </pc:inkChg>
        <pc:inkChg chg="add del">
          <ac:chgData name="Viet Anh Nguyen" userId="b95f61ff061388d5" providerId="LiveId" clId="{3E39147E-158E-4099-BECE-8D8C54C07C10}" dt="2022-01-08T08:38:19.329" v="3203"/>
          <ac:inkMkLst>
            <pc:docMk/>
            <pc:sldMk cId="2676387024" sldId="317"/>
            <ac:inkMk id="58" creationId="{105D45B2-36E8-4B74-9DCF-8C21C1AFCB81}"/>
          </ac:inkMkLst>
        </pc:inkChg>
        <pc:inkChg chg="add">
          <ac:chgData name="Viet Anh Nguyen" userId="b95f61ff061388d5" providerId="LiveId" clId="{3E39147E-158E-4099-BECE-8D8C54C07C10}" dt="2022-01-08T08:38:18.518" v="3201" actId="9405"/>
          <ac:inkMkLst>
            <pc:docMk/>
            <pc:sldMk cId="2676387024" sldId="317"/>
            <ac:inkMk id="59" creationId="{643CA6CB-608B-445A-AD0B-11F6D626B85F}"/>
          </ac:inkMkLst>
        </pc:inkChg>
        <pc:inkChg chg="add">
          <ac:chgData name="Viet Anh Nguyen" userId="b95f61ff061388d5" providerId="LiveId" clId="{3E39147E-158E-4099-BECE-8D8C54C07C10}" dt="2022-01-08T08:38:18.694" v="3202" actId="9405"/>
          <ac:inkMkLst>
            <pc:docMk/>
            <pc:sldMk cId="2676387024" sldId="317"/>
            <ac:inkMk id="60" creationId="{EAACDFC6-0D15-4E58-BCFE-4FB36047C8F9}"/>
          </ac:inkMkLst>
        </pc:inkChg>
        <pc:inkChg chg="add">
          <ac:chgData name="Viet Anh Nguyen" userId="b95f61ff061388d5" providerId="LiveId" clId="{3E39147E-158E-4099-BECE-8D8C54C07C10}" dt="2022-01-08T08:38:19.329" v="3203"/>
          <ac:inkMkLst>
            <pc:docMk/>
            <pc:sldMk cId="2676387024" sldId="317"/>
            <ac:inkMk id="61" creationId="{56AC6821-3905-43A4-8D1D-4622A716FBA9}"/>
          </ac:inkMkLst>
        </pc:inkChg>
        <pc:inkChg chg="add del">
          <ac:chgData name="Viet Anh Nguyen" userId="b95f61ff061388d5" providerId="LiveId" clId="{3E39147E-158E-4099-BECE-8D8C54C07C10}" dt="2022-01-08T08:38:19.329" v="3203"/>
          <ac:inkMkLst>
            <pc:docMk/>
            <pc:sldMk cId="2676387024" sldId="317"/>
            <ac:inkMk id="62" creationId="{9D91F57D-AAF9-451D-BFF0-C5EFF067766C}"/>
          </ac:inkMkLst>
        </pc:inkChg>
        <pc:inkChg chg="add">
          <ac:chgData name="Viet Anh Nguyen" userId="b95f61ff061388d5" providerId="LiveId" clId="{3E39147E-158E-4099-BECE-8D8C54C07C10}" dt="2022-01-08T08:38:19.329" v="3203"/>
          <ac:inkMkLst>
            <pc:docMk/>
            <pc:sldMk cId="2676387024" sldId="317"/>
            <ac:inkMk id="63" creationId="{5EEA6A7A-7FDC-4687-8CCB-627041677008}"/>
          </ac:inkMkLst>
        </pc:inkChg>
        <pc:inkChg chg="add">
          <ac:chgData name="Viet Anh Nguyen" userId="b95f61ff061388d5" providerId="LiveId" clId="{3E39147E-158E-4099-BECE-8D8C54C07C10}" dt="2022-01-08T08:38:19.329" v="3203"/>
          <ac:inkMkLst>
            <pc:docMk/>
            <pc:sldMk cId="2676387024" sldId="317"/>
            <ac:inkMk id="64" creationId="{ADB4841D-4289-4AEE-B44A-1F12406056D1}"/>
          </ac:inkMkLst>
        </pc:inkChg>
        <pc:inkChg chg="add">
          <ac:chgData name="Viet Anh Nguyen" userId="b95f61ff061388d5" providerId="LiveId" clId="{3E39147E-158E-4099-BECE-8D8C54C07C10}" dt="2022-01-08T08:38:19.983" v="3204" actId="9405"/>
          <ac:inkMkLst>
            <pc:docMk/>
            <pc:sldMk cId="2676387024" sldId="317"/>
            <ac:inkMk id="65" creationId="{B90AEE1B-5547-409E-B354-82A92B6B27A1}"/>
          </ac:inkMkLst>
        </pc:inkChg>
        <pc:inkChg chg="add">
          <ac:chgData name="Viet Anh Nguyen" userId="b95f61ff061388d5" providerId="LiveId" clId="{3E39147E-158E-4099-BECE-8D8C54C07C10}" dt="2022-01-08T08:38:20.447" v="3205" actId="9405"/>
          <ac:inkMkLst>
            <pc:docMk/>
            <pc:sldMk cId="2676387024" sldId="317"/>
            <ac:inkMk id="66" creationId="{ACB5CAA3-0D21-43C4-B989-571B25C87E73}"/>
          </ac:inkMkLst>
        </pc:inkChg>
        <pc:inkChg chg="add">
          <ac:chgData name="Viet Anh Nguyen" userId="b95f61ff061388d5" providerId="LiveId" clId="{3E39147E-158E-4099-BECE-8D8C54C07C10}" dt="2022-01-08T08:38:21.757" v="3206" actId="9405"/>
          <ac:inkMkLst>
            <pc:docMk/>
            <pc:sldMk cId="2676387024" sldId="317"/>
            <ac:inkMk id="67" creationId="{0269F73A-B79C-4B6B-8147-C3D873749527}"/>
          </ac:inkMkLst>
        </pc:inkChg>
        <pc:inkChg chg="add del">
          <ac:chgData name="Viet Anh Nguyen" userId="b95f61ff061388d5" providerId="LiveId" clId="{3E39147E-158E-4099-BECE-8D8C54C07C10}" dt="2022-01-08T08:38:25.949" v="3215"/>
          <ac:inkMkLst>
            <pc:docMk/>
            <pc:sldMk cId="2676387024" sldId="317"/>
            <ac:inkMk id="68" creationId="{9052DE4D-B413-4118-A456-1214D54B14B9}"/>
          </ac:inkMkLst>
        </pc:inkChg>
        <pc:inkChg chg="add del">
          <ac:chgData name="Viet Anh Nguyen" userId="b95f61ff061388d5" providerId="LiveId" clId="{3E39147E-158E-4099-BECE-8D8C54C07C10}" dt="2022-01-08T08:38:25.949" v="3215"/>
          <ac:inkMkLst>
            <pc:docMk/>
            <pc:sldMk cId="2676387024" sldId="317"/>
            <ac:inkMk id="69" creationId="{8A32261D-89E1-424B-9E75-568EED421031}"/>
          </ac:inkMkLst>
        </pc:inkChg>
        <pc:inkChg chg="add del">
          <ac:chgData name="Viet Anh Nguyen" userId="b95f61ff061388d5" providerId="LiveId" clId="{3E39147E-158E-4099-BECE-8D8C54C07C10}" dt="2022-01-08T08:38:25.949" v="3215"/>
          <ac:inkMkLst>
            <pc:docMk/>
            <pc:sldMk cId="2676387024" sldId="317"/>
            <ac:inkMk id="70" creationId="{F36FB89B-3F52-4639-9F1C-A5B5933F1AC1}"/>
          </ac:inkMkLst>
        </pc:inkChg>
        <pc:inkChg chg="add del">
          <ac:chgData name="Viet Anh Nguyen" userId="b95f61ff061388d5" providerId="LiveId" clId="{3E39147E-158E-4099-BECE-8D8C54C07C10}" dt="2022-01-08T08:38:25.949" v="3215"/>
          <ac:inkMkLst>
            <pc:docMk/>
            <pc:sldMk cId="2676387024" sldId="317"/>
            <ac:inkMk id="71" creationId="{B493BFA1-3BA1-4F0B-98E2-D32065F3C6D5}"/>
          </ac:inkMkLst>
        </pc:inkChg>
        <pc:inkChg chg="add del">
          <ac:chgData name="Viet Anh Nguyen" userId="b95f61ff061388d5" providerId="LiveId" clId="{3E39147E-158E-4099-BECE-8D8C54C07C10}" dt="2022-01-08T08:38:25.949" v="3215"/>
          <ac:inkMkLst>
            <pc:docMk/>
            <pc:sldMk cId="2676387024" sldId="317"/>
            <ac:inkMk id="72" creationId="{F33C07DA-3027-455F-9E64-C813689AD185}"/>
          </ac:inkMkLst>
        </pc:inkChg>
        <pc:inkChg chg="add del">
          <ac:chgData name="Viet Anh Nguyen" userId="b95f61ff061388d5" providerId="LiveId" clId="{3E39147E-158E-4099-BECE-8D8C54C07C10}" dt="2022-01-08T08:38:25.949" v="3215"/>
          <ac:inkMkLst>
            <pc:docMk/>
            <pc:sldMk cId="2676387024" sldId="317"/>
            <ac:inkMk id="73" creationId="{A1C51FF8-2784-4668-8A18-7A02004D97E7}"/>
          </ac:inkMkLst>
        </pc:inkChg>
        <pc:inkChg chg="add del">
          <ac:chgData name="Viet Anh Nguyen" userId="b95f61ff061388d5" providerId="LiveId" clId="{3E39147E-158E-4099-BECE-8D8C54C07C10}" dt="2022-01-08T08:38:25.949" v="3215"/>
          <ac:inkMkLst>
            <pc:docMk/>
            <pc:sldMk cId="2676387024" sldId="317"/>
            <ac:inkMk id="74" creationId="{12920F3F-124A-483F-AF9C-0B395659D1EA}"/>
          </ac:inkMkLst>
        </pc:inkChg>
        <pc:inkChg chg="add del">
          <ac:chgData name="Viet Anh Nguyen" userId="b95f61ff061388d5" providerId="LiveId" clId="{3E39147E-158E-4099-BECE-8D8C54C07C10}" dt="2022-01-08T08:38:25.949" v="3215"/>
          <ac:inkMkLst>
            <pc:docMk/>
            <pc:sldMk cId="2676387024" sldId="317"/>
            <ac:inkMk id="75" creationId="{101168CD-7E38-4E48-ACE8-BCE5F43A7893}"/>
          </ac:inkMkLst>
        </pc:inkChg>
        <pc:inkChg chg="add">
          <ac:chgData name="Viet Anh Nguyen" userId="b95f61ff061388d5" providerId="LiveId" clId="{3E39147E-158E-4099-BECE-8D8C54C07C10}" dt="2022-01-08T08:38:25.949" v="3215"/>
          <ac:inkMkLst>
            <pc:docMk/>
            <pc:sldMk cId="2676387024" sldId="317"/>
            <ac:inkMk id="76" creationId="{C4340A22-5D01-4BCB-87EC-0209EAAA1E68}"/>
          </ac:inkMkLst>
        </pc:inkChg>
        <pc:inkChg chg="add del">
          <ac:chgData name="Viet Anh Nguyen" userId="b95f61ff061388d5" providerId="LiveId" clId="{3E39147E-158E-4099-BECE-8D8C54C07C10}" dt="2022-01-08T08:39:19.773" v="3222"/>
          <ac:inkMkLst>
            <pc:docMk/>
            <pc:sldMk cId="2676387024" sldId="317"/>
            <ac:inkMk id="77" creationId="{0F4C4125-676B-462C-9907-B4418A200FBA}"/>
          </ac:inkMkLst>
        </pc:inkChg>
        <pc:inkChg chg="add del">
          <ac:chgData name="Viet Anh Nguyen" userId="b95f61ff061388d5" providerId="LiveId" clId="{3E39147E-158E-4099-BECE-8D8C54C07C10}" dt="2022-01-08T08:39:19.773" v="3222"/>
          <ac:inkMkLst>
            <pc:docMk/>
            <pc:sldMk cId="2676387024" sldId="317"/>
            <ac:inkMk id="78" creationId="{9016B182-2CA0-486A-8447-D5F1AD0DA7EF}"/>
          </ac:inkMkLst>
        </pc:inkChg>
        <pc:inkChg chg="add del">
          <ac:chgData name="Viet Anh Nguyen" userId="b95f61ff061388d5" providerId="LiveId" clId="{3E39147E-158E-4099-BECE-8D8C54C07C10}" dt="2022-01-08T08:39:19.773" v="3222"/>
          <ac:inkMkLst>
            <pc:docMk/>
            <pc:sldMk cId="2676387024" sldId="317"/>
            <ac:inkMk id="79" creationId="{D480305D-7B83-4914-98ED-74BE3F8FD0FF}"/>
          </ac:inkMkLst>
        </pc:inkChg>
        <pc:inkChg chg="add del">
          <ac:chgData name="Viet Anh Nguyen" userId="b95f61ff061388d5" providerId="LiveId" clId="{3E39147E-158E-4099-BECE-8D8C54C07C10}" dt="2022-01-08T08:39:19.773" v="3222"/>
          <ac:inkMkLst>
            <pc:docMk/>
            <pc:sldMk cId="2676387024" sldId="317"/>
            <ac:inkMk id="80" creationId="{566EF75F-0B2F-4748-AD19-4ECD3E0952C5}"/>
          </ac:inkMkLst>
        </pc:inkChg>
        <pc:inkChg chg="add del">
          <ac:chgData name="Viet Anh Nguyen" userId="b95f61ff061388d5" providerId="LiveId" clId="{3E39147E-158E-4099-BECE-8D8C54C07C10}" dt="2022-01-08T08:39:19.773" v="3222"/>
          <ac:inkMkLst>
            <pc:docMk/>
            <pc:sldMk cId="2676387024" sldId="317"/>
            <ac:inkMk id="81" creationId="{A5EF788D-A5D4-451B-8533-44631A9DD3EE}"/>
          </ac:inkMkLst>
        </pc:inkChg>
        <pc:inkChg chg="add del">
          <ac:chgData name="Viet Anh Nguyen" userId="b95f61ff061388d5" providerId="LiveId" clId="{3E39147E-158E-4099-BECE-8D8C54C07C10}" dt="2022-01-08T08:39:19.773" v="3222"/>
          <ac:inkMkLst>
            <pc:docMk/>
            <pc:sldMk cId="2676387024" sldId="317"/>
            <ac:inkMk id="82" creationId="{43FD4893-DBCA-4A1E-8C83-798AE9FDC338}"/>
          </ac:inkMkLst>
        </pc:inkChg>
        <pc:inkChg chg="add del">
          <ac:chgData name="Viet Anh Nguyen" userId="b95f61ff061388d5" providerId="LiveId" clId="{3E39147E-158E-4099-BECE-8D8C54C07C10}" dt="2022-01-08T08:39:20.771" v="3225"/>
          <ac:inkMkLst>
            <pc:docMk/>
            <pc:sldMk cId="2676387024" sldId="317"/>
            <ac:inkMk id="83" creationId="{3D85F610-2236-49BC-8689-47BE99B4740E}"/>
          </ac:inkMkLst>
        </pc:inkChg>
        <pc:inkChg chg="add del">
          <ac:chgData name="Viet Anh Nguyen" userId="b95f61ff061388d5" providerId="LiveId" clId="{3E39147E-158E-4099-BECE-8D8C54C07C10}" dt="2022-01-08T08:39:20.771" v="3225"/>
          <ac:inkMkLst>
            <pc:docMk/>
            <pc:sldMk cId="2676387024" sldId="317"/>
            <ac:inkMk id="84" creationId="{C5BF80AC-9601-406E-8F3F-3946B6840281}"/>
          </ac:inkMkLst>
        </pc:inkChg>
        <pc:inkChg chg="add del">
          <ac:chgData name="Viet Anh Nguyen" userId="b95f61ff061388d5" providerId="LiveId" clId="{3E39147E-158E-4099-BECE-8D8C54C07C10}" dt="2022-01-08T08:39:20.771" v="3225"/>
          <ac:inkMkLst>
            <pc:docMk/>
            <pc:sldMk cId="2676387024" sldId="317"/>
            <ac:inkMk id="85" creationId="{DF36F945-8704-45F7-99CD-387FF66FAC82}"/>
          </ac:inkMkLst>
        </pc:inkChg>
        <pc:inkChg chg="add del">
          <ac:chgData name="Viet Anh Nguyen" userId="b95f61ff061388d5" providerId="LiveId" clId="{3E39147E-158E-4099-BECE-8D8C54C07C10}" dt="2022-01-08T08:39:26.075" v="3239"/>
          <ac:inkMkLst>
            <pc:docMk/>
            <pc:sldMk cId="2676387024" sldId="317"/>
            <ac:inkMk id="86" creationId="{5BD301D5-4CF4-4CCB-A97F-4BCFCE247E6D}"/>
          </ac:inkMkLst>
        </pc:inkChg>
        <pc:inkChg chg="add del">
          <ac:chgData name="Viet Anh Nguyen" userId="b95f61ff061388d5" providerId="LiveId" clId="{3E39147E-158E-4099-BECE-8D8C54C07C10}" dt="2022-01-08T08:39:26.075" v="3239"/>
          <ac:inkMkLst>
            <pc:docMk/>
            <pc:sldMk cId="2676387024" sldId="317"/>
            <ac:inkMk id="87" creationId="{74188263-096A-4416-BFDD-BFB8E6F490AA}"/>
          </ac:inkMkLst>
        </pc:inkChg>
        <pc:inkChg chg="add del">
          <ac:chgData name="Viet Anh Nguyen" userId="b95f61ff061388d5" providerId="LiveId" clId="{3E39147E-158E-4099-BECE-8D8C54C07C10}" dt="2022-01-08T08:39:26.075" v="3239"/>
          <ac:inkMkLst>
            <pc:docMk/>
            <pc:sldMk cId="2676387024" sldId="317"/>
            <ac:inkMk id="88" creationId="{7E8FA156-A46D-491F-94B0-4482D6CC03A0}"/>
          </ac:inkMkLst>
        </pc:inkChg>
        <pc:inkChg chg="add del">
          <ac:chgData name="Viet Anh Nguyen" userId="b95f61ff061388d5" providerId="LiveId" clId="{3E39147E-158E-4099-BECE-8D8C54C07C10}" dt="2022-01-08T08:39:26.075" v="3239"/>
          <ac:inkMkLst>
            <pc:docMk/>
            <pc:sldMk cId="2676387024" sldId="317"/>
            <ac:inkMk id="89" creationId="{E283D9D1-3CD2-42EC-B7B2-2AE6E3F2E0A1}"/>
          </ac:inkMkLst>
        </pc:inkChg>
        <pc:inkChg chg="add del">
          <ac:chgData name="Viet Anh Nguyen" userId="b95f61ff061388d5" providerId="LiveId" clId="{3E39147E-158E-4099-BECE-8D8C54C07C10}" dt="2022-01-08T08:39:26.075" v="3239"/>
          <ac:inkMkLst>
            <pc:docMk/>
            <pc:sldMk cId="2676387024" sldId="317"/>
            <ac:inkMk id="90" creationId="{9088D9FD-33AD-41FF-AF93-7E717736FE9A}"/>
          </ac:inkMkLst>
        </pc:inkChg>
        <pc:inkChg chg="add del">
          <ac:chgData name="Viet Anh Nguyen" userId="b95f61ff061388d5" providerId="LiveId" clId="{3E39147E-158E-4099-BECE-8D8C54C07C10}" dt="2022-01-08T08:39:26.075" v="3239"/>
          <ac:inkMkLst>
            <pc:docMk/>
            <pc:sldMk cId="2676387024" sldId="317"/>
            <ac:inkMk id="91" creationId="{D819042D-A276-402A-BD9F-97A9AF33E07B}"/>
          </ac:inkMkLst>
        </pc:inkChg>
        <pc:inkChg chg="add del">
          <ac:chgData name="Viet Anh Nguyen" userId="b95f61ff061388d5" providerId="LiveId" clId="{3E39147E-158E-4099-BECE-8D8C54C07C10}" dt="2022-01-08T08:39:26.075" v="3239"/>
          <ac:inkMkLst>
            <pc:docMk/>
            <pc:sldMk cId="2676387024" sldId="317"/>
            <ac:inkMk id="92" creationId="{775CA2D3-2C8F-4741-8665-C7D2733B6DA9}"/>
          </ac:inkMkLst>
        </pc:inkChg>
        <pc:inkChg chg="add del">
          <ac:chgData name="Viet Anh Nguyen" userId="b95f61ff061388d5" providerId="LiveId" clId="{3E39147E-158E-4099-BECE-8D8C54C07C10}" dt="2022-01-08T08:39:26.075" v="3239"/>
          <ac:inkMkLst>
            <pc:docMk/>
            <pc:sldMk cId="2676387024" sldId="317"/>
            <ac:inkMk id="93" creationId="{4002FC3A-26C6-4725-89E9-91ED17DF26A9}"/>
          </ac:inkMkLst>
        </pc:inkChg>
        <pc:inkChg chg="add del">
          <ac:chgData name="Viet Anh Nguyen" userId="b95f61ff061388d5" providerId="LiveId" clId="{3E39147E-158E-4099-BECE-8D8C54C07C10}" dt="2022-01-08T08:39:26.075" v="3239"/>
          <ac:inkMkLst>
            <pc:docMk/>
            <pc:sldMk cId="2676387024" sldId="317"/>
            <ac:inkMk id="94" creationId="{3FC34BD6-9A05-498B-9EA7-9AF394D50F27}"/>
          </ac:inkMkLst>
        </pc:inkChg>
        <pc:inkChg chg="add del">
          <ac:chgData name="Viet Anh Nguyen" userId="b95f61ff061388d5" providerId="LiveId" clId="{3E39147E-158E-4099-BECE-8D8C54C07C10}" dt="2022-01-08T08:39:26.075" v="3239"/>
          <ac:inkMkLst>
            <pc:docMk/>
            <pc:sldMk cId="2676387024" sldId="317"/>
            <ac:inkMk id="95" creationId="{F0D856AA-5E45-4AE8-8EDC-FF58520D95B3}"/>
          </ac:inkMkLst>
        </pc:inkChg>
        <pc:inkChg chg="add del">
          <ac:chgData name="Viet Anh Nguyen" userId="b95f61ff061388d5" providerId="LiveId" clId="{3E39147E-158E-4099-BECE-8D8C54C07C10}" dt="2022-01-08T08:39:26.075" v="3239"/>
          <ac:inkMkLst>
            <pc:docMk/>
            <pc:sldMk cId="2676387024" sldId="317"/>
            <ac:inkMk id="96" creationId="{A15C0230-8DEB-4871-A2D8-E8CD6056239A}"/>
          </ac:inkMkLst>
        </pc:inkChg>
        <pc:inkChg chg="add del">
          <ac:chgData name="Viet Anh Nguyen" userId="b95f61ff061388d5" providerId="LiveId" clId="{3E39147E-158E-4099-BECE-8D8C54C07C10}" dt="2022-01-08T08:39:26.075" v="3239"/>
          <ac:inkMkLst>
            <pc:docMk/>
            <pc:sldMk cId="2676387024" sldId="317"/>
            <ac:inkMk id="97" creationId="{2619124C-8DE4-4068-9739-283535981B0C}"/>
          </ac:inkMkLst>
        </pc:inkChg>
        <pc:inkChg chg="add del">
          <ac:chgData name="Viet Anh Nguyen" userId="b95f61ff061388d5" providerId="LiveId" clId="{3E39147E-158E-4099-BECE-8D8C54C07C10}" dt="2022-01-08T08:39:26.075" v="3239"/>
          <ac:inkMkLst>
            <pc:docMk/>
            <pc:sldMk cId="2676387024" sldId="317"/>
            <ac:inkMk id="98" creationId="{C6FD5C2B-82F9-432B-92CB-7B091DF55D10}"/>
          </ac:inkMkLst>
        </pc:inkChg>
        <pc:inkChg chg="add del">
          <ac:chgData name="Viet Anh Nguyen" userId="b95f61ff061388d5" providerId="LiveId" clId="{3E39147E-158E-4099-BECE-8D8C54C07C10}" dt="2022-01-08T08:39:26.075" v="3239"/>
          <ac:inkMkLst>
            <pc:docMk/>
            <pc:sldMk cId="2676387024" sldId="317"/>
            <ac:inkMk id="99" creationId="{20F442AA-092C-45EA-97AB-0A53872C1B03}"/>
          </ac:inkMkLst>
        </pc:inkChg>
        <pc:inkChg chg="add">
          <ac:chgData name="Viet Anh Nguyen" userId="b95f61ff061388d5" providerId="LiveId" clId="{3E39147E-158E-4099-BECE-8D8C54C07C10}" dt="2022-01-08T08:39:26.075" v="3239"/>
          <ac:inkMkLst>
            <pc:docMk/>
            <pc:sldMk cId="2676387024" sldId="317"/>
            <ac:inkMk id="100" creationId="{42A777F9-0117-4260-8BF9-FB96836CA2D7}"/>
          </ac:inkMkLst>
        </pc:inkChg>
        <pc:inkChg chg="add del">
          <ac:chgData name="Viet Anh Nguyen" userId="b95f61ff061388d5" providerId="LiveId" clId="{3E39147E-158E-4099-BECE-8D8C54C07C10}" dt="2022-01-08T08:39:29.757" v="3246"/>
          <ac:inkMkLst>
            <pc:docMk/>
            <pc:sldMk cId="2676387024" sldId="317"/>
            <ac:inkMk id="101" creationId="{0A2EF58E-CDD2-44ED-8005-A3F51E46B41F}"/>
          </ac:inkMkLst>
        </pc:inkChg>
        <pc:inkChg chg="add del">
          <ac:chgData name="Viet Anh Nguyen" userId="b95f61ff061388d5" providerId="LiveId" clId="{3E39147E-158E-4099-BECE-8D8C54C07C10}" dt="2022-01-08T08:39:29.757" v="3246"/>
          <ac:inkMkLst>
            <pc:docMk/>
            <pc:sldMk cId="2676387024" sldId="317"/>
            <ac:inkMk id="102" creationId="{DE0744B6-4137-4DC1-91BA-7F2509DD55F7}"/>
          </ac:inkMkLst>
        </pc:inkChg>
        <pc:inkChg chg="add del">
          <ac:chgData name="Viet Anh Nguyen" userId="b95f61ff061388d5" providerId="LiveId" clId="{3E39147E-158E-4099-BECE-8D8C54C07C10}" dt="2022-01-08T08:39:29.757" v="3246"/>
          <ac:inkMkLst>
            <pc:docMk/>
            <pc:sldMk cId="2676387024" sldId="317"/>
            <ac:inkMk id="103" creationId="{53966179-FDFE-4C78-BB1F-69E560EB62E6}"/>
          </ac:inkMkLst>
        </pc:inkChg>
        <pc:inkChg chg="add del">
          <ac:chgData name="Viet Anh Nguyen" userId="b95f61ff061388d5" providerId="LiveId" clId="{3E39147E-158E-4099-BECE-8D8C54C07C10}" dt="2022-01-08T08:39:29.757" v="3246"/>
          <ac:inkMkLst>
            <pc:docMk/>
            <pc:sldMk cId="2676387024" sldId="317"/>
            <ac:inkMk id="104" creationId="{6D102034-3B22-4E1B-8A36-D0484D455752}"/>
          </ac:inkMkLst>
        </pc:inkChg>
        <pc:inkChg chg="add del">
          <ac:chgData name="Viet Anh Nguyen" userId="b95f61ff061388d5" providerId="LiveId" clId="{3E39147E-158E-4099-BECE-8D8C54C07C10}" dt="2022-01-08T08:39:29.757" v="3246"/>
          <ac:inkMkLst>
            <pc:docMk/>
            <pc:sldMk cId="2676387024" sldId="317"/>
            <ac:inkMk id="105" creationId="{D03BB707-7310-478C-874D-B33208A612BE}"/>
          </ac:inkMkLst>
        </pc:inkChg>
        <pc:inkChg chg="add del">
          <ac:chgData name="Viet Anh Nguyen" userId="b95f61ff061388d5" providerId="LiveId" clId="{3E39147E-158E-4099-BECE-8D8C54C07C10}" dt="2022-01-08T08:39:29.757" v="3246"/>
          <ac:inkMkLst>
            <pc:docMk/>
            <pc:sldMk cId="2676387024" sldId="317"/>
            <ac:inkMk id="106" creationId="{D3F9676F-36E0-4D94-B302-8D71E5D49AE7}"/>
          </ac:inkMkLst>
        </pc:inkChg>
        <pc:inkChg chg="add del">
          <ac:chgData name="Viet Anh Nguyen" userId="b95f61ff061388d5" providerId="LiveId" clId="{3E39147E-158E-4099-BECE-8D8C54C07C10}" dt="2022-01-08T08:39:30.812" v="3249"/>
          <ac:inkMkLst>
            <pc:docMk/>
            <pc:sldMk cId="2676387024" sldId="317"/>
            <ac:inkMk id="107" creationId="{6F65D694-A1C3-4CEE-9792-8F1A598F34AE}"/>
          </ac:inkMkLst>
        </pc:inkChg>
        <pc:inkChg chg="add del">
          <ac:chgData name="Viet Anh Nguyen" userId="b95f61ff061388d5" providerId="LiveId" clId="{3E39147E-158E-4099-BECE-8D8C54C07C10}" dt="2022-01-08T08:39:30.812" v="3249"/>
          <ac:inkMkLst>
            <pc:docMk/>
            <pc:sldMk cId="2676387024" sldId="317"/>
            <ac:inkMk id="108" creationId="{49E7358C-5610-400D-9111-E623C3181383}"/>
          </ac:inkMkLst>
        </pc:inkChg>
        <pc:inkChg chg="add del">
          <ac:chgData name="Viet Anh Nguyen" userId="b95f61ff061388d5" providerId="LiveId" clId="{3E39147E-158E-4099-BECE-8D8C54C07C10}" dt="2022-01-08T08:39:30.812" v="3249"/>
          <ac:inkMkLst>
            <pc:docMk/>
            <pc:sldMk cId="2676387024" sldId="317"/>
            <ac:inkMk id="109" creationId="{F85F8622-2711-42AE-B412-53EC1F2BA7BE}"/>
          </ac:inkMkLst>
        </pc:inkChg>
        <pc:inkChg chg="add del">
          <ac:chgData name="Viet Anh Nguyen" userId="b95f61ff061388d5" providerId="LiveId" clId="{3E39147E-158E-4099-BECE-8D8C54C07C10}" dt="2022-01-08T08:39:33.367" v="3256"/>
          <ac:inkMkLst>
            <pc:docMk/>
            <pc:sldMk cId="2676387024" sldId="317"/>
            <ac:inkMk id="110" creationId="{61156894-7B1B-46A5-A0DA-09E2FA00A0EB}"/>
          </ac:inkMkLst>
        </pc:inkChg>
        <pc:inkChg chg="add del">
          <ac:chgData name="Viet Anh Nguyen" userId="b95f61ff061388d5" providerId="LiveId" clId="{3E39147E-158E-4099-BECE-8D8C54C07C10}" dt="2022-01-08T08:39:33.367" v="3256"/>
          <ac:inkMkLst>
            <pc:docMk/>
            <pc:sldMk cId="2676387024" sldId="317"/>
            <ac:inkMk id="111" creationId="{BF5D6B26-F46E-4BE7-99A4-ABEB6AAA0FFC}"/>
          </ac:inkMkLst>
        </pc:inkChg>
        <pc:inkChg chg="add del">
          <ac:chgData name="Viet Anh Nguyen" userId="b95f61ff061388d5" providerId="LiveId" clId="{3E39147E-158E-4099-BECE-8D8C54C07C10}" dt="2022-01-08T08:39:33.367" v="3256"/>
          <ac:inkMkLst>
            <pc:docMk/>
            <pc:sldMk cId="2676387024" sldId="317"/>
            <ac:inkMk id="112" creationId="{A8B57B5F-D0A4-4128-9647-3E71A1496A3B}"/>
          </ac:inkMkLst>
        </pc:inkChg>
        <pc:inkChg chg="add del">
          <ac:chgData name="Viet Anh Nguyen" userId="b95f61ff061388d5" providerId="LiveId" clId="{3E39147E-158E-4099-BECE-8D8C54C07C10}" dt="2022-01-08T08:39:33.367" v="3256"/>
          <ac:inkMkLst>
            <pc:docMk/>
            <pc:sldMk cId="2676387024" sldId="317"/>
            <ac:inkMk id="113" creationId="{CE7CC91B-CE7C-4E87-AA4F-2A883BCD9670}"/>
          </ac:inkMkLst>
        </pc:inkChg>
        <pc:inkChg chg="add del">
          <ac:chgData name="Viet Anh Nguyen" userId="b95f61ff061388d5" providerId="LiveId" clId="{3E39147E-158E-4099-BECE-8D8C54C07C10}" dt="2022-01-08T08:39:33.367" v="3256"/>
          <ac:inkMkLst>
            <pc:docMk/>
            <pc:sldMk cId="2676387024" sldId="317"/>
            <ac:inkMk id="114" creationId="{7BC46E16-8E77-430B-8A8F-BC645D058C0A}"/>
          </ac:inkMkLst>
        </pc:inkChg>
        <pc:inkChg chg="add del">
          <ac:chgData name="Viet Anh Nguyen" userId="b95f61ff061388d5" providerId="LiveId" clId="{3E39147E-158E-4099-BECE-8D8C54C07C10}" dt="2022-01-08T08:39:33.367" v="3256"/>
          <ac:inkMkLst>
            <pc:docMk/>
            <pc:sldMk cId="2676387024" sldId="317"/>
            <ac:inkMk id="115" creationId="{22873891-628C-4393-8BFC-133CDDE87192}"/>
          </ac:inkMkLst>
        </pc:inkChg>
        <pc:inkChg chg="add del">
          <ac:chgData name="Viet Anh Nguyen" userId="b95f61ff061388d5" providerId="LiveId" clId="{3E39147E-158E-4099-BECE-8D8C54C07C10}" dt="2022-01-08T08:39:33.367" v="3256"/>
          <ac:inkMkLst>
            <pc:docMk/>
            <pc:sldMk cId="2676387024" sldId="317"/>
            <ac:inkMk id="116" creationId="{77E76A74-F5E5-4F9C-85F6-657F762F6E06}"/>
          </ac:inkMkLst>
        </pc:inkChg>
        <pc:inkChg chg="add">
          <ac:chgData name="Viet Anh Nguyen" userId="b95f61ff061388d5" providerId="LiveId" clId="{3E39147E-158E-4099-BECE-8D8C54C07C10}" dt="2022-01-08T08:39:33.367" v="3256"/>
          <ac:inkMkLst>
            <pc:docMk/>
            <pc:sldMk cId="2676387024" sldId="317"/>
            <ac:inkMk id="117" creationId="{CDE882D5-2366-4E6B-87CA-2EF09362ADAA}"/>
          </ac:inkMkLst>
        </pc:inkChg>
        <pc:inkChg chg="add">
          <ac:chgData name="Viet Anh Nguyen" userId="b95f61ff061388d5" providerId="LiveId" clId="{3E39147E-158E-4099-BECE-8D8C54C07C10}" dt="2022-01-08T08:39:33.556" v="3257" actId="9405"/>
          <ac:inkMkLst>
            <pc:docMk/>
            <pc:sldMk cId="2676387024" sldId="317"/>
            <ac:inkMk id="118" creationId="{17785F2B-4C75-4388-A2A2-2EB16DF8A9BD}"/>
          </ac:inkMkLst>
        </pc:inkChg>
        <pc:inkChg chg="add">
          <ac:chgData name="Viet Anh Nguyen" userId="b95f61ff061388d5" providerId="LiveId" clId="{3E39147E-158E-4099-BECE-8D8C54C07C10}" dt="2022-01-08T08:39:33.752" v="3258" actId="9405"/>
          <ac:inkMkLst>
            <pc:docMk/>
            <pc:sldMk cId="2676387024" sldId="317"/>
            <ac:inkMk id="119" creationId="{DA4E0F0D-F998-4997-B6D0-9E50627A14F1}"/>
          </ac:inkMkLst>
        </pc:inkChg>
        <pc:inkChg chg="add del">
          <ac:chgData name="Viet Anh Nguyen" userId="b95f61ff061388d5" providerId="LiveId" clId="{3E39147E-158E-4099-BECE-8D8C54C07C10}" dt="2022-01-08T08:39:42.154" v="3264"/>
          <ac:inkMkLst>
            <pc:docMk/>
            <pc:sldMk cId="2676387024" sldId="317"/>
            <ac:inkMk id="120" creationId="{DAA837A3-C178-4CFA-B9FD-7DF3211C7CD0}"/>
          </ac:inkMkLst>
        </pc:inkChg>
        <pc:inkChg chg="add del">
          <ac:chgData name="Viet Anh Nguyen" userId="b95f61ff061388d5" providerId="LiveId" clId="{3E39147E-158E-4099-BECE-8D8C54C07C10}" dt="2022-01-08T08:39:42.154" v="3264"/>
          <ac:inkMkLst>
            <pc:docMk/>
            <pc:sldMk cId="2676387024" sldId="317"/>
            <ac:inkMk id="121" creationId="{6C878328-0B7E-4DFC-9F13-A447D6AA7DAE}"/>
          </ac:inkMkLst>
        </pc:inkChg>
        <pc:inkChg chg="add del">
          <ac:chgData name="Viet Anh Nguyen" userId="b95f61ff061388d5" providerId="LiveId" clId="{3E39147E-158E-4099-BECE-8D8C54C07C10}" dt="2022-01-08T08:39:42.154" v="3264"/>
          <ac:inkMkLst>
            <pc:docMk/>
            <pc:sldMk cId="2676387024" sldId="317"/>
            <ac:inkMk id="122" creationId="{0AC8BFC1-1B30-4B90-AB5E-18F4A212A56D}"/>
          </ac:inkMkLst>
        </pc:inkChg>
        <pc:inkChg chg="add del">
          <ac:chgData name="Viet Anh Nguyen" userId="b95f61ff061388d5" providerId="LiveId" clId="{3E39147E-158E-4099-BECE-8D8C54C07C10}" dt="2022-01-08T08:39:42.154" v="3264"/>
          <ac:inkMkLst>
            <pc:docMk/>
            <pc:sldMk cId="2676387024" sldId="317"/>
            <ac:inkMk id="123" creationId="{4594BE2F-3243-42DE-B257-43586BD146CE}"/>
          </ac:inkMkLst>
        </pc:inkChg>
        <pc:inkChg chg="add del">
          <ac:chgData name="Viet Anh Nguyen" userId="b95f61ff061388d5" providerId="LiveId" clId="{3E39147E-158E-4099-BECE-8D8C54C07C10}" dt="2022-01-08T08:39:42.154" v="3264"/>
          <ac:inkMkLst>
            <pc:docMk/>
            <pc:sldMk cId="2676387024" sldId="317"/>
            <ac:inkMk id="124" creationId="{A629F5EA-A94E-466B-9290-D016BB7D690B}"/>
          </ac:inkMkLst>
        </pc:inkChg>
        <pc:inkChg chg="add">
          <ac:chgData name="Viet Anh Nguyen" userId="b95f61ff061388d5" providerId="LiveId" clId="{3E39147E-158E-4099-BECE-8D8C54C07C10}" dt="2022-01-08T08:39:42.154" v="3264"/>
          <ac:inkMkLst>
            <pc:docMk/>
            <pc:sldMk cId="2676387024" sldId="317"/>
            <ac:inkMk id="125" creationId="{7BADFD81-2255-4D3C-8F0E-4924F08A11CD}"/>
          </ac:inkMkLst>
        </pc:inkChg>
        <pc:inkChg chg="add del">
          <ac:chgData name="Viet Anh Nguyen" userId="b95f61ff061388d5" providerId="LiveId" clId="{3E39147E-158E-4099-BECE-8D8C54C07C10}" dt="2022-01-08T08:39:48.549" v="3275"/>
          <ac:inkMkLst>
            <pc:docMk/>
            <pc:sldMk cId="2676387024" sldId="317"/>
            <ac:inkMk id="126" creationId="{64CC4C9E-5420-4F4E-A82F-0FE2E6C8B4F6}"/>
          </ac:inkMkLst>
        </pc:inkChg>
        <pc:inkChg chg="add del">
          <ac:chgData name="Viet Anh Nguyen" userId="b95f61ff061388d5" providerId="LiveId" clId="{3E39147E-158E-4099-BECE-8D8C54C07C10}" dt="2022-01-08T08:39:48.549" v="3275"/>
          <ac:inkMkLst>
            <pc:docMk/>
            <pc:sldMk cId="2676387024" sldId="317"/>
            <ac:inkMk id="127" creationId="{2E2C1F34-76E5-4567-A3B2-AFE53046D92F}"/>
          </ac:inkMkLst>
        </pc:inkChg>
        <pc:inkChg chg="add del">
          <ac:chgData name="Viet Anh Nguyen" userId="b95f61ff061388d5" providerId="LiveId" clId="{3E39147E-158E-4099-BECE-8D8C54C07C10}" dt="2022-01-08T08:39:48.549" v="3275"/>
          <ac:inkMkLst>
            <pc:docMk/>
            <pc:sldMk cId="2676387024" sldId="317"/>
            <ac:inkMk id="128" creationId="{748FBE74-062A-4A3B-9C81-841B5126BED7}"/>
          </ac:inkMkLst>
        </pc:inkChg>
        <pc:inkChg chg="add del">
          <ac:chgData name="Viet Anh Nguyen" userId="b95f61ff061388d5" providerId="LiveId" clId="{3E39147E-158E-4099-BECE-8D8C54C07C10}" dt="2022-01-08T08:39:48.549" v="3275"/>
          <ac:inkMkLst>
            <pc:docMk/>
            <pc:sldMk cId="2676387024" sldId="317"/>
            <ac:inkMk id="129" creationId="{8C85BEE3-CE6E-44EF-8C9A-5B6A9AF6A8AC}"/>
          </ac:inkMkLst>
        </pc:inkChg>
        <pc:inkChg chg="add del">
          <ac:chgData name="Viet Anh Nguyen" userId="b95f61ff061388d5" providerId="LiveId" clId="{3E39147E-158E-4099-BECE-8D8C54C07C10}" dt="2022-01-08T08:39:48.549" v="3275"/>
          <ac:inkMkLst>
            <pc:docMk/>
            <pc:sldMk cId="2676387024" sldId="317"/>
            <ac:inkMk id="130" creationId="{EFE8254B-F508-4285-B2F0-48AF28B37842}"/>
          </ac:inkMkLst>
        </pc:inkChg>
        <pc:inkChg chg="add del">
          <ac:chgData name="Viet Anh Nguyen" userId="b95f61ff061388d5" providerId="LiveId" clId="{3E39147E-158E-4099-BECE-8D8C54C07C10}" dt="2022-01-08T08:39:48.549" v="3275"/>
          <ac:inkMkLst>
            <pc:docMk/>
            <pc:sldMk cId="2676387024" sldId="317"/>
            <ac:inkMk id="131" creationId="{AE1DE833-80AD-47F8-BA5A-28A74A946C17}"/>
          </ac:inkMkLst>
        </pc:inkChg>
        <pc:inkChg chg="add del">
          <ac:chgData name="Viet Anh Nguyen" userId="b95f61ff061388d5" providerId="LiveId" clId="{3E39147E-158E-4099-BECE-8D8C54C07C10}" dt="2022-01-08T08:39:48.549" v="3275"/>
          <ac:inkMkLst>
            <pc:docMk/>
            <pc:sldMk cId="2676387024" sldId="317"/>
            <ac:inkMk id="132" creationId="{AFF095E6-DDF2-4659-9019-E580D25DB906}"/>
          </ac:inkMkLst>
        </pc:inkChg>
        <pc:inkChg chg="add del">
          <ac:chgData name="Viet Anh Nguyen" userId="b95f61ff061388d5" providerId="LiveId" clId="{3E39147E-158E-4099-BECE-8D8C54C07C10}" dt="2022-01-08T08:39:48.549" v="3275"/>
          <ac:inkMkLst>
            <pc:docMk/>
            <pc:sldMk cId="2676387024" sldId="317"/>
            <ac:inkMk id="133" creationId="{F7FC2589-916B-4FCC-93B7-CF75E9D18ED5}"/>
          </ac:inkMkLst>
        </pc:inkChg>
        <pc:inkChg chg="add del">
          <ac:chgData name="Viet Anh Nguyen" userId="b95f61ff061388d5" providerId="LiveId" clId="{3E39147E-158E-4099-BECE-8D8C54C07C10}" dt="2022-01-08T08:39:48.549" v="3275"/>
          <ac:inkMkLst>
            <pc:docMk/>
            <pc:sldMk cId="2676387024" sldId="317"/>
            <ac:inkMk id="134" creationId="{FDA269C9-D169-4710-884D-231AD57409E5}"/>
          </ac:inkMkLst>
        </pc:inkChg>
        <pc:inkChg chg="add del">
          <ac:chgData name="Viet Anh Nguyen" userId="b95f61ff061388d5" providerId="LiveId" clId="{3E39147E-158E-4099-BECE-8D8C54C07C10}" dt="2022-01-08T08:39:48.549" v="3275"/>
          <ac:inkMkLst>
            <pc:docMk/>
            <pc:sldMk cId="2676387024" sldId="317"/>
            <ac:inkMk id="135" creationId="{E534AC75-211E-48E7-A747-E259B14B23F9}"/>
          </ac:inkMkLst>
        </pc:inkChg>
        <pc:inkChg chg="add">
          <ac:chgData name="Viet Anh Nguyen" userId="b95f61ff061388d5" providerId="LiveId" clId="{3E39147E-158E-4099-BECE-8D8C54C07C10}" dt="2022-01-08T08:39:48.549" v="3275"/>
          <ac:inkMkLst>
            <pc:docMk/>
            <pc:sldMk cId="2676387024" sldId="317"/>
            <ac:inkMk id="136" creationId="{FD6529AE-413B-4173-B462-7D462F82B26A}"/>
          </ac:inkMkLst>
        </pc:inkChg>
        <pc:inkChg chg="add">
          <ac:chgData name="Viet Anh Nguyen" userId="b95f61ff061388d5" providerId="LiveId" clId="{3E39147E-158E-4099-BECE-8D8C54C07C10}" dt="2022-01-08T08:39:48.549" v="3275"/>
          <ac:inkMkLst>
            <pc:docMk/>
            <pc:sldMk cId="2676387024" sldId="317"/>
            <ac:inkMk id="137" creationId="{6F8596E2-0AE4-4F92-82AF-4080C31E8A49}"/>
          </ac:inkMkLst>
        </pc:inkChg>
        <pc:inkChg chg="add">
          <ac:chgData name="Viet Anh Nguyen" userId="b95f61ff061388d5" providerId="LiveId" clId="{3E39147E-158E-4099-BECE-8D8C54C07C10}" dt="2022-01-08T08:39:48.549" v="3275"/>
          <ac:inkMkLst>
            <pc:docMk/>
            <pc:sldMk cId="2676387024" sldId="317"/>
            <ac:inkMk id="138" creationId="{4DF09A64-9BDB-4C17-8FB2-C1EDB2A2AE16}"/>
          </ac:inkMkLst>
        </pc:inkChg>
        <pc:inkChg chg="add del">
          <ac:chgData name="Viet Anh Nguyen" userId="b95f61ff061388d5" providerId="LiveId" clId="{3E39147E-158E-4099-BECE-8D8C54C07C10}" dt="2022-01-08T08:39:52.853" v="3278"/>
          <ac:inkMkLst>
            <pc:docMk/>
            <pc:sldMk cId="2676387024" sldId="317"/>
            <ac:inkMk id="139" creationId="{4C22A8FC-7469-4F40-B885-5A26AF4441BD}"/>
          </ac:inkMkLst>
        </pc:inkChg>
        <pc:inkChg chg="add del">
          <ac:chgData name="Viet Anh Nguyen" userId="b95f61ff061388d5" providerId="LiveId" clId="{3E39147E-158E-4099-BECE-8D8C54C07C10}" dt="2022-01-08T08:39:52.853" v="3278"/>
          <ac:inkMkLst>
            <pc:docMk/>
            <pc:sldMk cId="2676387024" sldId="317"/>
            <ac:inkMk id="140" creationId="{63EF15D4-5D8D-4669-AB63-6C91F6295494}"/>
          </ac:inkMkLst>
        </pc:inkChg>
        <pc:inkChg chg="add">
          <ac:chgData name="Viet Anh Nguyen" userId="b95f61ff061388d5" providerId="LiveId" clId="{3E39147E-158E-4099-BECE-8D8C54C07C10}" dt="2022-01-08T08:39:52.853" v="3278"/>
          <ac:inkMkLst>
            <pc:docMk/>
            <pc:sldMk cId="2676387024" sldId="317"/>
            <ac:inkMk id="141" creationId="{CAAF6C5F-03A2-42DB-9BD8-E8C208B90592}"/>
          </ac:inkMkLst>
        </pc:inkChg>
        <pc:inkChg chg="add">
          <ac:chgData name="Viet Anh Nguyen" userId="b95f61ff061388d5" providerId="LiveId" clId="{3E39147E-158E-4099-BECE-8D8C54C07C10}" dt="2022-01-08T08:39:53.417" v="3279" actId="9405"/>
          <ac:inkMkLst>
            <pc:docMk/>
            <pc:sldMk cId="2676387024" sldId="317"/>
            <ac:inkMk id="142" creationId="{0FC2102C-05F3-4E66-A601-2D8D9628BE09}"/>
          </ac:inkMkLst>
        </pc:inkChg>
        <pc:inkChg chg="add del">
          <ac:chgData name="Viet Anh Nguyen" userId="b95f61ff061388d5" providerId="LiveId" clId="{3E39147E-158E-4099-BECE-8D8C54C07C10}" dt="2022-01-08T08:39:57.928" v="3286"/>
          <ac:inkMkLst>
            <pc:docMk/>
            <pc:sldMk cId="2676387024" sldId="317"/>
            <ac:inkMk id="143" creationId="{7921D4BD-3551-4736-9E09-E28146C3C00C}"/>
          </ac:inkMkLst>
        </pc:inkChg>
        <pc:inkChg chg="add del">
          <ac:chgData name="Viet Anh Nguyen" userId="b95f61ff061388d5" providerId="LiveId" clId="{3E39147E-158E-4099-BECE-8D8C54C07C10}" dt="2022-01-08T08:39:57.928" v="3286"/>
          <ac:inkMkLst>
            <pc:docMk/>
            <pc:sldMk cId="2676387024" sldId="317"/>
            <ac:inkMk id="144" creationId="{CC65FBAC-6F6A-413B-BCE1-23569C18D0DA}"/>
          </ac:inkMkLst>
        </pc:inkChg>
        <pc:inkChg chg="add del">
          <ac:chgData name="Viet Anh Nguyen" userId="b95f61ff061388d5" providerId="LiveId" clId="{3E39147E-158E-4099-BECE-8D8C54C07C10}" dt="2022-01-08T08:39:57.928" v="3286"/>
          <ac:inkMkLst>
            <pc:docMk/>
            <pc:sldMk cId="2676387024" sldId="317"/>
            <ac:inkMk id="145" creationId="{523488BE-20AC-48D6-B59C-9CB395E89667}"/>
          </ac:inkMkLst>
        </pc:inkChg>
        <pc:inkChg chg="add del">
          <ac:chgData name="Viet Anh Nguyen" userId="b95f61ff061388d5" providerId="LiveId" clId="{3E39147E-158E-4099-BECE-8D8C54C07C10}" dt="2022-01-08T08:39:57.928" v="3286"/>
          <ac:inkMkLst>
            <pc:docMk/>
            <pc:sldMk cId="2676387024" sldId="317"/>
            <ac:inkMk id="146" creationId="{AE4064DA-8BA1-4140-AFB7-23B69B57290C}"/>
          </ac:inkMkLst>
        </pc:inkChg>
        <pc:inkChg chg="add del">
          <ac:chgData name="Viet Anh Nguyen" userId="b95f61ff061388d5" providerId="LiveId" clId="{3E39147E-158E-4099-BECE-8D8C54C07C10}" dt="2022-01-08T08:39:57.928" v="3286"/>
          <ac:inkMkLst>
            <pc:docMk/>
            <pc:sldMk cId="2676387024" sldId="317"/>
            <ac:inkMk id="147" creationId="{9216F833-B96E-47BB-A135-141EAA39647F}"/>
          </ac:inkMkLst>
        </pc:inkChg>
        <pc:inkChg chg="add del">
          <ac:chgData name="Viet Anh Nguyen" userId="b95f61ff061388d5" providerId="LiveId" clId="{3E39147E-158E-4099-BECE-8D8C54C07C10}" dt="2022-01-08T08:39:57.928" v="3286"/>
          <ac:inkMkLst>
            <pc:docMk/>
            <pc:sldMk cId="2676387024" sldId="317"/>
            <ac:inkMk id="148" creationId="{72EDA7D1-0CF7-4B71-B2F6-6EBD7D03A7CD}"/>
          </ac:inkMkLst>
        </pc:inkChg>
        <pc:inkChg chg="add">
          <ac:chgData name="Viet Anh Nguyen" userId="b95f61ff061388d5" providerId="LiveId" clId="{3E39147E-158E-4099-BECE-8D8C54C07C10}" dt="2022-01-08T08:39:57.928" v="3286"/>
          <ac:inkMkLst>
            <pc:docMk/>
            <pc:sldMk cId="2676387024" sldId="317"/>
            <ac:inkMk id="149" creationId="{CA6432CF-9BD2-4D2E-8134-2ADEEF860B35}"/>
          </ac:inkMkLst>
        </pc:inkChg>
        <pc:inkChg chg="add del">
          <ac:chgData name="Viet Anh Nguyen" userId="b95f61ff061388d5" providerId="LiveId" clId="{3E39147E-158E-4099-BECE-8D8C54C07C10}" dt="2022-01-08T08:40:02.722" v="3295"/>
          <ac:inkMkLst>
            <pc:docMk/>
            <pc:sldMk cId="2676387024" sldId="317"/>
            <ac:inkMk id="150" creationId="{7FBC49D6-44F9-4396-A720-A9BF73D23772}"/>
          </ac:inkMkLst>
        </pc:inkChg>
        <pc:inkChg chg="add del">
          <ac:chgData name="Viet Anh Nguyen" userId="b95f61ff061388d5" providerId="LiveId" clId="{3E39147E-158E-4099-BECE-8D8C54C07C10}" dt="2022-01-08T08:40:02.722" v="3295"/>
          <ac:inkMkLst>
            <pc:docMk/>
            <pc:sldMk cId="2676387024" sldId="317"/>
            <ac:inkMk id="151" creationId="{4E98FB46-0C8B-4429-ACC1-8778380B610C}"/>
          </ac:inkMkLst>
        </pc:inkChg>
        <pc:inkChg chg="add del">
          <ac:chgData name="Viet Anh Nguyen" userId="b95f61ff061388d5" providerId="LiveId" clId="{3E39147E-158E-4099-BECE-8D8C54C07C10}" dt="2022-01-08T08:40:02.722" v="3295"/>
          <ac:inkMkLst>
            <pc:docMk/>
            <pc:sldMk cId="2676387024" sldId="317"/>
            <ac:inkMk id="152" creationId="{F1C2E3FB-9A72-4DE9-8951-26E72EE7982A}"/>
          </ac:inkMkLst>
        </pc:inkChg>
        <pc:inkChg chg="add del">
          <ac:chgData name="Viet Anh Nguyen" userId="b95f61ff061388d5" providerId="LiveId" clId="{3E39147E-158E-4099-BECE-8D8C54C07C10}" dt="2022-01-08T08:40:02.722" v="3295"/>
          <ac:inkMkLst>
            <pc:docMk/>
            <pc:sldMk cId="2676387024" sldId="317"/>
            <ac:inkMk id="153" creationId="{5F3AA791-4BB7-441D-A63D-CCC58ACFDA4C}"/>
          </ac:inkMkLst>
        </pc:inkChg>
        <pc:inkChg chg="add del">
          <ac:chgData name="Viet Anh Nguyen" userId="b95f61ff061388d5" providerId="LiveId" clId="{3E39147E-158E-4099-BECE-8D8C54C07C10}" dt="2022-01-08T08:40:02.722" v="3295"/>
          <ac:inkMkLst>
            <pc:docMk/>
            <pc:sldMk cId="2676387024" sldId="317"/>
            <ac:inkMk id="154" creationId="{936695C1-73FB-4EB8-95DE-9BAD7D40B3EB}"/>
          </ac:inkMkLst>
        </pc:inkChg>
        <pc:inkChg chg="add del">
          <ac:chgData name="Viet Anh Nguyen" userId="b95f61ff061388d5" providerId="LiveId" clId="{3E39147E-158E-4099-BECE-8D8C54C07C10}" dt="2022-01-08T08:40:02.722" v="3295"/>
          <ac:inkMkLst>
            <pc:docMk/>
            <pc:sldMk cId="2676387024" sldId="317"/>
            <ac:inkMk id="155" creationId="{E2A5BA8F-2DEA-4EEE-848B-CAEB4D4E98E8}"/>
          </ac:inkMkLst>
        </pc:inkChg>
        <pc:inkChg chg="add del">
          <ac:chgData name="Viet Anh Nguyen" userId="b95f61ff061388d5" providerId="LiveId" clId="{3E39147E-158E-4099-BECE-8D8C54C07C10}" dt="2022-01-08T08:40:02.722" v="3295"/>
          <ac:inkMkLst>
            <pc:docMk/>
            <pc:sldMk cId="2676387024" sldId="317"/>
            <ac:inkMk id="156" creationId="{9CAB5C63-12E9-4B18-94BA-3FB3F21E26EA}"/>
          </ac:inkMkLst>
        </pc:inkChg>
        <pc:inkChg chg="add del">
          <ac:chgData name="Viet Anh Nguyen" userId="b95f61ff061388d5" providerId="LiveId" clId="{3E39147E-158E-4099-BECE-8D8C54C07C10}" dt="2022-01-08T08:40:02.722" v="3295"/>
          <ac:inkMkLst>
            <pc:docMk/>
            <pc:sldMk cId="2676387024" sldId="317"/>
            <ac:inkMk id="157" creationId="{3A03AB0D-A140-4039-A6A1-EE9AE0F35C69}"/>
          </ac:inkMkLst>
        </pc:inkChg>
        <pc:inkChg chg="add">
          <ac:chgData name="Viet Anh Nguyen" userId="b95f61ff061388d5" providerId="LiveId" clId="{3E39147E-158E-4099-BECE-8D8C54C07C10}" dt="2022-01-08T08:40:02.722" v="3295"/>
          <ac:inkMkLst>
            <pc:docMk/>
            <pc:sldMk cId="2676387024" sldId="317"/>
            <ac:inkMk id="158" creationId="{34206D16-B32B-4803-B2AD-D3B3DF6A7E2A}"/>
          </ac:inkMkLst>
        </pc:inkChg>
        <pc:inkChg chg="add">
          <ac:chgData name="Viet Anh Nguyen" userId="b95f61ff061388d5" providerId="LiveId" clId="{3E39147E-158E-4099-BECE-8D8C54C07C10}" dt="2022-01-08T08:40:02.722" v="3295"/>
          <ac:inkMkLst>
            <pc:docMk/>
            <pc:sldMk cId="2676387024" sldId="317"/>
            <ac:inkMk id="159" creationId="{23CAC05C-4A02-4D65-9341-11E055FBD6FB}"/>
          </ac:inkMkLst>
        </pc:inkChg>
        <pc:inkChg chg="add">
          <ac:chgData name="Viet Anh Nguyen" userId="b95f61ff061388d5" providerId="LiveId" clId="{3E39147E-158E-4099-BECE-8D8C54C07C10}" dt="2022-01-08T08:40:03.017" v="3296" actId="9405"/>
          <ac:inkMkLst>
            <pc:docMk/>
            <pc:sldMk cId="2676387024" sldId="317"/>
            <ac:inkMk id="160" creationId="{6D73B9B3-CED5-43C2-B80B-CFA3A826DC81}"/>
          </ac:inkMkLst>
        </pc:inkChg>
        <pc:inkChg chg="add">
          <ac:chgData name="Viet Anh Nguyen" userId="b95f61ff061388d5" providerId="LiveId" clId="{3E39147E-158E-4099-BECE-8D8C54C07C10}" dt="2022-01-08T08:40:03.218" v="3297" actId="9405"/>
          <ac:inkMkLst>
            <pc:docMk/>
            <pc:sldMk cId="2676387024" sldId="317"/>
            <ac:inkMk id="161" creationId="{1B4CC0B3-B9EE-4025-BA11-A23A3A0E186B}"/>
          </ac:inkMkLst>
        </pc:inkChg>
        <pc:inkChg chg="add del">
          <ac:chgData name="Viet Anh Nguyen" userId="b95f61ff061388d5" providerId="LiveId" clId="{3E39147E-158E-4099-BECE-8D8C54C07C10}" dt="2022-01-08T08:40:08.407" v="3301"/>
          <ac:inkMkLst>
            <pc:docMk/>
            <pc:sldMk cId="2676387024" sldId="317"/>
            <ac:inkMk id="162" creationId="{3AD41A36-ED5C-483E-B7E4-0E5F2ED6650D}"/>
          </ac:inkMkLst>
        </pc:inkChg>
        <pc:inkChg chg="add del">
          <ac:chgData name="Viet Anh Nguyen" userId="b95f61ff061388d5" providerId="LiveId" clId="{3E39147E-158E-4099-BECE-8D8C54C07C10}" dt="2022-01-08T08:40:08.407" v="3301"/>
          <ac:inkMkLst>
            <pc:docMk/>
            <pc:sldMk cId="2676387024" sldId="317"/>
            <ac:inkMk id="163" creationId="{E3AFDD0F-1906-43F4-B92C-B4C247B82670}"/>
          </ac:inkMkLst>
        </pc:inkChg>
        <pc:inkChg chg="add">
          <ac:chgData name="Viet Anh Nguyen" userId="b95f61ff061388d5" providerId="LiveId" clId="{3E39147E-158E-4099-BECE-8D8C54C07C10}" dt="2022-01-08T08:40:07.801" v="3300" actId="9405"/>
          <ac:inkMkLst>
            <pc:docMk/>
            <pc:sldMk cId="2676387024" sldId="317"/>
            <ac:inkMk id="164" creationId="{A0145306-780D-454F-B94D-625096761B3B}"/>
          </ac:inkMkLst>
        </pc:inkChg>
        <pc:inkChg chg="add">
          <ac:chgData name="Viet Anh Nguyen" userId="b95f61ff061388d5" providerId="LiveId" clId="{3E39147E-158E-4099-BECE-8D8C54C07C10}" dt="2022-01-08T08:40:08.407" v="3301"/>
          <ac:inkMkLst>
            <pc:docMk/>
            <pc:sldMk cId="2676387024" sldId="317"/>
            <ac:inkMk id="165" creationId="{5C1169B9-41E6-4EDC-A705-ABD815930FA0}"/>
          </ac:inkMkLst>
        </pc:inkChg>
      </pc:sldChg>
      <pc:sldChg chg="addSp delSp modSp new mod modClrScheme chgLayout">
        <pc:chgData name="Viet Anh Nguyen" userId="b95f61ff061388d5" providerId="LiveId" clId="{3E39147E-158E-4099-BECE-8D8C54C07C10}" dt="2022-01-08T08:44:59.128" v="3404"/>
        <pc:sldMkLst>
          <pc:docMk/>
          <pc:sldMk cId="1814630736" sldId="318"/>
        </pc:sldMkLst>
        <pc:spChg chg="del">
          <ac:chgData name="Viet Anh Nguyen" userId="b95f61ff061388d5" providerId="LiveId" clId="{3E39147E-158E-4099-BECE-8D8C54C07C10}" dt="2022-01-08T08:43:02.467" v="3308" actId="700"/>
          <ac:spMkLst>
            <pc:docMk/>
            <pc:sldMk cId="1814630736" sldId="318"/>
            <ac:spMk id="2" creationId="{BCBCAA66-08B4-453A-ABC3-008B16A21F02}"/>
          </ac:spMkLst>
        </pc:spChg>
        <pc:spChg chg="del">
          <ac:chgData name="Viet Anh Nguyen" userId="b95f61ff061388d5" providerId="LiveId" clId="{3E39147E-158E-4099-BECE-8D8C54C07C10}" dt="2022-01-08T08:43:02.467" v="3308" actId="700"/>
          <ac:spMkLst>
            <pc:docMk/>
            <pc:sldMk cId="1814630736" sldId="318"/>
            <ac:spMk id="3" creationId="{021755FE-1470-4EB7-A3E4-A92617D2D218}"/>
          </ac:spMkLst>
        </pc:spChg>
        <pc:inkChg chg="add del">
          <ac:chgData name="Viet Anh Nguyen" userId="b95f61ff061388d5" providerId="LiveId" clId="{3E39147E-158E-4099-BECE-8D8C54C07C10}" dt="2022-01-08T08:43:11.106" v="3323"/>
          <ac:inkMkLst>
            <pc:docMk/>
            <pc:sldMk cId="1814630736" sldId="318"/>
            <ac:inkMk id="4" creationId="{4341B73C-31DE-4E57-85BB-3858A8AE5A21}"/>
          </ac:inkMkLst>
        </pc:inkChg>
        <pc:inkChg chg="add del">
          <ac:chgData name="Viet Anh Nguyen" userId="b95f61ff061388d5" providerId="LiveId" clId="{3E39147E-158E-4099-BECE-8D8C54C07C10}" dt="2022-01-08T08:43:11.106" v="3323"/>
          <ac:inkMkLst>
            <pc:docMk/>
            <pc:sldMk cId="1814630736" sldId="318"/>
            <ac:inkMk id="5" creationId="{28638B06-7DA0-43FE-9CBE-5E8467C3749D}"/>
          </ac:inkMkLst>
        </pc:inkChg>
        <pc:inkChg chg="add del">
          <ac:chgData name="Viet Anh Nguyen" userId="b95f61ff061388d5" providerId="LiveId" clId="{3E39147E-158E-4099-BECE-8D8C54C07C10}" dt="2022-01-08T08:43:11.106" v="3323"/>
          <ac:inkMkLst>
            <pc:docMk/>
            <pc:sldMk cId="1814630736" sldId="318"/>
            <ac:inkMk id="6" creationId="{8F0812D8-A9F6-4AEC-A98B-3F973A963EAA}"/>
          </ac:inkMkLst>
        </pc:inkChg>
        <pc:inkChg chg="add del">
          <ac:chgData name="Viet Anh Nguyen" userId="b95f61ff061388d5" providerId="LiveId" clId="{3E39147E-158E-4099-BECE-8D8C54C07C10}" dt="2022-01-08T08:43:11.106" v="3323"/>
          <ac:inkMkLst>
            <pc:docMk/>
            <pc:sldMk cId="1814630736" sldId="318"/>
            <ac:inkMk id="7" creationId="{14263307-70C4-468B-8EAC-37C88B748C48}"/>
          </ac:inkMkLst>
        </pc:inkChg>
        <pc:inkChg chg="add del">
          <ac:chgData name="Viet Anh Nguyen" userId="b95f61ff061388d5" providerId="LiveId" clId="{3E39147E-158E-4099-BECE-8D8C54C07C10}" dt="2022-01-08T08:43:11.106" v="3323"/>
          <ac:inkMkLst>
            <pc:docMk/>
            <pc:sldMk cId="1814630736" sldId="318"/>
            <ac:inkMk id="8" creationId="{A007C3FA-98A0-43CF-AC7A-9AC387C9BD19}"/>
          </ac:inkMkLst>
        </pc:inkChg>
        <pc:inkChg chg="add del">
          <ac:chgData name="Viet Anh Nguyen" userId="b95f61ff061388d5" providerId="LiveId" clId="{3E39147E-158E-4099-BECE-8D8C54C07C10}" dt="2022-01-08T08:43:11.106" v="3323"/>
          <ac:inkMkLst>
            <pc:docMk/>
            <pc:sldMk cId="1814630736" sldId="318"/>
            <ac:inkMk id="9" creationId="{18BF3E6A-7BEF-43F2-B871-AB2250DA2CEF}"/>
          </ac:inkMkLst>
        </pc:inkChg>
        <pc:inkChg chg="add del">
          <ac:chgData name="Viet Anh Nguyen" userId="b95f61ff061388d5" providerId="LiveId" clId="{3E39147E-158E-4099-BECE-8D8C54C07C10}" dt="2022-01-08T08:43:11.106" v="3323"/>
          <ac:inkMkLst>
            <pc:docMk/>
            <pc:sldMk cId="1814630736" sldId="318"/>
            <ac:inkMk id="10" creationId="{97624A6F-B7D7-4E64-8F61-776C06CD41FC}"/>
          </ac:inkMkLst>
        </pc:inkChg>
        <pc:inkChg chg="add del">
          <ac:chgData name="Viet Anh Nguyen" userId="b95f61ff061388d5" providerId="LiveId" clId="{3E39147E-158E-4099-BECE-8D8C54C07C10}" dt="2022-01-08T08:43:11.106" v="3323"/>
          <ac:inkMkLst>
            <pc:docMk/>
            <pc:sldMk cId="1814630736" sldId="318"/>
            <ac:inkMk id="11" creationId="{D764A369-CDE1-4666-A461-D772C3CFC89C}"/>
          </ac:inkMkLst>
        </pc:inkChg>
        <pc:inkChg chg="add del">
          <ac:chgData name="Viet Anh Nguyen" userId="b95f61ff061388d5" providerId="LiveId" clId="{3E39147E-158E-4099-BECE-8D8C54C07C10}" dt="2022-01-08T08:43:11.106" v="3323"/>
          <ac:inkMkLst>
            <pc:docMk/>
            <pc:sldMk cId="1814630736" sldId="318"/>
            <ac:inkMk id="12" creationId="{3FADA4C6-C854-452E-B793-F70302EB24FA}"/>
          </ac:inkMkLst>
        </pc:inkChg>
        <pc:inkChg chg="add del">
          <ac:chgData name="Viet Anh Nguyen" userId="b95f61ff061388d5" providerId="LiveId" clId="{3E39147E-158E-4099-BECE-8D8C54C07C10}" dt="2022-01-08T08:43:11.106" v="3323"/>
          <ac:inkMkLst>
            <pc:docMk/>
            <pc:sldMk cId="1814630736" sldId="318"/>
            <ac:inkMk id="13" creationId="{BD0A8C2A-B168-4597-9B07-68A32EFC8FF5}"/>
          </ac:inkMkLst>
        </pc:inkChg>
        <pc:inkChg chg="add del">
          <ac:chgData name="Viet Anh Nguyen" userId="b95f61ff061388d5" providerId="LiveId" clId="{3E39147E-158E-4099-BECE-8D8C54C07C10}" dt="2022-01-08T08:43:11.106" v="3323"/>
          <ac:inkMkLst>
            <pc:docMk/>
            <pc:sldMk cId="1814630736" sldId="318"/>
            <ac:inkMk id="14" creationId="{698A89F0-58B9-41FF-8634-A3E6686428E6}"/>
          </ac:inkMkLst>
        </pc:inkChg>
        <pc:inkChg chg="add del">
          <ac:chgData name="Viet Anh Nguyen" userId="b95f61ff061388d5" providerId="LiveId" clId="{3E39147E-158E-4099-BECE-8D8C54C07C10}" dt="2022-01-08T08:43:11.106" v="3323"/>
          <ac:inkMkLst>
            <pc:docMk/>
            <pc:sldMk cId="1814630736" sldId="318"/>
            <ac:inkMk id="15" creationId="{70C5CEAD-60A7-412A-9DFB-0F471E4D5505}"/>
          </ac:inkMkLst>
        </pc:inkChg>
        <pc:inkChg chg="add del">
          <ac:chgData name="Viet Anh Nguyen" userId="b95f61ff061388d5" providerId="LiveId" clId="{3E39147E-158E-4099-BECE-8D8C54C07C10}" dt="2022-01-08T08:43:11.106" v="3323"/>
          <ac:inkMkLst>
            <pc:docMk/>
            <pc:sldMk cId="1814630736" sldId="318"/>
            <ac:inkMk id="16" creationId="{F7205104-1929-4F31-AAF0-BA3E10CD41E7}"/>
          </ac:inkMkLst>
        </pc:inkChg>
        <pc:inkChg chg="add del">
          <ac:chgData name="Viet Anh Nguyen" userId="b95f61ff061388d5" providerId="LiveId" clId="{3E39147E-158E-4099-BECE-8D8C54C07C10}" dt="2022-01-08T08:43:11.106" v="3323"/>
          <ac:inkMkLst>
            <pc:docMk/>
            <pc:sldMk cId="1814630736" sldId="318"/>
            <ac:inkMk id="17" creationId="{FD7BE15C-FE00-4F0F-A311-46C8C1965DD6}"/>
          </ac:inkMkLst>
        </pc:inkChg>
        <pc:inkChg chg="add del">
          <ac:chgData name="Viet Anh Nguyen" userId="b95f61ff061388d5" providerId="LiveId" clId="{3E39147E-158E-4099-BECE-8D8C54C07C10}" dt="2022-01-08T08:43:13.143" v="3326"/>
          <ac:inkMkLst>
            <pc:docMk/>
            <pc:sldMk cId="1814630736" sldId="318"/>
            <ac:inkMk id="18" creationId="{AB4D1EEF-CD3B-4E15-8B56-B51222688CFB}"/>
          </ac:inkMkLst>
        </pc:inkChg>
        <pc:inkChg chg="add">
          <ac:chgData name="Viet Anh Nguyen" userId="b95f61ff061388d5" providerId="LiveId" clId="{3E39147E-158E-4099-BECE-8D8C54C07C10}" dt="2022-01-08T08:43:11.106" v="3323"/>
          <ac:inkMkLst>
            <pc:docMk/>
            <pc:sldMk cId="1814630736" sldId="318"/>
            <ac:inkMk id="19" creationId="{9ADB5D5B-03F5-4F79-9B73-7FEE6F5D0349}"/>
          </ac:inkMkLst>
        </pc:inkChg>
        <pc:inkChg chg="add del">
          <ac:chgData name="Viet Anh Nguyen" userId="b95f61ff061388d5" providerId="LiveId" clId="{3E39147E-158E-4099-BECE-8D8C54C07C10}" dt="2022-01-08T08:43:13.143" v="3326"/>
          <ac:inkMkLst>
            <pc:docMk/>
            <pc:sldMk cId="1814630736" sldId="318"/>
            <ac:inkMk id="20" creationId="{1167777C-235F-4E7F-9DAE-8291D4A22259}"/>
          </ac:inkMkLst>
        </pc:inkChg>
        <pc:inkChg chg="add del">
          <ac:chgData name="Viet Anh Nguyen" userId="b95f61ff061388d5" providerId="LiveId" clId="{3E39147E-158E-4099-BECE-8D8C54C07C10}" dt="2022-01-08T08:43:13.143" v="3326"/>
          <ac:inkMkLst>
            <pc:docMk/>
            <pc:sldMk cId="1814630736" sldId="318"/>
            <ac:inkMk id="21" creationId="{7C709722-4251-4B64-AF04-BF9D1F93525E}"/>
          </ac:inkMkLst>
        </pc:inkChg>
        <pc:inkChg chg="add del">
          <ac:chgData name="Viet Anh Nguyen" userId="b95f61ff061388d5" providerId="LiveId" clId="{3E39147E-158E-4099-BECE-8D8C54C07C10}" dt="2022-01-08T08:43:15.495" v="3328"/>
          <ac:inkMkLst>
            <pc:docMk/>
            <pc:sldMk cId="1814630736" sldId="318"/>
            <ac:inkMk id="22" creationId="{B9A2CFB7-22C1-4DCA-B181-4A355A5AED94}"/>
          </ac:inkMkLst>
        </pc:inkChg>
        <pc:inkChg chg="add del">
          <ac:chgData name="Viet Anh Nguyen" userId="b95f61ff061388d5" providerId="LiveId" clId="{3E39147E-158E-4099-BECE-8D8C54C07C10}" dt="2022-01-08T08:43:15.495" v="3328"/>
          <ac:inkMkLst>
            <pc:docMk/>
            <pc:sldMk cId="1814630736" sldId="318"/>
            <ac:inkMk id="23" creationId="{A28AD137-0788-4B8C-9C36-C2128300A6EF}"/>
          </ac:inkMkLst>
        </pc:inkChg>
        <pc:inkChg chg="add">
          <ac:chgData name="Viet Anh Nguyen" userId="b95f61ff061388d5" providerId="LiveId" clId="{3E39147E-158E-4099-BECE-8D8C54C07C10}" dt="2022-01-08T08:43:15.495" v="3328"/>
          <ac:inkMkLst>
            <pc:docMk/>
            <pc:sldMk cId="1814630736" sldId="318"/>
            <ac:inkMk id="24" creationId="{C6F63CE4-B19F-4F38-B54B-9C829D74A274}"/>
          </ac:inkMkLst>
        </pc:inkChg>
        <pc:inkChg chg="add del">
          <ac:chgData name="Viet Anh Nguyen" userId="b95f61ff061388d5" providerId="LiveId" clId="{3E39147E-158E-4099-BECE-8D8C54C07C10}" dt="2022-01-08T08:43:23.986" v="3333"/>
          <ac:inkMkLst>
            <pc:docMk/>
            <pc:sldMk cId="1814630736" sldId="318"/>
            <ac:inkMk id="25" creationId="{32E93321-D81D-4181-A7D7-959E738D6060}"/>
          </ac:inkMkLst>
        </pc:inkChg>
        <pc:inkChg chg="add del">
          <ac:chgData name="Viet Anh Nguyen" userId="b95f61ff061388d5" providerId="LiveId" clId="{3E39147E-158E-4099-BECE-8D8C54C07C10}" dt="2022-01-08T08:43:23.986" v="3333"/>
          <ac:inkMkLst>
            <pc:docMk/>
            <pc:sldMk cId="1814630736" sldId="318"/>
            <ac:inkMk id="26" creationId="{3FEDA4E9-4B5D-448D-BEAB-7555FC6F16B7}"/>
          </ac:inkMkLst>
        </pc:inkChg>
        <pc:inkChg chg="add del">
          <ac:chgData name="Viet Anh Nguyen" userId="b95f61ff061388d5" providerId="LiveId" clId="{3E39147E-158E-4099-BECE-8D8C54C07C10}" dt="2022-01-08T08:43:23.986" v="3333"/>
          <ac:inkMkLst>
            <pc:docMk/>
            <pc:sldMk cId="1814630736" sldId="318"/>
            <ac:inkMk id="27" creationId="{9189BA01-F29B-437D-834D-97DCB34FF222}"/>
          </ac:inkMkLst>
        </pc:inkChg>
        <pc:inkChg chg="add del">
          <ac:chgData name="Viet Anh Nguyen" userId="b95f61ff061388d5" providerId="LiveId" clId="{3E39147E-158E-4099-BECE-8D8C54C07C10}" dt="2022-01-08T08:43:23.986" v="3333"/>
          <ac:inkMkLst>
            <pc:docMk/>
            <pc:sldMk cId="1814630736" sldId="318"/>
            <ac:inkMk id="28" creationId="{B985FA45-1F00-47AB-B15A-808D8056AA76}"/>
          </ac:inkMkLst>
        </pc:inkChg>
        <pc:inkChg chg="add del">
          <ac:chgData name="Viet Anh Nguyen" userId="b95f61ff061388d5" providerId="LiveId" clId="{3E39147E-158E-4099-BECE-8D8C54C07C10}" dt="2022-01-08T08:43:40.628" v="3363"/>
          <ac:inkMkLst>
            <pc:docMk/>
            <pc:sldMk cId="1814630736" sldId="318"/>
            <ac:inkMk id="29" creationId="{D23756D9-6E73-478D-95D0-A1CA969459B8}"/>
          </ac:inkMkLst>
        </pc:inkChg>
        <pc:inkChg chg="add del">
          <ac:chgData name="Viet Anh Nguyen" userId="b95f61ff061388d5" providerId="LiveId" clId="{3E39147E-158E-4099-BECE-8D8C54C07C10}" dt="2022-01-08T08:43:26.677" v="3341"/>
          <ac:inkMkLst>
            <pc:docMk/>
            <pc:sldMk cId="1814630736" sldId="318"/>
            <ac:inkMk id="30" creationId="{A8DDEFBF-35FF-4834-ABC9-7326E012D852}"/>
          </ac:inkMkLst>
        </pc:inkChg>
        <pc:inkChg chg="add del">
          <ac:chgData name="Viet Anh Nguyen" userId="b95f61ff061388d5" providerId="LiveId" clId="{3E39147E-158E-4099-BECE-8D8C54C07C10}" dt="2022-01-08T08:43:26.677" v="3341"/>
          <ac:inkMkLst>
            <pc:docMk/>
            <pc:sldMk cId="1814630736" sldId="318"/>
            <ac:inkMk id="31" creationId="{E0321237-9787-42BF-8288-56EFFC5DAEA2}"/>
          </ac:inkMkLst>
        </pc:inkChg>
        <pc:inkChg chg="add del">
          <ac:chgData name="Viet Anh Nguyen" userId="b95f61ff061388d5" providerId="LiveId" clId="{3E39147E-158E-4099-BECE-8D8C54C07C10}" dt="2022-01-08T08:43:26.677" v="3341"/>
          <ac:inkMkLst>
            <pc:docMk/>
            <pc:sldMk cId="1814630736" sldId="318"/>
            <ac:inkMk id="32" creationId="{88B049F8-B6DA-48AE-ABF8-DB33416A92F0}"/>
          </ac:inkMkLst>
        </pc:inkChg>
        <pc:inkChg chg="add del">
          <ac:chgData name="Viet Anh Nguyen" userId="b95f61ff061388d5" providerId="LiveId" clId="{3E39147E-158E-4099-BECE-8D8C54C07C10}" dt="2022-01-08T08:43:26.677" v="3341"/>
          <ac:inkMkLst>
            <pc:docMk/>
            <pc:sldMk cId="1814630736" sldId="318"/>
            <ac:inkMk id="33" creationId="{A091DAC5-123B-412C-A1CA-5238E46E7DCF}"/>
          </ac:inkMkLst>
        </pc:inkChg>
        <pc:inkChg chg="add del">
          <ac:chgData name="Viet Anh Nguyen" userId="b95f61ff061388d5" providerId="LiveId" clId="{3E39147E-158E-4099-BECE-8D8C54C07C10}" dt="2022-01-08T08:43:26.677" v="3341"/>
          <ac:inkMkLst>
            <pc:docMk/>
            <pc:sldMk cId="1814630736" sldId="318"/>
            <ac:inkMk id="34" creationId="{EC799C6C-DB91-4A92-8A55-D7C1D3CB73FA}"/>
          </ac:inkMkLst>
        </pc:inkChg>
        <pc:inkChg chg="add del">
          <ac:chgData name="Viet Anh Nguyen" userId="b95f61ff061388d5" providerId="LiveId" clId="{3E39147E-158E-4099-BECE-8D8C54C07C10}" dt="2022-01-08T08:43:26.677" v="3341"/>
          <ac:inkMkLst>
            <pc:docMk/>
            <pc:sldMk cId="1814630736" sldId="318"/>
            <ac:inkMk id="35" creationId="{5ECEDAC3-E5D8-4D61-A9E4-607E5F401C73}"/>
          </ac:inkMkLst>
        </pc:inkChg>
        <pc:inkChg chg="add del">
          <ac:chgData name="Viet Anh Nguyen" userId="b95f61ff061388d5" providerId="LiveId" clId="{3E39147E-158E-4099-BECE-8D8C54C07C10}" dt="2022-01-08T08:43:26.677" v="3341"/>
          <ac:inkMkLst>
            <pc:docMk/>
            <pc:sldMk cId="1814630736" sldId="318"/>
            <ac:inkMk id="36" creationId="{B58D5A9C-B808-44FB-8308-704F08154ED2}"/>
          </ac:inkMkLst>
        </pc:inkChg>
        <pc:inkChg chg="add del">
          <ac:chgData name="Viet Anh Nguyen" userId="b95f61ff061388d5" providerId="LiveId" clId="{3E39147E-158E-4099-BECE-8D8C54C07C10}" dt="2022-01-08T08:43:40.628" v="3363"/>
          <ac:inkMkLst>
            <pc:docMk/>
            <pc:sldMk cId="1814630736" sldId="318"/>
            <ac:inkMk id="37" creationId="{3B995D9F-CD1B-4760-9390-805E013FAE6A}"/>
          </ac:inkMkLst>
        </pc:inkChg>
        <pc:inkChg chg="add del">
          <ac:chgData name="Viet Anh Nguyen" userId="b95f61ff061388d5" providerId="LiveId" clId="{3E39147E-158E-4099-BECE-8D8C54C07C10}" dt="2022-01-08T08:43:29.530" v="3349"/>
          <ac:inkMkLst>
            <pc:docMk/>
            <pc:sldMk cId="1814630736" sldId="318"/>
            <ac:inkMk id="38" creationId="{67B4B3A0-26C7-4D8E-B260-D6DF9D5BFD09}"/>
          </ac:inkMkLst>
        </pc:inkChg>
        <pc:inkChg chg="add del">
          <ac:chgData name="Viet Anh Nguyen" userId="b95f61ff061388d5" providerId="LiveId" clId="{3E39147E-158E-4099-BECE-8D8C54C07C10}" dt="2022-01-08T08:43:29.530" v="3349"/>
          <ac:inkMkLst>
            <pc:docMk/>
            <pc:sldMk cId="1814630736" sldId="318"/>
            <ac:inkMk id="39" creationId="{EE9DC1F5-FD1F-411D-892B-6C28FC158169}"/>
          </ac:inkMkLst>
        </pc:inkChg>
        <pc:inkChg chg="add del">
          <ac:chgData name="Viet Anh Nguyen" userId="b95f61ff061388d5" providerId="LiveId" clId="{3E39147E-158E-4099-BECE-8D8C54C07C10}" dt="2022-01-08T08:43:29.530" v="3349"/>
          <ac:inkMkLst>
            <pc:docMk/>
            <pc:sldMk cId="1814630736" sldId="318"/>
            <ac:inkMk id="40" creationId="{23343745-EFC2-40CA-B8FE-F2655AD8DA82}"/>
          </ac:inkMkLst>
        </pc:inkChg>
        <pc:inkChg chg="add del">
          <ac:chgData name="Viet Anh Nguyen" userId="b95f61ff061388d5" providerId="LiveId" clId="{3E39147E-158E-4099-BECE-8D8C54C07C10}" dt="2022-01-08T08:43:29.530" v="3349"/>
          <ac:inkMkLst>
            <pc:docMk/>
            <pc:sldMk cId="1814630736" sldId="318"/>
            <ac:inkMk id="41" creationId="{B79F5F36-DD3B-417C-B4BD-B4D40611CACB}"/>
          </ac:inkMkLst>
        </pc:inkChg>
        <pc:inkChg chg="add del">
          <ac:chgData name="Viet Anh Nguyen" userId="b95f61ff061388d5" providerId="LiveId" clId="{3E39147E-158E-4099-BECE-8D8C54C07C10}" dt="2022-01-08T08:43:29.530" v="3349"/>
          <ac:inkMkLst>
            <pc:docMk/>
            <pc:sldMk cId="1814630736" sldId="318"/>
            <ac:inkMk id="42" creationId="{EF7D2551-160A-480B-981D-2E2F33B54C99}"/>
          </ac:inkMkLst>
        </pc:inkChg>
        <pc:inkChg chg="add del">
          <ac:chgData name="Viet Anh Nguyen" userId="b95f61ff061388d5" providerId="LiveId" clId="{3E39147E-158E-4099-BECE-8D8C54C07C10}" dt="2022-01-08T08:43:29.530" v="3349"/>
          <ac:inkMkLst>
            <pc:docMk/>
            <pc:sldMk cId="1814630736" sldId="318"/>
            <ac:inkMk id="43" creationId="{576D70FB-D12F-4570-8386-8A6069A9FEBA}"/>
          </ac:inkMkLst>
        </pc:inkChg>
        <pc:inkChg chg="add del">
          <ac:chgData name="Viet Anh Nguyen" userId="b95f61ff061388d5" providerId="LiveId" clId="{3E39147E-158E-4099-BECE-8D8C54C07C10}" dt="2022-01-08T08:43:29.530" v="3349"/>
          <ac:inkMkLst>
            <pc:docMk/>
            <pc:sldMk cId="1814630736" sldId="318"/>
            <ac:inkMk id="44" creationId="{53832A0A-4A03-4120-8EE6-DC6AD131EE23}"/>
          </ac:inkMkLst>
        </pc:inkChg>
        <pc:inkChg chg="add del">
          <ac:chgData name="Viet Anh Nguyen" userId="b95f61ff061388d5" providerId="LiveId" clId="{3E39147E-158E-4099-BECE-8D8C54C07C10}" dt="2022-01-08T08:43:33.642" v="3358"/>
          <ac:inkMkLst>
            <pc:docMk/>
            <pc:sldMk cId="1814630736" sldId="318"/>
            <ac:inkMk id="45" creationId="{060513AC-5008-4879-8530-DEF973E05769}"/>
          </ac:inkMkLst>
        </pc:inkChg>
        <pc:inkChg chg="add del">
          <ac:chgData name="Viet Anh Nguyen" userId="b95f61ff061388d5" providerId="LiveId" clId="{3E39147E-158E-4099-BECE-8D8C54C07C10}" dt="2022-01-08T08:43:33.642" v="3358"/>
          <ac:inkMkLst>
            <pc:docMk/>
            <pc:sldMk cId="1814630736" sldId="318"/>
            <ac:inkMk id="46" creationId="{7E1D41AC-1031-4C25-AEDF-F572CC2A1F1A}"/>
          </ac:inkMkLst>
        </pc:inkChg>
        <pc:inkChg chg="add del">
          <ac:chgData name="Viet Anh Nguyen" userId="b95f61ff061388d5" providerId="LiveId" clId="{3E39147E-158E-4099-BECE-8D8C54C07C10}" dt="2022-01-08T08:43:33.642" v="3358"/>
          <ac:inkMkLst>
            <pc:docMk/>
            <pc:sldMk cId="1814630736" sldId="318"/>
            <ac:inkMk id="47" creationId="{4599F482-F6AC-410C-90E6-264239696ADC}"/>
          </ac:inkMkLst>
        </pc:inkChg>
        <pc:inkChg chg="add del">
          <ac:chgData name="Viet Anh Nguyen" userId="b95f61ff061388d5" providerId="LiveId" clId="{3E39147E-158E-4099-BECE-8D8C54C07C10}" dt="2022-01-08T08:43:33.642" v="3358"/>
          <ac:inkMkLst>
            <pc:docMk/>
            <pc:sldMk cId="1814630736" sldId="318"/>
            <ac:inkMk id="48" creationId="{99CEF661-9E4F-479B-842F-E97FE22BEDB6}"/>
          </ac:inkMkLst>
        </pc:inkChg>
        <pc:inkChg chg="add del">
          <ac:chgData name="Viet Anh Nguyen" userId="b95f61ff061388d5" providerId="LiveId" clId="{3E39147E-158E-4099-BECE-8D8C54C07C10}" dt="2022-01-08T08:43:33.642" v="3358"/>
          <ac:inkMkLst>
            <pc:docMk/>
            <pc:sldMk cId="1814630736" sldId="318"/>
            <ac:inkMk id="49" creationId="{F172A737-2DF6-445A-89C8-68757B843C2F}"/>
          </ac:inkMkLst>
        </pc:inkChg>
        <pc:inkChg chg="add del">
          <ac:chgData name="Viet Anh Nguyen" userId="b95f61ff061388d5" providerId="LiveId" clId="{3E39147E-158E-4099-BECE-8D8C54C07C10}" dt="2022-01-08T08:43:33.642" v="3358"/>
          <ac:inkMkLst>
            <pc:docMk/>
            <pc:sldMk cId="1814630736" sldId="318"/>
            <ac:inkMk id="50" creationId="{29C174A1-4889-4FE4-9A98-044E40FC70C0}"/>
          </ac:inkMkLst>
        </pc:inkChg>
        <pc:inkChg chg="add del">
          <ac:chgData name="Viet Anh Nguyen" userId="b95f61ff061388d5" providerId="LiveId" clId="{3E39147E-158E-4099-BECE-8D8C54C07C10}" dt="2022-01-08T08:43:33.642" v="3358"/>
          <ac:inkMkLst>
            <pc:docMk/>
            <pc:sldMk cId="1814630736" sldId="318"/>
            <ac:inkMk id="51" creationId="{DBDBD198-7668-4194-BB5E-1E55E1FA20B0}"/>
          </ac:inkMkLst>
        </pc:inkChg>
        <pc:inkChg chg="add del">
          <ac:chgData name="Viet Anh Nguyen" userId="b95f61ff061388d5" providerId="LiveId" clId="{3E39147E-158E-4099-BECE-8D8C54C07C10}" dt="2022-01-08T08:43:33.642" v="3358"/>
          <ac:inkMkLst>
            <pc:docMk/>
            <pc:sldMk cId="1814630736" sldId="318"/>
            <ac:inkMk id="52" creationId="{FEE18CA3-A190-46A1-8BCE-49830572DF9C}"/>
          </ac:inkMkLst>
        </pc:inkChg>
        <pc:inkChg chg="add del">
          <ac:chgData name="Viet Anh Nguyen" userId="b95f61ff061388d5" providerId="LiveId" clId="{3E39147E-158E-4099-BECE-8D8C54C07C10}" dt="2022-01-08T08:43:40.628" v="3363"/>
          <ac:inkMkLst>
            <pc:docMk/>
            <pc:sldMk cId="1814630736" sldId="318"/>
            <ac:inkMk id="53" creationId="{7FD4E180-8648-44E6-94D6-86BC3954397E}"/>
          </ac:inkMkLst>
        </pc:inkChg>
        <pc:inkChg chg="add del mod">
          <ac:chgData name="Viet Anh Nguyen" userId="b95f61ff061388d5" providerId="LiveId" clId="{3E39147E-158E-4099-BECE-8D8C54C07C10}" dt="2022-01-08T08:43:40.628" v="3363"/>
          <ac:inkMkLst>
            <pc:docMk/>
            <pc:sldMk cId="1814630736" sldId="318"/>
            <ac:inkMk id="54" creationId="{D1CD5422-FD1D-4C5B-AAF3-683182F7E10A}"/>
          </ac:inkMkLst>
        </pc:inkChg>
        <pc:inkChg chg="add del">
          <ac:chgData name="Viet Anh Nguyen" userId="b95f61ff061388d5" providerId="LiveId" clId="{3E39147E-158E-4099-BECE-8D8C54C07C10}" dt="2022-01-08T08:43:40.628" v="3363"/>
          <ac:inkMkLst>
            <pc:docMk/>
            <pc:sldMk cId="1814630736" sldId="318"/>
            <ac:inkMk id="55" creationId="{7F9C7B38-678A-4162-B5B7-A2C86F432B4B}"/>
          </ac:inkMkLst>
        </pc:inkChg>
        <pc:inkChg chg="add del">
          <ac:chgData name="Viet Anh Nguyen" userId="b95f61ff061388d5" providerId="LiveId" clId="{3E39147E-158E-4099-BECE-8D8C54C07C10}" dt="2022-01-08T08:43:40.628" v="3363"/>
          <ac:inkMkLst>
            <pc:docMk/>
            <pc:sldMk cId="1814630736" sldId="318"/>
            <ac:inkMk id="56" creationId="{FE125770-D90A-4DA7-959A-C350CC47FD5D}"/>
          </ac:inkMkLst>
        </pc:inkChg>
        <pc:inkChg chg="add del">
          <ac:chgData name="Viet Anh Nguyen" userId="b95f61ff061388d5" providerId="LiveId" clId="{3E39147E-158E-4099-BECE-8D8C54C07C10}" dt="2022-01-08T08:43:40.628" v="3363"/>
          <ac:inkMkLst>
            <pc:docMk/>
            <pc:sldMk cId="1814630736" sldId="318"/>
            <ac:inkMk id="57" creationId="{DA0D0AA6-A937-46E9-8F9A-CCF642023E97}"/>
          </ac:inkMkLst>
        </pc:inkChg>
        <pc:inkChg chg="add del">
          <ac:chgData name="Viet Anh Nguyen" userId="b95f61ff061388d5" providerId="LiveId" clId="{3E39147E-158E-4099-BECE-8D8C54C07C10}" dt="2022-01-08T08:43:43.297" v="3371"/>
          <ac:inkMkLst>
            <pc:docMk/>
            <pc:sldMk cId="1814630736" sldId="318"/>
            <ac:inkMk id="58" creationId="{C26D1B92-4FA0-4251-9B48-E1A0D1AD9688}"/>
          </ac:inkMkLst>
        </pc:inkChg>
        <pc:inkChg chg="add del">
          <ac:chgData name="Viet Anh Nguyen" userId="b95f61ff061388d5" providerId="LiveId" clId="{3E39147E-158E-4099-BECE-8D8C54C07C10}" dt="2022-01-08T08:43:43.297" v="3371"/>
          <ac:inkMkLst>
            <pc:docMk/>
            <pc:sldMk cId="1814630736" sldId="318"/>
            <ac:inkMk id="59" creationId="{12D68E3C-A323-40AA-B533-E4C03F2A6B94}"/>
          </ac:inkMkLst>
        </pc:inkChg>
        <pc:inkChg chg="add del">
          <ac:chgData name="Viet Anh Nguyen" userId="b95f61ff061388d5" providerId="LiveId" clId="{3E39147E-158E-4099-BECE-8D8C54C07C10}" dt="2022-01-08T08:43:43.297" v="3371"/>
          <ac:inkMkLst>
            <pc:docMk/>
            <pc:sldMk cId="1814630736" sldId="318"/>
            <ac:inkMk id="60" creationId="{4AA7D70B-D84C-4B6E-B8F7-DD7F0685D54C}"/>
          </ac:inkMkLst>
        </pc:inkChg>
        <pc:inkChg chg="add del">
          <ac:chgData name="Viet Anh Nguyen" userId="b95f61ff061388d5" providerId="LiveId" clId="{3E39147E-158E-4099-BECE-8D8C54C07C10}" dt="2022-01-08T08:43:43.297" v="3371"/>
          <ac:inkMkLst>
            <pc:docMk/>
            <pc:sldMk cId="1814630736" sldId="318"/>
            <ac:inkMk id="61" creationId="{DE9703A3-D120-4E59-A921-AFE6A0C86D41}"/>
          </ac:inkMkLst>
        </pc:inkChg>
        <pc:inkChg chg="add del">
          <ac:chgData name="Viet Anh Nguyen" userId="b95f61ff061388d5" providerId="LiveId" clId="{3E39147E-158E-4099-BECE-8D8C54C07C10}" dt="2022-01-08T08:43:43.297" v="3371"/>
          <ac:inkMkLst>
            <pc:docMk/>
            <pc:sldMk cId="1814630736" sldId="318"/>
            <ac:inkMk id="62" creationId="{2699A51E-7690-46BD-AADA-0268CECA3C3A}"/>
          </ac:inkMkLst>
        </pc:inkChg>
        <pc:inkChg chg="add del">
          <ac:chgData name="Viet Anh Nguyen" userId="b95f61ff061388d5" providerId="LiveId" clId="{3E39147E-158E-4099-BECE-8D8C54C07C10}" dt="2022-01-08T08:43:43.297" v="3371"/>
          <ac:inkMkLst>
            <pc:docMk/>
            <pc:sldMk cId="1814630736" sldId="318"/>
            <ac:inkMk id="63" creationId="{74A2D72E-13D1-44AC-89D7-5C8A17AB173B}"/>
          </ac:inkMkLst>
        </pc:inkChg>
        <pc:inkChg chg="add del">
          <ac:chgData name="Viet Anh Nguyen" userId="b95f61ff061388d5" providerId="LiveId" clId="{3E39147E-158E-4099-BECE-8D8C54C07C10}" dt="2022-01-08T08:43:43.297" v="3371"/>
          <ac:inkMkLst>
            <pc:docMk/>
            <pc:sldMk cId="1814630736" sldId="318"/>
            <ac:inkMk id="64" creationId="{C096FF12-016D-4B10-A66E-EFB9FE102C3A}"/>
          </ac:inkMkLst>
        </pc:inkChg>
        <pc:inkChg chg="add del">
          <ac:chgData name="Viet Anh Nguyen" userId="b95f61ff061388d5" providerId="LiveId" clId="{3E39147E-158E-4099-BECE-8D8C54C07C10}" dt="2022-01-08T08:43:43.297" v="3371"/>
          <ac:inkMkLst>
            <pc:docMk/>
            <pc:sldMk cId="1814630736" sldId="318"/>
            <ac:inkMk id="65" creationId="{63505C93-D91B-47F1-971C-D8C32421F121}"/>
          </ac:inkMkLst>
        </pc:inkChg>
        <pc:inkChg chg="add">
          <ac:chgData name="Viet Anh Nguyen" userId="b95f61ff061388d5" providerId="LiveId" clId="{3E39147E-158E-4099-BECE-8D8C54C07C10}" dt="2022-01-08T08:43:43.297" v="3371"/>
          <ac:inkMkLst>
            <pc:docMk/>
            <pc:sldMk cId="1814630736" sldId="318"/>
            <ac:inkMk id="66" creationId="{4FF10A03-0BE2-4C70-911F-2402DD1A6E35}"/>
          </ac:inkMkLst>
        </pc:inkChg>
        <pc:inkChg chg="add del">
          <ac:chgData name="Viet Anh Nguyen" userId="b95f61ff061388d5" providerId="LiveId" clId="{3E39147E-158E-4099-BECE-8D8C54C07C10}" dt="2022-01-08T08:43:44.414" v="3374"/>
          <ac:inkMkLst>
            <pc:docMk/>
            <pc:sldMk cId="1814630736" sldId="318"/>
            <ac:inkMk id="67" creationId="{A025D8BF-71FC-4A64-A6D3-755F3E36A92B}"/>
          </ac:inkMkLst>
        </pc:inkChg>
        <pc:inkChg chg="add del">
          <ac:chgData name="Viet Anh Nguyen" userId="b95f61ff061388d5" providerId="LiveId" clId="{3E39147E-158E-4099-BECE-8D8C54C07C10}" dt="2022-01-08T08:43:44.414" v="3374"/>
          <ac:inkMkLst>
            <pc:docMk/>
            <pc:sldMk cId="1814630736" sldId="318"/>
            <ac:inkMk id="68" creationId="{E153C557-3B25-44D4-9736-D85C1A51D978}"/>
          </ac:inkMkLst>
        </pc:inkChg>
        <pc:inkChg chg="add">
          <ac:chgData name="Viet Anh Nguyen" userId="b95f61ff061388d5" providerId="LiveId" clId="{3E39147E-158E-4099-BECE-8D8C54C07C10}" dt="2022-01-08T08:43:44.414" v="3374"/>
          <ac:inkMkLst>
            <pc:docMk/>
            <pc:sldMk cId="1814630736" sldId="318"/>
            <ac:inkMk id="69" creationId="{43E58760-5AB1-4BDD-A4F4-E3765708A2D7}"/>
          </ac:inkMkLst>
        </pc:inkChg>
        <pc:inkChg chg="add del">
          <ac:chgData name="Viet Anh Nguyen" userId="b95f61ff061388d5" providerId="LiveId" clId="{3E39147E-158E-4099-BECE-8D8C54C07C10}" dt="2022-01-08T08:44:17.147" v="3378"/>
          <ac:inkMkLst>
            <pc:docMk/>
            <pc:sldMk cId="1814630736" sldId="318"/>
            <ac:inkMk id="70" creationId="{4399FE04-4CA7-4759-9F2D-1A9AD58D0B46}"/>
          </ac:inkMkLst>
        </pc:inkChg>
        <pc:inkChg chg="add del">
          <ac:chgData name="Viet Anh Nguyen" userId="b95f61ff061388d5" providerId="LiveId" clId="{3E39147E-158E-4099-BECE-8D8C54C07C10}" dt="2022-01-08T08:44:17.147" v="3378"/>
          <ac:inkMkLst>
            <pc:docMk/>
            <pc:sldMk cId="1814630736" sldId="318"/>
            <ac:inkMk id="71" creationId="{1169CB6F-0414-4AA6-83C9-86736FA3F385}"/>
          </ac:inkMkLst>
        </pc:inkChg>
        <pc:inkChg chg="add del">
          <ac:chgData name="Viet Anh Nguyen" userId="b95f61ff061388d5" providerId="LiveId" clId="{3E39147E-158E-4099-BECE-8D8C54C07C10}" dt="2022-01-08T08:44:17.147" v="3378"/>
          <ac:inkMkLst>
            <pc:docMk/>
            <pc:sldMk cId="1814630736" sldId="318"/>
            <ac:inkMk id="72" creationId="{FDDB022F-A1C6-4B34-9C5F-51E02BC5DE37}"/>
          </ac:inkMkLst>
        </pc:inkChg>
        <pc:inkChg chg="add">
          <ac:chgData name="Viet Anh Nguyen" userId="b95f61ff061388d5" providerId="LiveId" clId="{3E39147E-158E-4099-BECE-8D8C54C07C10}" dt="2022-01-08T08:44:17.147" v="3378"/>
          <ac:inkMkLst>
            <pc:docMk/>
            <pc:sldMk cId="1814630736" sldId="318"/>
            <ac:inkMk id="73" creationId="{06AA0624-6B53-437F-BD08-254D09275A2F}"/>
          </ac:inkMkLst>
        </pc:inkChg>
        <pc:inkChg chg="add del">
          <ac:chgData name="Viet Anh Nguyen" userId="b95f61ff061388d5" providerId="LiveId" clId="{3E39147E-158E-4099-BECE-8D8C54C07C10}" dt="2022-01-08T08:44:20.908" v="3386"/>
          <ac:inkMkLst>
            <pc:docMk/>
            <pc:sldMk cId="1814630736" sldId="318"/>
            <ac:inkMk id="74" creationId="{7E0203F2-D517-4F45-BF91-D9C7E240EFB4}"/>
          </ac:inkMkLst>
        </pc:inkChg>
        <pc:inkChg chg="add del">
          <ac:chgData name="Viet Anh Nguyen" userId="b95f61ff061388d5" providerId="LiveId" clId="{3E39147E-158E-4099-BECE-8D8C54C07C10}" dt="2022-01-08T08:44:20.908" v="3386"/>
          <ac:inkMkLst>
            <pc:docMk/>
            <pc:sldMk cId="1814630736" sldId="318"/>
            <ac:inkMk id="75" creationId="{135F998C-87F4-428B-A077-962BF3126F1D}"/>
          </ac:inkMkLst>
        </pc:inkChg>
        <pc:inkChg chg="add del">
          <ac:chgData name="Viet Anh Nguyen" userId="b95f61ff061388d5" providerId="LiveId" clId="{3E39147E-158E-4099-BECE-8D8C54C07C10}" dt="2022-01-08T08:44:20.908" v="3386"/>
          <ac:inkMkLst>
            <pc:docMk/>
            <pc:sldMk cId="1814630736" sldId="318"/>
            <ac:inkMk id="76" creationId="{3C1F55CD-250D-4AD4-BFFD-E81626B96316}"/>
          </ac:inkMkLst>
        </pc:inkChg>
        <pc:inkChg chg="add del">
          <ac:chgData name="Viet Anh Nguyen" userId="b95f61ff061388d5" providerId="LiveId" clId="{3E39147E-158E-4099-BECE-8D8C54C07C10}" dt="2022-01-08T08:44:20.908" v="3386"/>
          <ac:inkMkLst>
            <pc:docMk/>
            <pc:sldMk cId="1814630736" sldId="318"/>
            <ac:inkMk id="77" creationId="{5B457685-F60A-471A-9AB2-9FF0F7A42175}"/>
          </ac:inkMkLst>
        </pc:inkChg>
        <pc:inkChg chg="add">
          <ac:chgData name="Viet Anh Nguyen" userId="b95f61ff061388d5" providerId="LiveId" clId="{3E39147E-158E-4099-BECE-8D8C54C07C10}" dt="2022-01-08T08:44:19.869" v="3383" actId="9405"/>
          <ac:inkMkLst>
            <pc:docMk/>
            <pc:sldMk cId="1814630736" sldId="318"/>
            <ac:inkMk id="78" creationId="{A0AE210A-8B57-4292-9E3B-BFB68402F50E}"/>
          </ac:inkMkLst>
        </pc:inkChg>
        <pc:inkChg chg="add del">
          <ac:chgData name="Viet Anh Nguyen" userId="b95f61ff061388d5" providerId="LiveId" clId="{3E39147E-158E-4099-BECE-8D8C54C07C10}" dt="2022-01-08T08:44:20.908" v="3386"/>
          <ac:inkMkLst>
            <pc:docMk/>
            <pc:sldMk cId="1814630736" sldId="318"/>
            <ac:inkMk id="79" creationId="{76303DBA-535B-466F-8EE8-BCED44E9C938}"/>
          </ac:inkMkLst>
        </pc:inkChg>
        <pc:inkChg chg="add del">
          <ac:chgData name="Viet Anh Nguyen" userId="b95f61ff061388d5" providerId="LiveId" clId="{3E39147E-158E-4099-BECE-8D8C54C07C10}" dt="2022-01-08T08:44:20.908" v="3386"/>
          <ac:inkMkLst>
            <pc:docMk/>
            <pc:sldMk cId="1814630736" sldId="318"/>
            <ac:inkMk id="80" creationId="{662BE32C-86D0-4FE0-B378-96147C5C9BBD}"/>
          </ac:inkMkLst>
        </pc:inkChg>
        <pc:inkChg chg="add">
          <ac:chgData name="Viet Anh Nguyen" userId="b95f61ff061388d5" providerId="LiveId" clId="{3E39147E-158E-4099-BECE-8D8C54C07C10}" dt="2022-01-08T08:44:20.908" v="3386"/>
          <ac:inkMkLst>
            <pc:docMk/>
            <pc:sldMk cId="1814630736" sldId="318"/>
            <ac:inkMk id="81" creationId="{C20DE226-6C53-41E1-A281-DD965105A44F}"/>
          </ac:inkMkLst>
        </pc:inkChg>
        <pc:inkChg chg="add">
          <ac:chgData name="Viet Anh Nguyen" userId="b95f61ff061388d5" providerId="LiveId" clId="{3E39147E-158E-4099-BECE-8D8C54C07C10}" dt="2022-01-08T08:44:20.908" v="3386"/>
          <ac:inkMkLst>
            <pc:docMk/>
            <pc:sldMk cId="1814630736" sldId="318"/>
            <ac:inkMk id="82" creationId="{060699EE-2783-4444-8CFC-832BF8E8D36A}"/>
          </ac:inkMkLst>
        </pc:inkChg>
        <pc:inkChg chg="add">
          <ac:chgData name="Viet Anh Nguyen" userId="b95f61ff061388d5" providerId="LiveId" clId="{3E39147E-158E-4099-BECE-8D8C54C07C10}" dt="2022-01-08T08:44:20.908" v="3386"/>
          <ac:inkMkLst>
            <pc:docMk/>
            <pc:sldMk cId="1814630736" sldId="318"/>
            <ac:inkMk id="83" creationId="{9F7A1B19-99A4-4B3C-A769-F8DC13C76A03}"/>
          </ac:inkMkLst>
        </pc:inkChg>
        <pc:inkChg chg="add del">
          <ac:chgData name="Viet Anh Nguyen" userId="b95f61ff061388d5" providerId="LiveId" clId="{3E39147E-158E-4099-BECE-8D8C54C07C10}" dt="2022-01-08T08:44:22.473" v="3389"/>
          <ac:inkMkLst>
            <pc:docMk/>
            <pc:sldMk cId="1814630736" sldId="318"/>
            <ac:inkMk id="84" creationId="{B8303F0A-3BCC-43B3-81BB-FEEFCD142FF2}"/>
          </ac:inkMkLst>
        </pc:inkChg>
        <pc:inkChg chg="add del">
          <ac:chgData name="Viet Anh Nguyen" userId="b95f61ff061388d5" providerId="LiveId" clId="{3E39147E-158E-4099-BECE-8D8C54C07C10}" dt="2022-01-08T08:44:22.473" v="3389"/>
          <ac:inkMkLst>
            <pc:docMk/>
            <pc:sldMk cId="1814630736" sldId="318"/>
            <ac:inkMk id="85" creationId="{0F801421-9633-4A16-A982-4BA0CA74DB59}"/>
          </ac:inkMkLst>
        </pc:inkChg>
        <pc:inkChg chg="add">
          <ac:chgData name="Viet Anh Nguyen" userId="b95f61ff061388d5" providerId="LiveId" clId="{3E39147E-158E-4099-BECE-8D8C54C07C10}" dt="2022-01-08T08:44:22.473" v="3389"/>
          <ac:inkMkLst>
            <pc:docMk/>
            <pc:sldMk cId="1814630736" sldId="318"/>
            <ac:inkMk id="86" creationId="{A823C6EA-A75B-4BBE-A367-95414EAF59CD}"/>
          </ac:inkMkLst>
        </pc:inkChg>
        <pc:inkChg chg="add del">
          <ac:chgData name="Viet Anh Nguyen" userId="b95f61ff061388d5" providerId="LiveId" clId="{3E39147E-158E-4099-BECE-8D8C54C07C10}" dt="2022-01-08T08:44:47.217" v="3393"/>
          <ac:inkMkLst>
            <pc:docMk/>
            <pc:sldMk cId="1814630736" sldId="318"/>
            <ac:inkMk id="87" creationId="{FAEDCD9A-0F0F-42E8-97B8-5D0A494E5584}"/>
          </ac:inkMkLst>
        </pc:inkChg>
        <pc:inkChg chg="add del">
          <ac:chgData name="Viet Anh Nguyen" userId="b95f61ff061388d5" providerId="LiveId" clId="{3E39147E-158E-4099-BECE-8D8C54C07C10}" dt="2022-01-08T08:44:47.217" v="3393"/>
          <ac:inkMkLst>
            <pc:docMk/>
            <pc:sldMk cId="1814630736" sldId="318"/>
            <ac:inkMk id="88" creationId="{7EEDEF36-BABF-47EB-A707-D4D6170544A5}"/>
          </ac:inkMkLst>
        </pc:inkChg>
        <pc:inkChg chg="add del">
          <ac:chgData name="Viet Anh Nguyen" userId="b95f61ff061388d5" providerId="LiveId" clId="{3E39147E-158E-4099-BECE-8D8C54C07C10}" dt="2022-01-08T08:44:47.217" v="3393"/>
          <ac:inkMkLst>
            <pc:docMk/>
            <pc:sldMk cId="1814630736" sldId="318"/>
            <ac:inkMk id="89" creationId="{193C0770-556E-4F3A-8738-9E2CFA94F4A9}"/>
          </ac:inkMkLst>
        </pc:inkChg>
        <pc:inkChg chg="add">
          <ac:chgData name="Viet Anh Nguyen" userId="b95f61ff061388d5" providerId="LiveId" clId="{3E39147E-158E-4099-BECE-8D8C54C07C10}" dt="2022-01-08T08:44:47.217" v="3393"/>
          <ac:inkMkLst>
            <pc:docMk/>
            <pc:sldMk cId="1814630736" sldId="318"/>
            <ac:inkMk id="90" creationId="{A9E57C07-B5B3-4318-ADDA-ED43C4456027}"/>
          </ac:inkMkLst>
        </pc:inkChg>
        <pc:inkChg chg="add del">
          <ac:chgData name="Viet Anh Nguyen" userId="b95f61ff061388d5" providerId="LiveId" clId="{3E39147E-158E-4099-BECE-8D8C54C07C10}" dt="2022-01-08T08:44:55.653" v="3397"/>
          <ac:inkMkLst>
            <pc:docMk/>
            <pc:sldMk cId="1814630736" sldId="318"/>
            <ac:inkMk id="91" creationId="{33105C44-65F7-416E-8239-43CCF99DC4C3}"/>
          </ac:inkMkLst>
        </pc:inkChg>
        <pc:inkChg chg="add del">
          <ac:chgData name="Viet Anh Nguyen" userId="b95f61ff061388d5" providerId="LiveId" clId="{3E39147E-158E-4099-BECE-8D8C54C07C10}" dt="2022-01-08T08:44:55.653" v="3397"/>
          <ac:inkMkLst>
            <pc:docMk/>
            <pc:sldMk cId="1814630736" sldId="318"/>
            <ac:inkMk id="92" creationId="{4AEA978F-0736-4F1B-AAA3-3C855FDA339F}"/>
          </ac:inkMkLst>
        </pc:inkChg>
        <pc:inkChg chg="add del">
          <ac:chgData name="Viet Anh Nguyen" userId="b95f61ff061388d5" providerId="LiveId" clId="{3E39147E-158E-4099-BECE-8D8C54C07C10}" dt="2022-01-08T08:44:55.653" v="3397"/>
          <ac:inkMkLst>
            <pc:docMk/>
            <pc:sldMk cId="1814630736" sldId="318"/>
            <ac:inkMk id="93" creationId="{346F2026-8AB5-407E-960B-492C1B1BF4CF}"/>
          </ac:inkMkLst>
        </pc:inkChg>
        <pc:inkChg chg="add">
          <ac:chgData name="Viet Anh Nguyen" userId="b95f61ff061388d5" providerId="LiveId" clId="{3E39147E-158E-4099-BECE-8D8C54C07C10}" dt="2022-01-08T08:44:55.653" v="3397"/>
          <ac:inkMkLst>
            <pc:docMk/>
            <pc:sldMk cId="1814630736" sldId="318"/>
            <ac:inkMk id="94" creationId="{8A2FECDE-35CB-4A75-BE0C-55109D481C77}"/>
          </ac:inkMkLst>
        </pc:inkChg>
        <pc:inkChg chg="add">
          <ac:chgData name="Viet Anh Nguyen" userId="b95f61ff061388d5" providerId="LiveId" clId="{3E39147E-158E-4099-BECE-8D8C54C07C10}" dt="2022-01-08T08:44:56.159" v="3398" actId="9405"/>
          <ac:inkMkLst>
            <pc:docMk/>
            <pc:sldMk cId="1814630736" sldId="318"/>
            <ac:inkMk id="95" creationId="{64AA0FE0-4F70-4A34-A280-BC858B7D78BE}"/>
          </ac:inkMkLst>
        </pc:inkChg>
        <pc:inkChg chg="add">
          <ac:chgData name="Viet Anh Nguyen" userId="b95f61ff061388d5" providerId="LiveId" clId="{3E39147E-158E-4099-BECE-8D8C54C07C10}" dt="2022-01-08T08:44:56.367" v="3399" actId="9405"/>
          <ac:inkMkLst>
            <pc:docMk/>
            <pc:sldMk cId="1814630736" sldId="318"/>
            <ac:inkMk id="96" creationId="{A78A421C-3A01-4DCB-B6BB-84BEC2A3703A}"/>
          </ac:inkMkLst>
        </pc:inkChg>
        <pc:inkChg chg="add del">
          <ac:chgData name="Viet Anh Nguyen" userId="b95f61ff061388d5" providerId="LiveId" clId="{3E39147E-158E-4099-BECE-8D8C54C07C10}" dt="2022-01-08T08:44:58.117" v="3402"/>
          <ac:inkMkLst>
            <pc:docMk/>
            <pc:sldMk cId="1814630736" sldId="318"/>
            <ac:inkMk id="97" creationId="{841E6A4A-2C0E-4826-9CEE-C7F26450DA31}"/>
          </ac:inkMkLst>
        </pc:inkChg>
        <pc:inkChg chg="add del">
          <ac:chgData name="Viet Anh Nguyen" userId="b95f61ff061388d5" providerId="LiveId" clId="{3E39147E-158E-4099-BECE-8D8C54C07C10}" dt="2022-01-08T08:44:58.117" v="3402"/>
          <ac:inkMkLst>
            <pc:docMk/>
            <pc:sldMk cId="1814630736" sldId="318"/>
            <ac:inkMk id="98" creationId="{EA0062D8-8153-4B39-A8F0-E010DD186EE2}"/>
          </ac:inkMkLst>
        </pc:inkChg>
        <pc:inkChg chg="add del">
          <ac:chgData name="Viet Anh Nguyen" userId="b95f61ff061388d5" providerId="LiveId" clId="{3E39147E-158E-4099-BECE-8D8C54C07C10}" dt="2022-01-08T08:44:59.128" v="3404"/>
          <ac:inkMkLst>
            <pc:docMk/>
            <pc:sldMk cId="1814630736" sldId="318"/>
            <ac:inkMk id="99" creationId="{3324C3D4-45C9-4C5A-A471-1EE8FF98333B}"/>
          </ac:inkMkLst>
        </pc:inkChg>
        <pc:inkChg chg="add del">
          <ac:chgData name="Viet Anh Nguyen" userId="b95f61ff061388d5" providerId="LiveId" clId="{3E39147E-158E-4099-BECE-8D8C54C07C10}" dt="2022-01-08T08:44:59.128" v="3404"/>
          <ac:inkMkLst>
            <pc:docMk/>
            <pc:sldMk cId="1814630736" sldId="318"/>
            <ac:inkMk id="100" creationId="{F0F8D9AA-4310-446F-A972-A9B42D4577E4}"/>
          </ac:inkMkLst>
        </pc:inkChg>
        <pc:inkChg chg="add">
          <ac:chgData name="Viet Anh Nguyen" userId="b95f61ff061388d5" providerId="LiveId" clId="{3E39147E-158E-4099-BECE-8D8C54C07C10}" dt="2022-01-08T08:44:59.128" v="3404"/>
          <ac:inkMkLst>
            <pc:docMk/>
            <pc:sldMk cId="1814630736" sldId="318"/>
            <ac:inkMk id="101" creationId="{CB6ADF76-6345-4306-9F92-8D2F3BDB87CF}"/>
          </ac:inkMkLst>
        </pc:inkChg>
      </pc:sldChg>
      <pc:sldChg chg="addSp delSp new mod modClrScheme chgLayout">
        <pc:chgData name="Viet Anh Nguyen" userId="b95f61ff061388d5" providerId="LiveId" clId="{3E39147E-158E-4099-BECE-8D8C54C07C10}" dt="2022-01-08T09:25:44.162" v="3572" actId="9405"/>
        <pc:sldMkLst>
          <pc:docMk/>
          <pc:sldMk cId="3925626298" sldId="319"/>
        </pc:sldMkLst>
        <pc:spChg chg="del">
          <ac:chgData name="Viet Anh Nguyen" userId="b95f61ff061388d5" providerId="LiveId" clId="{3E39147E-158E-4099-BECE-8D8C54C07C10}" dt="2022-01-08T09:23:12.565" v="3542" actId="700"/>
          <ac:spMkLst>
            <pc:docMk/>
            <pc:sldMk cId="3925626298" sldId="319"/>
            <ac:spMk id="2" creationId="{ADB299F9-650E-4986-8693-B4015EEA8CDF}"/>
          </ac:spMkLst>
        </pc:spChg>
        <pc:spChg chg="del">
          <ac:chgData name="Viet Anh Nguyen" userId="b95f61ff061388d5" providerId="LiveId" clId="{3E39147E-158E-4099-BECE-8D8C54C07C10}" dt="2022-01-08T09:23:12.565" v="3542" actId="700"/>
          <ac:spMkLst>
            <pc:docMk/>
            <pc:sldMk cId="3925626298" sldId="319"/>
            <ac:spMk id="3" creationId="{DB7391D4-D97E-428D-8E44-76C9B526E449}"/>
          </ac:spMkLst>
        </pc:spChg>
        <pc:inkChg chg="add del">
          <ac:chgData name="Viet Anh Nguyen" userId="b95f61ff061388d5" providerId="LiveId" clId="{3E39147E-158E-4099-BECE-8D8C54C07C10}" dt="2022-01-08T09:23:20.314" v="3545"/>
          <ac:inkMkLst>
            <pc:docMk/>
            <pc:sldMk cId="3925626298" sldId="319"/>
            <ac:inkMk id="4" creationId="{BFEEDE72-8CE7-4B78-85DD-CD2B1748CD2C}"/>
          </ac:inkMkLst>
        </pc:inkChg>
        <pc:inkChg chg="add del">
          <ac:chgData name="Viet Anh Nguyen" userId="b95f61ff061388d5" providerId="LiveId" clId="{3E39147E-158E-4099-BECE-8D8C54C07C10}" dt="2022-01-08T09:23:20.314" v="3545"/>
          <ac:inkMkLst>
            <pc:docMk/>
            <pc:sldMk cId="3925626298" sldId="319"/>
            <ac:inkMk id="5" creationId="{CBEEC436-2CCC-4C36-8DAB-0454B27A6884}"/>
          </ac:inkMkLst>
        </pc:inkChg>
        <pc:inkChg chg="add del">
          <ac:chgData name="Viet Anh Nguyen" userId="b95f61ff061388d5" providerId="LiveId" clId="{3E39147E-158E-4099-BECE-8D8C54C07C10}" dt="2022-01-08T09:23:22.995" v="3547"/>
          <ac:inkMkLst>
            <pc:docMk/>
            <pc:sldMk cId="3925626298" sldId="319"/>
            <ac:inkMk id="6" creationId="{6B316A76-7DA7-4983-B3DF-98A93B7F13E1}"/>
          </ac:inkMkLst>
        </pc:inkChg>
        <pc:inkChg chg="add del">
          <ac:chgData name="Viet Anh Nguyen" userId="b95f61ff061388d5" providerId="LiveId" clId="{3E39147E-158E-4099-BECE-8D8C54C07C10}" dt="2022-01-08T09:23:22.995" v="3547"/>
          <ac:inkMkLst>
            <pc:docMk/>
            <pc:sldMk cId="3925626298" sldId="319"/>
            <ac:inkMk id="7" creationId="{F3152DFB-566E-40FD-B371-BC33CBAE15CC}"/>
          </ac:inkMkLst>
        </pc:inkChg>
        <pc:inkChg chg="add del">
          <ac:chgData name="Viet Anh Nguyen" userId="b95f61ff061388d5" providerId="LiveId" clId="{3E39147E-158E-4099-BECE-8D8C54C07C10}" dt="2022-01-08T09:23:27.447" v="3551"/>
          <ac:inkMkLst>
            <pc:docMk/>
            <pc:sldMk cId="3925626298" sldId="319"/>
            <ac:inkMk id="8" creationId="{4B3B11BF-F8FF-4ECE-828B-66351AFD3524}"/>
          </ac:inkMkLst>
        </pc:inkChg>
        <pc:inkChg chg="add del">
          <ac:chgData name="Viet Anh Nguyen" userId="b95f61ff061388d5" providerId="LiveId" clId="{3E39147E-158E-4099-BECE-8D8C54C07C10}" dt="2022-01-08T09:23:27.447" v="3551"/>
          <ac:inkMkLst>
            <pc:docMk/>
            <pc:sldMk cId="3925626298" sldId="319"/>
            <ac:inkMk id="9" creationId="{45D3B2D3-914F-4F0A-A4B7-615C54E6FB2B}"/>
          </ac:inkMkLst>
        </pc:inkChg>
        <pc:inkChg chg="add del">
          <ac:chgData name="Viet Anh Nguyen" userId="b95f61ff061388d5" providerId="LiveId" clId="{3E39147E-158E-4099-BECE-8D8C54C07C10}" dt="2022-01-08T09:23:27.447" v="3551"/>
          <ac:inkMkLst>
            <pc:docMk/>
            <pc:sldMk cId="3925626298" sldId="319"/>
            <ac:inkMk id="10" creationId="{A00E7556-B878-4C6B-80CA-D7438743A5DD}"/>
          </ac:inkMkLst>
        </pc:inkChg>
        <pc:inkChg chg="add del">
          <ac:chgData name="Viet Anh Nguyen" userId="b95f61ff061388d5" providerId="LiveId" clId="{3E39147E-158E-4099-BECE-8D8C54C07C10}" dt="2022-01-08T09:23:27.447" v="3551"/>
          <ac:inkMkLst>
            <pc:docMk/>
            <pc:sldMk cId="3925626298" sldId="319"/>
            <ac:inkMk id="11" creationId="{787BEE6A-5D87-4E1C-8F99-9D9978097D86}"/>
          </ac:inkMkLst>
        </pc:inkChg>
        <pc:inkChg chg="add del">
          <ac:chgData name="Viet Anh Nguyen" userId="b95f61ff061388d5" providerId="LiveId" clId="{3E39147E-158E-4099-BECE-8D8C54C07C10}" dt="2022-01-08T09:23:30.336" v="3555"/>
          <ac:inkMkLst>
            <pc:docMk/>
            <pc:sldMk cId="3925626298" sldId="319"/>
            <ac:inkMk id="12" creationId="{0D8E93B2-1192-4171-A536-66D078838D51}"/>
          </ac:inkMkLst>
        </pc:inkChg>
        <pc:inkChg chg="add del">
          <ac:chgData name="Viet Anh Nguyen" userId="b95f61ff061388d5" providerId="LiveId" clId="{3E39147E-158E-4099-BECE-8D8C54C07C10}" dt="2022-01-08T09:23:30.336" v="3555"/>
          <ac:inkMkLst>
            <pc:docMk/>
            <pc:sldMk cId="3925626298" sldId="319"/>
            <ac:inkMk id="13" creationId="{4B5D43C0-155F-4DC1-9D7A-093F1431D4EB}"/>
          </ac:inkMkLst>
        </pc:inkChg>
        <pc:inkChg chg="add del">
          <ac:chgData name="Viet Anh Nguyen" userId="b95f61ff061388d5" providerId="LiveId" clId="{3E39147E-158E-4099-BECE-8D8C54C07C10}" dt="2022-01-08T09:23:30.336" v="3555"/>
          <ac:inkMkLst>
            <pc:docMk/>
            <pc:sldMk cId="3925626298" sldId="319"/>
            <ac:inkMk id="14" creationId="{75DD664A-D4D8-4561-B4A6-AB56912CFC60}"/>
          </ac:inkMkLst>
        </pc:inkChg>
        <pc:inkChg chg="add del">
          <ac:chgData name="Viet Anh Nguyen" userId="b95f61ff061388d5" providerId="LiveId" clId="{3E39147E-158E-4099-BECE-8D8C54C07C10}" dt="2022-01-08T09:23:30.336" v="3555"/>
          <ac:inkMkLst>
            <pc:docMk/>
            <pc:sldMk cId="3925626298" sldId="319"/>
            <ac:inkMk id="15" creationId="{7BD3962F-C859-4300-AC1F-B6145BC93100}"/>
          </ac:inkMkLst>
        </pc:inkChg>
        <pc:inkChg chg="add del">
          <ac:chgData name="Viet Anh Nguyen" userId="b95f61ff061388d5" providerId="LiveId" clId="{3E39147E-158E-4099-BECE-8D8C54C07C10}" dt="2022-01-08T09:23:34.246" v="3562"/>
          <ac:inkMkLst>
            <pc:docMk/>
            <pc:sldMk cId="3925626298" sldId="319"/>
            <ac:inkMk id="16" creationId="{7E9C8DF4-3D6A-407C-89F1-3693C052E9F5}"/>
          </ac:inkMkLst>
        </pc:inkChg>
        <pc:inkChg chg="add del">
          <ac:chgData name="Viet Anh Nguyen" userId="b95f61ff061388d5" providerId="LiveId" clId="{3E39147E-158E-4099-BECE-8D8C54C07C10}" dt="2022-01-08T09:23:34.246" v="3562"/>
          <ac:inkMkLst>
            <pc:docMk/>
            <pc:sldMk cId="3925626298" sldId="319"/>
            <ac:inkMk id="17" creationId="{3778F34D-CBB2-4754-AFE9-A116BD5E2BE9}"/>
          </ac:inkMkLst>
        </pc:inkChg>
        <pc:inkChg chg="add del">
          <ac:chgData name="Viet Anh Nguyen" userId="b95f61ff061388d5" providerId="LiveId" clId="{3E39147E-158E-4099-BECE-8D8C54C07C10}" dt="2022-01-08T09:23:34.246" v="3562"/>
          <ac:inkMkLst>
            <pc:docMk/>
            <pc:sldMk cId="3925626298" sldId="319"/>
            <ac:inkMk id="18" creationId="{D8BAFE73-D347-4495-BA75-3EDF4EE6306D}"/>
          </ac:inkMkLst>
        </pc:inkChg>
        <pc:inkChg chg="add del">
          <ac:chgData name="Viet Anh Nguyen" userId="b95f61ff061388d5" providerId="LiveId" clId="{3E39147E-158E-4099-BECE-8D8C54C07C10}" dt="2022-01-08T09:23:34.246" v="3562"/>
          <ac:inkMkLst>
            <pc:docMk/>
            <pc:sldMk cId="3925626298" sldId="319"/>
            <ac:inkMk id="19" creationId="{17B99C6F-4A61-4209-A8B6-40A5C019F454}"/>
          </ac:inkMkLst>
        </pc:inkChg>
        <pc:inkChg chg="add del">
          <ac:chgData name="Viet Anh Nguyen" userId="b95f61ff061388d5" providerId="LiveId" clId="{3E39147E-158E-4099-BECE-8D8C54C07C10}" dt="2022-01-08T09:23:34.246" v="3562"/>
          <ac:inkMkLst>
            <pc:docMk/>
            <pc:sldMk cId="3925626298" sldId="319"/>
            <ac:inkMk id="20" creationId="{9761DFD8-FA52-4E52-ACB6-845CB642C0CB}"/>
          </ac:inkMkLst>
        </pc:inkChg>
        <pc:inkChg chg="add del">
          <ac:chgData name="Viet Anh Nguyen" userId="b95f61ff061388d5" providerId="LiveId" clId="{3E39147E-158E-4099-BECE-8D8C54C07C10}" dt="2022-01-08T09:23:34.246" v="3562"/>
          <ac:inkMkLst>
            <pc:docMk/>
            <pc:sldMk cId="3925626298" sldId="319"/>
            <ac:inkMk id="21" creationId="{A880BDAD-9632-498B-B81F-C3AF4415D159}"/>
          </ac:inkMkLst>
        </pc:inkChg>
        <pc:inkChg chg="add del">
          <ac:chgData name="Viet Anh Nguyen" userId="b95f61ff061388d5" providerId="LiveId" clId="{3E39147E-158E-4099-BECE-8D8C54C07C10}" dt="2022-01-08T09:23:34.246" v="3562"/>
          <ac:inkMkLst>
            <pc:docMk/>
            <pc:sldMk cId="3925626298" sldId="319"/>
            <ac:inkMk id="22" creationId="{64F4E7D4-165D-4199-B295-9BD60136FB27}"/>
          </ac:inkMkLst>
        </pc:inkChg>
        <pc:inkChg chg="add del">
          <ac:chgData name="Viet Anh Nguyen" userId="b95f61ff061388d5" providerId="LiveId" clId="{3E39147E-158E-4099-BECE-8D8C54C07C10}" dt="2022-01-08T09:23:51.896" v="3569"/>
          <ac:inkMkLst>
            <pc:docMk/>
            <pc:sldMk cId="3925626298" sldId="319"/>
            <ac:inkMk id="23" creationId="{ECD66298-6DAB-4E14-882A-FEC76E9C235C}"/>
          </ac:inkMkLst>
        </pc:inkChg>
        <pc:inkChg chg="add del">
          <ac:chgData name="Viet Anh Nguyen" userId="b95f61ff061388d5" providerId="LiveId" clId="{3E39147E-158E-4099-BECE-8D8C54C07C10}" dt="2022-01-08T09:23:48.553" v="3567"/>
          <ac:inkMkLst>
            <pc:docMk/>
            <pc:sldMk cId="3925626298" sldId="319"/>
            <ac:inkMk id="24" creationId="{B77DACF6-2C4C-4C47-AECB-FA5AEF1B1AE7}"/>
          </ac:inkMkLst>
        </pc:inkChg>
        <pc:inkChg chg="add del">
          <ac:chgData name="Viet Anh Nguyen" userId="b95f61ff061388d5" providerId="LiveId" clId="{3E39147E-158E-4099-BECE-8D8C54C07C10}" dt="2022-01-08T09:23:48.553" v="3567"/>
          <ac:inkMkLst>
            <pc:docMk/>
            <pc:sldMk cId="3925626298" sldId="319"/>
            <ac:inkMk id="25" creationId="{03F6CA2E-9D11-4D4D-9DB7-418BC33A208E}"/>
          </ac:inkMkLst>
        </pc:inkChg>
        <pc:inkChg chg="add del">
          <ac:chgData name="Viet Anh Nguyen" userId="b95f61ff061388d5" providerId="LiveId" clId="{3E39147E-158E-4099-BECE-8D8C54C07C10}" dt="2022-01-08T09:23:48.553" v="3567"/>
          <ac:inkMkLst>
            <pc:docMk/>
            <pc:sldMk cId="3925626298" sldId="319"/>
            <ac:inkMk id="26" creationId="{D205B77F-A8B3-469C-B502-CB8B1764FEE5}"/>
          </ac:inkMkLst>
        </pc:inkChg>
        <pc:inkChg chg="add del">
          <ac:chgData name="Viet Anh Nguyen" userId="b95f61ff061388d5" providerId="LiveId" clId="{3E39147E-158E-4099-BECE-8D8C54C07C10}" dt="2022-01-08T09:23:48.553" v="3567"/>
          <ac:inkMkLst>
            <pc:docMk/>
            <pc:sldMk cId="3925626298" sldId="319"/>
            <ac:inkMk id="27" creationId="{AEC2F4AB-5100-4691-BEBE-AA9DA1017A68}"/>
          </ac:inkMkLst>
        </pc:inkChg>
        <pc:inkChg chg="add del">
          <ac:chgData name="Viet Anh Nguyen" userId="b95f61ff061388d5" providerId="LiveId" clId="{3E39147E-158E-4099-BECE-8D8C54C07C10}" dt="2022-01-08T09:23:51.896" v="3569"/>
          <ac:inkMkLst>
            <pc:docMk/>
            <pc:sldMk cId="3925626298" sldId="319"/>
            <ac:inkMk id="28" creationId="{B97251ED-8E59-4A8C-B0FF-EECB9ED6DC21}"/>
          </ac:inkMkLst>
        </pc:inkChg>
        <pc:inkChg chg="add del">
          <ac:chgData name="Viet Anh Nguyen" userId="b95f61ff061388d5" providerId="LiveId" clId="{3E39147E-158E-4099-BECE-8D8C54C07C10}" dt="2022-01-08T09:23:51.896" v="3569"/>
          <ac:inkMkLst>
            <pc:docMk/>
            <pc:sldMk cId="3925626298" sldId="319"/>
            <ac:inkMk id="29" creationId="{D43A1544-4BD1-4063-9650-1A63BFA32DAE}"/>
          </ac:inkMkLst>
        </pc:inkChg>
        <pc:inkChg chg="add del">
          <ac:chgData name="Viet Anh Nguyen" userId="b95f61ff061388d5" providerId="LiveId" clId="{3E39147E-158E-4099-BECE-8D8C54C07C10}" dt="2022-01-08T09:23:54.726" v="3571"/>
          <ac:inkMkLst>
            <pc:docMk/>
            <pc:sldMk cId="3925626298" sldId="319"/>
            <ac:inkMk id="30" creationId="{504799D5-CE33-4A8C-8F4E-23D58ADBB757}"/>
          </ac:inkMkLst>
        </pc:inkChg>
        <pc:inkChg chg="add del">
          <ac:chgData name="Viet Anh Nguyen" userId="b95f61ff061388d5" providerId="LiveId" clId="{3E39147E-158E-4099-BECE-8D8C54C07C10}" dt="2022-01-08T09:23:54.726" v="3571"/>
          <ac:inkMkLst>
            <pc:docMk/>
            <pc:sldMk cId="3925626298" sldId="319"/>
            <ac:inkMk id="31" creationId="{CB26134A-15A1-426B-A516-7C328FB87192}"/>
          </ac:inkMkLst>
        </pc:inkChg>
        <pc:inkChg chg="add">
          <ac:chgData name="Viet Anh Nguyen" userId="b95f61ff061388d5" providerId="LiveId" clId="{3E39147E-158E-4099-BECE-8D8C54C07C10}" dt="2022-01-08T09:23:54.726" v="3571"/>
          <ac:inkMkLst>
            <pc:docMk/>
            <pc:sldMk cId="3925626298" sldId="319"/>
            <ac:inkMk id="32" creationId="{695E9AD8-A544-49DF-ADAF-39A9067ADEEB}"/>
          </ac:inkMkLst>
        </pc:inkChg>
        <pc:inkChg chg="add">
          <ac:chgData name="Viet Anh Nguyen" userId="b95f61ff061388d5" providerId="LiveId" clId="{3E39147E-158E-4099-BECE-8D8C54C07C10}" dt="2022-01-08T09:25:44.162" v="3572" actId="9405"/>
          <ac:inkMkLst>
            <pc:docMk/>
            <pc:sldMk cId="3925626298" sldId="319"/>
            <ac:inkMk id="33" creationId="{C3DE4949-8273-4ECE-8BCC-D73C01FE3986}"/>
          </ac:inkMkLst>
        </pc:inkChg>
      </pc:sldChg>
      <pc:sldChg chg="addSp delSp new mod modClrScheme chgLayout">
        <pc:chgData name="Viet Anh Nguyen" userId="b95f61ff061388d5" providerId="LiveId" clId="{3E39147E-158E-4099-BECE-8D8C54C07C10}" dt="2022-01-08T09:55:10.315" v="3978"/>
        <pc:sldMkLst>
          <pc:docMk/>
          <pc:sldMk cId="2299008553" sldId="320"/>
        </pc:sldMkLst>
        <pc:spChg chg="del">
          <ac:chgData name="Viet Anh Nguyen" userId="b95f61ff061388d5" providerId="LiveId" clId="{3E39147E-158E-4099-BECE-8D8C54C07C10}" dt="2022-01-08T09:52:33.307" v="3745" actId="700"/>
          <ac:spMkLst>
            <pc:docMk/>
            <pc:sldMk cId="2299008553" sldId="320"/>
            <ac:spMk id="2" creationId="{9A8093F2-37FF-42EE-96CA-E0A4BAE37AF2}"/>
          </ac:spMkLst>
        </pc:spChg>
        <pc:spChg chg="del">
          <ac:chgData name="Viet Anh Nguyen" userId="b95f61ff061388d5" providerId="LiveId" clId="{3E39147E-158E-4099-BECE-8D8C54C07C10}" dt="2022-01-08T09:52:33.307" v="3745" actId="700"/>
          <ac:spMkLst>
            <pc:docMk/>
            <pc:sldMk cId="2299008553" sldId="320"/>
            <ac:spMk id="3" creationId="{0B405566-4D3A-4B5A-921B-812DE3D3F412}"/>
          </ac:spMkLst>
        </pc:spChg>
        <pc:inkChg chg="add del">
          <ac:chgData name="Viet Anh Nguyen" userId="b95f61ff061388d5" providerId="LiveId" clId="{3E39147E-158E-4099-BECE-8D8C54C07C10}" dt="2022-01-08T09:52:42.793" v="3751"/>
          <ac:inkMkLst>
            <pc:docMk/>
            <pc:sldMk cId="2299008553" sldId="320"/>
            <ac:inkMk id="4" creationId="{3530EC20-B989-4549-813A-9D4FD2854E50}"/>
          </ac:inkMkLst>
        </pc:inkChg>
        <pc:inkChg chg="add del">
          <ac:chgData name="Viet Anh Nguyen" userId="b95f61ff061388d5" providerId="LiveId" clId="{3E39147E-158E-4099-BECE-8D8C54C07C10}" dt="2022-01-08T09:52:42.793" v="3751"/>
          <ac:inkMkLst>
            <pc:docMk/>
            <pc:sldMk cId="2299008553" sldId="320"/>
            <ac:inkMk id="5" creationId="{FEDB4933-838C-434D-8F21-DB194CBEBC7F}"/>
          </ac:inkMkLst>
        </pc:inkChg>
        <pc:inkChg chg="add del">
          <ac:chgData name="Viet Anh Nguyen" userId="b95f61ff061388d5" providerId="LiveId" clId="{3E39147E-158E-4099-BECE-8D8C54C07C10}" dt="2022-01-08T09:52:42.793" v="3751"/>
          <ac:inkMkLst>
            <pc:docMk/>
            <pc:sldMk cId="2299008553" sldId="320"/>
            <ac:inkMk id="6" creationId="{DB08A70D-A790-46C6-9EFF-72A6EB79C9BC}"/>
          </ac:inkMkLst>
        </pc:inkChg>
        <pc:inkChg chg="add del">
          <ac:chgData name="Viet Anh Nguyen" userId="b95f61ff061388d5" providerId="LiveId" clId="{3E39147E-158E-4099-BECE-8D8C54C07C10}" dt="2022-01-08T09:52:45.179" v="3758"/>
          <ac:inkMkLst>
            <pc:docMk/>
            <pc:sldMk cId="2299008553" sldId="320"/>
            <ac:inkMk id="7" creationId="{A2863BD2-F366-494D-B248-070AE8889B44}"/>
          </ac:inkMkLst>
        </pc:inkChg>
        <pc:inkChg chg="add del">
          <ac:chgData name="Viet Anh Nguyen" userId="b95f61ff061388d5" providerId="LiveId" clId="{3E39147E-158E-4099-BECE-8D8C54C07C10}" dt="2022-01-08T09:52:45.179" v="3758"/>
          <ac:inkMkLst>
            <pc:docMk/>
            <pc:sldMk cId="2299008553" sldId="320"/>
            <ac:inkMk id="8" creationId="{9184C641-86EF-41A4-A42F-828471A9E733}"/>
          </ac:inkMkLst>
        </pc:inkChg>
        <pc:inkChg chg="add del">
          <ac:chgData name="Viet Anh Nguyen" userId="b95f61ff061388d5" providerId="LiveId" clId="{3E39147E-158E-4099-BECE-8D8C54C07C10}" dt="2022-01-08T09:52:45.179" v="3758"/>
          <ac:inkMkLst>
            <pc:docMk/>
            <pc:sldMk cId="2299008553" sldId="320"/>
            <ac:inkMk id="9" creationId="{B25C22A0-D15D-4414-9929-F743FB2EBCE2}"/>
          </ac:inkMkLst>
        </pc:inkChg>
        <pc:inkChg chg="add del">
          <ac:chgData name="Viet Anh Nguyen" userId="b95f61ff061388d5" providerId="LiveId" clId="{3E39147E-158E-4099-BECE-8D8C54C07C10}" dt="2022-01-08T09:52:45.179" v="3758"/>
          <ac:inkMkLst>
            <pc:docMk/>
            <pc:sldMk cId="2299008553" sldId="320"/>
            <ac:inkMk id="10" creationId="{C4DC2F0C-1E1F-4167-9DE1-E6328E0006EB}"/>
          </ac:inkMkLst>
        </pc:inkChg>
        <pc:inkChg chg="add del">
          <ac:chgData name="Viet Anh Nguyen" userId="b95f61ff061388d5" providerId="LiveId" clId="{3E39147E-158E-4099-BECE-8D8C54C07C10}" dt="2022-01-08T09:52:45.179" v="3758"/>
          <ac:inkMkLst>
            <pc:docMk/>
            <pc:sldMk cId="2299008553" sldId="320"/>
            <ac:inkMk id="11" creationId="{E56C6C7A-5029-4B7D-A1AA-FCA9C279ADDD}"/>
          </ac:inkMkLst>
        </pc:inkChg>
        <pc:inkChg chg="add del">
          <ac:chgData name="Viet Anh Nguyen" userId="b95f61ff061388d5" providerId="LiveId" clId="{3E39147E-158E-4099-BECE-8D8C54C07C10}" dt="2022-01-08T09:52:45.179" v="3758"/>
          <ac:inkMkLst>
            <pc:docMk/>
            <pc:sldMk cId="2299008553" sldId="320"/>
            <ac:inkMk id="12" creationId="{B8FCB7AF-BCC1-4637-AE86-BB54F26BA227}"/>
          </ac:inkMkLst>
        </pc:inkChg>
        <pc:inkChg chg="add del">
          <ac:chgData name="Viet Anh Nguyen" userId="b95f61ff061388d5" providerId="LiveId" clId="{3E39147E-158E-4099-BECE-8D8C54C07C10}" dt="2022-01-08T09:52:45.179" v="3758"/>
          <ac:inkMkLst>
            <pc:docMk/>
            <pc:sldMk cId="2299008553" sldId="320"/>
            <ac:inkMk id="13" creationId="{15AF2EA9-65BA-4DF7-AC6D-EFA9CE7A83BF}"/>
          </ac:inkMkLst>
        </pc:inkChg>
        <pc:inkChg chg="add">
          <ac:chgData name="Viet Anh Nguyen" userId="b95f61ff061388d5" providerId="LiveId" clId="{3E39147E-158E-4099-BECE-8D8C54C07C10}" dt="2022-01-08T09:52:45.179" v="3758"/>
          <ac:inkMkLst>
            <pc:docMk/>
            <pc:sldMk cId="2299008553" sldId="320"/>
            <ac:inkMk id="14" creationId="{5FC17A8B-E83D-4774-A6E0-7FC38BA50444}"/>
          </ac:inkMkLst>
        </pc:inkChg>
        <pc:inkChg chg="add del">
          <ac:chgData name="Viet Anh Nguyen" userId="b95f61ff061388d5" providerId="LiveId" clId="{3E39147E-158E-4099-BECE-8D8C54C07C10}" dt="2022-01-08T09:53:01.922" v="3762"/>
          <ac:inkMkLst>
            <pc:docMk/>
            <pc:sldMk cId="2299008553" sldId="320"/>
            <ac:inkMk id="15" creationId="{C1CD4E45-74C4-4540-A523-07CDC86C437F}"/>
          </ac:inkMkLst>
        </pc:inkChg>
        <pc:inkChg chg="add del">
          <ac:chgData name="Viet Anh Nguyen" userId="b95f61ff061388d5" providerId="LiveId" clId="{3E39147E-158E-4099-BECE-8D8C54C07C10}" dt="2022-01-08T09:53:01.922" v="3762"/>
          <ac:inkMkLst>
            <pc:docMk/>
            <pc:sldMk cId="2299008553" sldId="320"/>
            <ac:inkMk id="16" creationId="{7544F725-EB9A-4FFD-A5D9-3733799942E3}"/>
          </ac:inkMkLst>
        </pc:inkChg>
        <pc:inkChg chg="add del">
          <ac:chgData name="Viet Anh Nguyen" userId="b95f61ff061388d5" providerId="LiveId" clId="{3E39147E-158E-4099-BECE-8D8C54C07C10}" dt="2022-01-08T09:53:01.922" v="3762"/>
          <ac:inkMkLst>
            <pc:docMk/>
            <pc:sldMk cId="2299008553" sldId="320"/>
            <ac:inkMk id="17" creationId="{27F014BC-3797-495D-AB1A-6F34F623C1DF}"/>
          </ac:inkMkLst>
        </pc:inkChg>
        <pc:inkChg chg="add del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18" creationId="{41B91515-8375-4D4D-8232-45943F4165E5}"/>
          </ac:inkMkLst>
        </pc:inkChg>
        <pc:inkChg chg="add del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19" creationId="{24C821A4-B4A4-401D-BF27-A6EB2D59DFB7}"/>
          </ac:inkMkLst>
        </pc:inkChg>
        <pc:inkChg chg="add del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20" creationId="{D065ADCE-8CA8-4B7C-A607-7580B477CA4C}"/>
          </ac:inkMkLst>
        </pc:inkChg>
        <pc:inkChg chg="add del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21" creationId="{90C20A4F-8473-4D7A-903B-2A60244B1C3A}"/>
          </ac:inkMkLst>
        </pc:inkChg>
        <pc:inkChg chg="add del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22" creationId="{0FAE0A2A-1CEF-4A51-8AD1-24D41E2D1B61}"/>
          </ac:inkMkLst>
        </pc:inkChg>
        <pc:inkChg chg="add del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23" creationId="{051F4DC2-0494-4D4A-97E2-520564CF2D89}"/>
          </ac:inkMkLst>
        </pc:inkChg>
        <pc:inkChg chg="add del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24" creationId="{3D655557-AB74-4C09-8CFA-3B1BA5B04C6B}"/>
          </ac:inkMkLst>
        </pc:inkChg>
        <pc:inkChg chg="add del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25" creationId="{7726FC0C-49C4-4548-B7F8-605CDD27F5E5}"/>
          </ac:inkMkLst>
        </pc:inkChg>
        <pc:inkChg chg="add del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26" creationId="{E9C045DC-D0CD-4127-B44C-FEA980C8A3DF}"/>
          </ac:inkMkLst>
        </pc:inkChg>
        <pc:inkChg chg="add del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27" creationId="{EF6AD2D4-8F05-4DEA-84E9-AEFE198F66AF}"/>
          </ac:inkMkLst>
        </pc:inkChg>
        <pc:inkChg chg="add del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28" creationId="{94E64F17-DD1A-4C1E-99E6-FDD5BF19AF40}"/>
          </ac:inkMkLst>
        </pc:inkChg>
        <pc:inkChg chg="add del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29" creationId="{9761C98B-16F5-46E8-89AA-EFFB59D7BAD1}"/>
          </ac:inkMkLst>
        </pc:inkChg>
        <pc:inkChg chg="add del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30" creationId="{F2C9CED6-5DBE-407E-93F4-90FD235DB7D8}"/>
          </ac:inkMkLst>
        </pc:inkChg>
        <pc:inkChg chg="add del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31" creationId="{A80B1307-3F3D-4B85-90FC-8F32877961FF}"/>
          </ac:inkMkLst>
        </pc:inkChg>
        <pc:inkChg chg="add del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32" creationId="{584B395B-C577-4AE6-A34A-593BF71A5CE6}"/>
          </ac:inkMkLst>
        </pc:inkChg>
        <pc:inkChg chg="add del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33" creationId="{1ABF48C1-086D-4CF5-9728-E4E63BCD1D8B}"/>
          </ac:inkMkLst>
        </pc:inkChg>
        <pc:inkChg chg="add del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34" creationId="{EC59D4B3-77CE-4A1C-A979-B83E28218FFB}"/>
          </ac:inkMkLst>
        </pc:inkChg>
        <pc:inkChg chg="add del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35" creationId="{2653E290-3A65-4232-ADEF-B0959DB84257}"/>
          </ac:inkMkLst>
        </pc:inkChg>
        <pc:inkChg chg="add del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36" creationId="{6605E478-D644-420F-AC48-F4AE694139A3}"/>
          </ac:inkMkLst>
        </pc:inkChg>
        <pc:inkChg chg="add del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37" creationId="{17E43F3B-9D59-4AF5-A8DC-D2A44FDCF55E}"/>
          </ac:inkMkLst>
        </pc:inkChg>
        <pc:inkChg chg="add del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38" creationId="{564B4F47-F796-4EF6-92B5-F04F2C25BC35}"/>
          </ac:inkMkLst>
        </pc:inkChg>
        <pc:inkChg chg="add del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39" creationId="{11F30CB1-3907-4503-A4D6-CDE9A56E3AD0}"/>
          </ac:inkMkLst>
        </pc:inkChg>
        <pc:inkChg chg="add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40" creationId="{E12C864F-DDCA-4C72-9DD7-E578409E4CB4}"/>
          </ac:inkMkLst>
        </pc:inkChg>
        <pc:inkChg chg="add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41" creationId="{95F549E8-7377-4518-B9E4-0B931BF30B6C}"/>
          </ac:inkMkLst>
        </pc:inkChg>
        <pc:inkChg chg="add">
          <ac:chgData name="Viet Anh Nguyen" userId="b95f61ff061388d5" providerId="LiveId" clId="{3E39147E-158E-4099-BECE-8D8C54C07C10}" dt="2022-01-08T09:53:09.317" v="3784"/>
          <ac:inkMkLst>
            <pc:docMk/>
            <pc:sldMk cId="2299008553" sldId="320"/>
            <ac:inkMk id="42" creationId="{D72DA9A5-96BE-47AA-91E7-CE26D6579867}"/>
          </ac:inkMkLst>
        </pc:inkChg>
        <pc:inkChg chg="add del">
          <ac:chgData name="Viet Anh Nguyen" userId="b95f61ff061388d5" providerId="LiveId" clId="{3E39147E-158E-4099-BECE-8D8C54C07C10}" dt="2022-01-08T09:53:13.828" v="3800"/>
          <ac:inkMkLst>
            <pc:docMk/>
            <pc:sldMk cId="2299008553" sldId="320"/>
            <ac:inkMk id="43" creationId="{7E4A8FD5-50C0-4E98-8759-80CDC8E55A24}"/>
          </ac:inkMkLst>
        </pc:inkChg>
        <pc:inkChg chg="add del">
          <ac:chgData name="Viet Anh Nguyen" userId="b95f61ff061388d5" providerId="LiveId" clId="{3E39147E-158E-4099-BECE-8D8C54C07C10}" dt="2022-01-08T09:53:13.828" v="3800"/>
          <ac:inkMkLst>
            <pc:docMk/>
            <pc:sldMk cId="2299008553" sldId="320"/>
            <ac:inkMk id="44" creationId="{A5DE76BB-01AE-42BA-9FE1-D7B42A7AA387}"/>
          </ac:inkMkLst>
        </pc:inkChg>
        <pc:inkChg chg="add del">
          <ac:chgData name="Viet Anh Nguyen" userId="b95f61ff061388d5" providerId="LiveId" clId="{3E39147E-158E-4099-BECE-8D8C54C07C10}" dt="2022-01-08T09:53:13.828" v="3800"/>
          <ac:inkMkLst>
            <pc:docMk/>
            <pc:sldMk cId="2299008553" sldId="320"/>
            <ac:inkMk id="45" creationId="{5A2781C4-AB82-4B8B-A97E-8BFEE815FB3D}"/>
          </ac:inkMkLst>
        </pc:inkChg>
        <pc:inkChg chg="add del">
          <ac:chgData name="Viet Anh Nguyen" userId="b95f61ff061388d5" providerId="LiveId" clId="{3E39147E-158E-4099-BECE-8D8C54C07C10}" dt="2022-01-08T09:53:13.828" v="3800"/>
          <ac:inkMkLst>
            <pc:docMk/>
            <pc:sldMk cId="2299008553" sldId="320"/>
            <ac:inkMk id="46" creationId="{B0F5A9B1-D9E9-44B6-807A-F4583E464FC0}"/>
          </ac:inkMkLst>
        </pc:inkChg>
        <pc:inkChg chg="add del">
          <ac:chgData name="Viet Anh Nguyen" userId="b95f61ff061388d5" providerId="LiveId" clId="{3E39147E-158E-4099-BECE-8D8C54C07C10}" dt="2022-01-08T09:53:13.828" v="3800"/>
          <ac:inkMkLst>
            <pc:docMk/>
            <pc:sldMk cId="2299008553" sldId="320"/>
            <ac:inkMk id="47" creationId="{1CB07A21-5BD3-432B-B130-EE287AA76EE0}"/>
          </ac:inkMkLst>
        </pc:inkChg>
        <pc:inkChg chg="add del">
          <ac:chgData name="Viet Anh Nguyen" userId="b95f61ff061388d5" providerId="LiveId" clId="{3E39147E-158E-4099-BECE-8D8C54C07C10}" dt="2022-01-08T09:53:13.828" v="3800"/>
          <ac:inkMkLst>
            <pc:docMk/>
            <pc:sldMk cId="2299008553" sldId="320"/>
            <ac:inkMk id="48" creationId="{50B05C44-0D28-41D2-AA47-1CB53E3A490A}"/>
          </ac:inkMkLst>
        </pc:inkChg>
        <pc:inkChg chg="add del">
          <ac:chgData name="Viet Anh Nguyen" userId="b95f61ff061388d5" providerId="LiveId" clId="{3E39147E-158E-4099-BECE-8D8C54C07C10}" dt="2022-01-08T09:53:13.828" v="3800"/>
          <ac:inkMkLst>
            <pc:docMk/>
            <pc:sldMk cId="2299008553" sldId="320"/>
            <ac:inkMk id="49" creationId="{D923E74B-2AA2-4E62-BC91-E2F5F666F5EA}"/>
          </ac:inkMkLst>
        </pc:inkChg>
        <pc:inkChg chg="add del">
          <ac:chgData name="Viet Anh Nguyen" userId="b95f61ff061388d5" providerId="LiveId" clId="{3E39147E-158E-4099-BECE-8D8C54C07C10}" dt="2022-01-08T09:53:13.828" v="3800"/>
          <ac:inkMkLst>
            <pc:docMk/>
            <pc:sldMk cId="2299008553" sldId="320"/>
            <ac:inkMk id="50" creationId="{8285BA18-87A4-46F1-8EA4-732B8D625B78}"/>
          </ac:inkMkLst>
        </pc:inkChg>
        <pc:inkChg chg="add del">
          <ac:chgData name="Viet Anh Nguyen" userId="b95f61ff061388d5" providerId="LiveId" clId="{3E39147E-158E-4099-BECE-8D8C54C07C10}" dt="2022-01-08T09:53:13.828" v="3800"/>
          <ac:inkMkLst>
            <pc:docMk/>
            <pc:sldMk cId="2299008553" sldId="320"/>
            <ac:inkMk id="51" creationId="{D71BF13A-A667-4044-A29A-D3A2BD24A6D6}"/>
          </ac:inkMkLst>
        </pc:inkChg>
        <pc:inkChg chg="add del">
          <ac:chgData name="Viet Anh Nguyen" userId="b95f61ff061388d5" providerId="LiveId" clId="{3E39147E-158E-4099-BECE-8D8C54C07C10}" dt="2022-01-08T09:53:13.828" v="3800"/>
          <ac:inkMkLst>
            <pc:docMk/>
            <pc:sldMk cId="2299008553" sldId="320"/>
            <ac:inkMk id="52" creationId="{5CD4EE36-A214-4029-96B3-B20CCDE07433}"/>
          </ac:inkMkLst>
        </pc:inkChg>
        <pc:inkChg chg="add del">
          <ac:chgData name="Viet Anh Nguyen" userId="b95f61ff061388d5" providerId="LiveId" clId="{3E39147E-158E-4099-BECE-8D8C54C07C10}" dt="2022-01-08T09:53:13.828" v="3800"/>
          <ac:inkMkLst>
            <pc:docMk/>
            <pc:sldMk cId="2299008553" sldId="320"/>
            <ac:inkMk id="53" creationId="{B5BB74A6-8F83-449D-9693-067A6B0557E3}"/>
          </ac:inkMkLst>
        </pc:inkChg>
        <pc:inkChg chg="add del">
          <ac:chgData name="Viet Anh Nguyen" userId="b95f61ff061388d5" providerId="LiveId" clId="{3E39147E-158E-4099-BECE-8D8C54C07C10}" dt="2022-01-08T09:53:13.828" v="3800"/>
          <ac:inkMkLst>
            <pc:docMk/>
            <pc:sldMk cId="2299008553" sldId="320"/>
            <ac:inkMk id="54" creationId="{59F257A4-5894-432C-9748-14BD2B2F664E}"/>
          </ac:inkMkLst>
        </pc:inkChg>
        <pc:inkChg chg="add del">
          <ac:chgData name="Viet Anh Nguyen" userId="b95f61ff061388d5" providerId="LiveId" clId="{3E39147E-158E-4099-BECE-8D8C54C07C10}" dt="2022-01-08T09:53:13.828" v="3800"/>
          <ac:inkMkLst>
            <pc:docMk/>
            <pc:sldMk cId="2299008553" sldId="320"/>
            <ac:inkMk id="55" creationId="{12075DF8-C38F-46D5-93DB-1AA041E3B42A}"/>
          </ac:inkMkLst>
        </pc:inkChg>
        <pc:inkChg chg="add del">
          <ac:chgData name="Viet Anh Nguyen" userId="b95f61ff061388d5" providerId="LiveId" clId="{3E39147E-158E-4099-BECE-8D8C54C07C10}" dt="2022-01-08T09:53:13.828" v="3800"/>
          <ac:inkMkLst>
            <pc:docMk/>
            <pc:sldMk cId="2299008553" sldId="320"/>
            <ac:inkMk id="56" creationId="{6B771F88-4CCD-4D54-8638-2E7E945B9560}"/>
          </ac:inkMkLst>
        </pc:inkChg>
        <pc:inkChg chg="add del">
          <ac:chgData name="Viet Anh Nguyen" userId="b95f61ff061388d5" providerId="LiveId" clId="{3E39147E-158E-4099-BECE-8D8C54C07C10}" dt="2022-01-08T09:53:13.828" v="3800"/>
          <ac:inkMkLst>
            <pc:docMk/>
            <pc:sldMk cId="2299008553" sldId="320"/>
            <ac:inkMk id="57" creationId="{D22F3924-FC24-4891-9FC9-EC0687610FD6}"/>
          </ac:inkMkLst>
        </pc:inkChg>
        <pc:inkChg chg="add del">
          <ac:chgData name="Viet Anh Nguyen" userId="b95f61ff061388d5" providerId="LiveId" clId="{3E39147E-158E-4099-BECE-8D8C54C07C10}" dt="2022-01-08T09:53:18.441" v="3812"/>
          <ac:inkMkLst>
            <pc:docMk/>
            <pc:sldMk cId="2299008553" sldId="320"/>
            <ac:inkMk id="58" creationId="{335489B4-C9A7-4A20-BA41-B42BE3348270}"/>
          </ac:inkMkLst>
        </pc:inkChg>
        <pc:inkChg chg="add del">
          <ac:chgData name="Viet Anh Nguyen" userId="b95f61ff061388d5" providerId="LiveId" clId="{3E39147E-158E-4099-BECE-8D8C54C07C10}" dt="2022-01-08T09:53:13.828" v="3800"/>
          <ac:inkMkLst>
            <pc:docMk/>
            <pc:sldMk cId="2299008553" sldId="320"/>
            <ac:inkMk id="59" creationId="{29DAF640-C3E6-45D1-B5F4-40CB83DD3BE1}"/>
          </ac:inkMkLst>
        </pc:inkChg>
        <pc:inkChg chg="add">
          <ac:chgData name="Viet Anh Nguyen" userId="b95f61ff061388d5" providerId="LiveId" clId="{3E39147E-158E-4099-BECE-8D8C54C07C10}" dt="2022-01-08T09:53:13.828" v="3800"/>
          <ac:inkMkLst>
            <pc:docMk/>
            <pc:sldMk cId="2299008553" sldId="320"/>
            <ac:inkMk id="60" creationId="{FE049DB3-F46E-4D0E-B390-A64FC17254E2}"/>
          </ac:inkMkLst>
        </pc:inkChg>
        <pc:inkChg chg="add del">
          <ac:chgData name="Viet Anh Nguyen" userId="b95f61ff061388d5" providerId="LiveId" clId="{3E39147E-158E-4099-BECE-8D8C54C07C10}" dt="2022-01-08T09:53:18.441" v="3812"/>
          <ac:inkMkLst>
            <pc:docMk/>
            <pc:sldMk cId="2299008553" sldId="320"/>
            <ac:inkMk id="61" creationId="{51C83376-2B99-45B9-A2CA-BF4DAE7DD145}"/>
          </ac:inkMkLst>
        </pc:inkChg>
        <pc:inkChg chg="add del">
          <ac:chgData name="Viet Anh Nguyen" userId="b95f61ff061388d5" providerId="LiveId" clId="{3E39147E-158E-4099-BECE-8D8C54C07C10}" dt="2022-01-08T09:53:18.441" v="3812"/>
          <ac:inkMkLst>
            <pc:docMk/>
            <pc:sldMk cId="2299008553" sldId="320"/>
            <ac:inkMk id="62" creationId="{F8292308-280C-496C-BCE5-2379B77BA93B}"/>
          </ac:inkMkLst>
        </pc:inkChg>
        <pc:inkChg chg="add del">
          <ac:chgData name="Viet Anh Nguyen" userId="b95f61ff061388d5" providerId="LiveId" clId="{3E39147E-158E-4099-BECE-8D8C54C07C10}" dt="2022-01-08T09:53:18.441" v="3812"/>
          <ac:inkMkLst>
            <pc:docMk/>
            <pc:sldMk cId="2299008553" sldId="320"/>
            <ac:inkMk id="63" creationId="{CA08F658-D880-42C5-A1CF-0A0A8D679554}"/>
          </ac:inkMkLst>
        </pc:inkChg>
        <pc:inkChg chg="add del">
          <ac:chgData name="Viet Anh Nguyen" userId="b95f61ff061388d5" providerId="LiveId" clId="{3E39147E-158E-4099-BECE-8D8C54C07C10}" dt="2022-01-08T09:53:18.441" v="3812"/>
          <ac:inkMkLst>
            <pc:docMk/>
            <pc:sldMk cId="2299008553" sldId="320"/>
            <ac:inkMk id="64" creationId="{EDB391E0-401E-4B65-BD42-064ECDD7F6D9}"/>
          </ac:inkMkLst>
        </pc:inkChg>
        <pc:inkChg chg="add del">
          <ac:chgData name="Viet Anh Nguyen" userId="b95f61ff061388d5" providerId="LiveId" clId="{3E39147E-158E-4099-BECE-8D8C54C07C10}" dt="2022-01-08T09:53:18.441" v="3812"/>
          <ac:inkMkLst>
            <pc:docMk/>
            <pc:sldMk cId="2299008553" sldId="320"/>
            <ac:inkMk id="65" creationId="{3C1FDEE1-2735-43C9-B6E2-ADD2FE1ED782}"/>
          </ac:inkMkLst>
        </pc:inkChg>
        <pc:inkChg chg="add del">
          <ac:chgData name="Viet Anh Nguyen" userId="b95f61ff061388d5" providerId="LiveId" clId="{3E39147E-158E-4099-BECE-8D8C54C07C10}" dt="2022-01-08T09:53:18.441" v="3812"/>
          <ac:inkMkLst>
            <pc:docMk/>
            <pc:sldMk cId="2299008553" sldId="320"/>
            <ac:inkMk id="66" creationId="{C957BFBC-5912-4CD5-96F1-BF48ED77CD8A}"/>
          </ac:inkMkLst>
        </pc:inkChg>
        <pc:inkChg chg="add del">
          <ac:chgData name="Viet Anh Nguyen" userId="b95f61ff061388d5" providerId="LiveId" clId="{3E39147E-158E-4099-BECE-8D8C54C07C10}" dt="2022-01-08T09:53:18.441" v="3812"/>
          <ac:inkMkLst>
            <pc:docMk/>
            <pc:sldMk cId="2299008553" sldId="320"/>
            <ac:inkMk id="67" creationId="{07073304-1192-4649-A90D-806EDBACDD16}"/>
          </ac:inkMkLst>
        </pc:inkChg>
        <pc:inkChg chg="add del">
          <ac:chgData name="Viet Anh Nguyen" userId="b95f61ff061388d5" providerId="LiveId" clId="{3E39147E-158E-4099-BECE-8D8C54C07C10}" dt="2022-01-08T09:53:18.441" v="3812"/>
          <ac:inkMkLst>
            <pc:docMk/>
            <pc:sldMk cId="2299008553" sldId="320"/>
            <ac:inkMk id="68" creationId="{2EB3E460-098D-4CCE-9F9D-74708F82350E}"/>
          </ac:inkMkLst>
        </pc:inkChg>
        <pc:inkChg chg="add del">
          <ac:chgData name="Viet Anh Nguyen" userId="b95f61ff061388d5" providerId="LiveId" clId="{3E39147E-158E-4099-BECE-8D8C54C07C10}" dt="2022-01-08T09:53:18.441" v="3812"/>
          <ac:inkMkLst>
            <pc:docMk/>
            <pc:sldMk cId="2299008553" sldId="320"/>
            <ac:inkMk id="69" creationId="{44E85D80-72C5-4D6B-9D13-9849DD89AA4F}"/>
          </ac:inkMkLst>
        </pc:inkChg>
        <pc:inkChg chg="add del">
          <ac:chgData name="Viet Anh Nguyen" userId="b95f61ff061388d5" providerId="LiveId" clId="{3E39147E-158E-4099-BECE-8D8C54C07C10}" dt="2022-01-08T09:53:18.441" v="3812"/>
          <ac:inkMkLst>
            <pc:docMk/>
            <pc:sldMk cId="2299008553" sldId="320"/>
            <ac:inkMk id="70" creationId="{49F5F3A1-31C0-4BF4-B3DE-19C8582F4587}"/>
          </ac:inkMkLst>
        </pc:inkChg>
        <pc:inkChg chg="add del">
          <ac:chgData name="Viet Anh Nguyen" userId="b95f61ff061388d5" providerId="LiveId" clId="{3E39147E-158E-4099-BECE-8D8C54C07C10}" dt="2022-01-08T09:53:18.441" v="3812"/>
          <ac:inkMkLst>
            <pc:docMk/>
            <pc:sldMk cId="2299008553" sldId="320"/>
            <ac:inkMk id="71" creationId="{084D677B-B111-42E3-88C8-D813CA124015}"/>
          </ac:inkMkLst>
        </pc:inkChg>
        <pc:inkChg chg="add">
          <ac:chgData name="Viet Anh Nguyen" userId="b95f61ff061388d5" providerId="LiveId" clId="{3E39147E-158E-4099-BECE-8D8C54C07C10}" dt="2022-01-08T09:53:18.441" v="3812"/>
          <ac:inkMkLst>
            <pc:docMk/>
            <pc:sldMk cId="2299008553" sldId="320"/>
            <ac:inkMk id="72" creationId="{7ADAF798-8114-44C1-A9B2-268520C8B487}"/>
          </ac:inkMkLst>
        </pc:inkChg>
        <pc:inkChg chg="add">
          <ac:chgData name="Viet Anh Nguyen" userId="b95f61ff061388d5" providerId="LiveId" clId="{3E39147E-158E-4099-BECE-8D8C54C07C10}" dt="2022-01-08T09:53:18.441" v="3812"/>
          <ac:inkMkLst>
            <pc:docMk/>
            <pc:sldMk cId="2299008553" sldId="320"/>
            <ac:inkMk id="73" creationId="{198CC0DC-131E-47E1-AB61-ABF2E0EE66C5}"/>
          </ac:inkMkLst>
        </pc:inkChg>
        <pc:inkChg chg="add del">
          <ac:chgData name="Viet Anh Nguyen" userId="b95f61ff061388d5" providerId="LiveId" clId="{3E39147E-158E-4099-BECE-8D8C54C07C10}" dt="2022-01-08T09:53:29.330" v="3815"/>
          <ac:inkMkLst>
            <pc:docMk/>
            <pc:sldMk cId="2299008553" sldId="320"/>
            <ac:inkMk id="74" creationId="{0D41B79B-84A1-4F2E-9F4A-382D7EEE7349}"/>
          </ac:inkMkLst>
        </pc:inkChg>
        <pc:inkChg chg="add del">
          <ac:chgData name="Viet Anh Nguyen" userId="b95f61ff061388d5" providerId="LiveId" clId="{3E39147E-158E-4099-BECE-8D8C54C07C10}" dt="2022-01-08T09:53:29.330" v="3816"/>
          <ac:inkMkLst>
            <pc:docMk/>
            <pc:sldMk cId="2299008553" sldId="320"/>
            <ac:inkMk id="75" creationId="{FF7A5917-82F1-462F-858A-71AA9F5F9C76}"/>
          </ac:inkMkLst>
        </pc:inkChg>
        <pc:inkChg chg="add del">
          <ac:chgData name="Viet Anh Nguyen" userId="b95f61ff061388d5" providerId="LiveId" clId="{3E39147E-158E-4099-BECE-8D8C54C07C10}" dt="2022-01-08T09:53:40.891" v="3824"/>
          <ac:inkMkLst>
            <pc:docMk/>
            <pc:sldMk cId="2299008553" sldId="320"/>
            <ac:inkMk id="76" creationId="{37AC6EDE-0BC3-45A9-B4D9-9B3692F78896}"/>
          </ac:inkMkLst>
        </pc:inkChg>
        <pc:inkChg chg="add del">
          <ac:chgData name="Viet Anh Nguyen" userId="b95f61ff061388d5" providerId="LiveId" clId="{3E39147E-158E-4099-BECE-8D8C54C07C10}" dt="2022-01-08T09:53:40.891" v="3824"/>
          <ac:inkMkLst>
            <pc:docMk/>
            <pc:sldMk cId="2299008553" sldId="320"/>
            <ac:inkMk id="77" creationId="{A1081B0A-6870-420C-AA19-9AF64E476DD9}"/>
          </ac:inkMkLst>
        </pc:inkChg>
        <pc:inkChg chg="add del">
          <ac:chgData name="Viet Anh Nguyen" userId="b95f61ff061388d5" providerId="LiveId" clId="{3E39147E-158E-4099-BECE-8D8C54C07C10}" dt="2022-01-08T09:53:40.891" v="3824"/>
          <ac:inkMkLst>
            <pc:docMk/>
            <pc:sldMk cId="2299008553" sldId="320"/>
            <ac:inkMk id="78" creationId="{2999947F-C20D-4934-A622-363BC0DA0FC1}"/>
          </ac:inkMkLst>
        </pc:inkChg>
        <pc:inkChg chg="add">
          <ac:chgData name="Viet Anh Nguyen" userId="b95f61ff061388d5" providerId="LiveId" clId="{3E39147E-158E-4099-BECE-8D8C54C07C10}" dt="2022-01-08T09:53:38.934" v="3820" actId="9405"/>
          <ac:inkMkLst>
            <pc:docMk/>
            <pc:sldMk cId="2299008553" sldId="320"/>
            <ac:inkMk id="79" creationId="{BD6D931B-78D8-4780-9413-9E8022152A9A}"/>
          </ac:inkMkLst>
        </pc:inkChg>
        <pc:inkChg chg="add del">
          <ac:chgData name="Viet Anh Nguyen" userId="b95f61ff061388d5" providerId="LiveId" clId="{3E39147E-158E-4099-BECE-8D8C54C07C10}" dt="2022-01-08T09:53:40.891" v="3824"/>
          <ac:inkMkLst>
            <pc:docMk/>
            <pc:sldMk cId="2299008553" sldId="320"/>
            <ac:inkMk id="80" creationId="{68BDD502-4804-439A-85B6-6F4AA611A4EC}"/>
          </ac:inkMkLst>
        </pc:inkChg>
        <pc:inkChg chg="add del">
          <ac:chgData name="Viet Anh Nguyen" userId="b95f61ff061388d5" providerId="LiveId" clId="{3E39147E-158E-4099-BECE-8D8C54C07C10}" dt="2022-01-08T09:53:40.891" v="3824"/>
          <ac:inkMkLst>
            <pc:docMk/>
            <pc:sldMk cId="2299008553" sldId="320"/>
            <ac:inkMk id="81" creationId="{A54F3D80-F792-47F8-AA7A-76B1922949E3}"/>
          </ac:inkMkLst>
        </pc:inkChg>
        <pc:inkChg chg="add del">
          <ac:chgData name="Viet Anh Nguyen" userId="b95f61ff061388d5" providerId="LiveId" clId="{3E39147E-158E-4099-BECE-8D8C54C07C10}" dt="2022-01-08T09:53:40.891" v="3824"/>
          <ac:inkMkLst>
            <pc:docMk/>
            <pc:sldMk cId="2299008553" sldId="320"/>
            <ac:inkMk id="82" creationId="{47B4F13E-4F40-4887-857D-5BB94E5E6AAC}"/>
          </ac:inkMkLst>
        </pc:inkChg>
        <pc:inkChg chg="add del">
          <ac:chgData name="Viet Anh Nguyen" userId="b95f61ff061388d5" providerId="LiveId" clId="{3E39147E-158E-4099-BECE-8D8C54C07C10}" dt="2022-01-08T09:53:44.490" v="3834"/>
          <ac:inkMkLst>
            <pc:docMk/>
            <pc:sldMk cId="2299008553" sldId="320"/>
            <ac:inkMk id="83" creationId="{BDFD463C-ACCA-4144-A700-38B60E3CA3EE}"/>
          </ac:inkMkLst>
        </pc:inkChg>
        <pc:inkChg chg="add">
          <ac:chgData name="Viet Anh Nguyen" userId="b95f61ff061388d5" providerId="LiveId" clId="{3E39147E-158E-4099-BECE-8D8C54C07C10}" dt="2022-01-08T09:53:40.891" v="3824"/>
          <ac:inkMkLst>
            <pc:docMk/>
            <pc:sldMk cId="2299008553" sldId="320"/>
            <ac:inkMk id="84" creationId="{B52C730A-DCF6-4487-AA07-8D57A5CB0713}"/>
          </ac:inkMkLst>
        </pc:inkChg>
        <pc:inkChg chg="add del">
          <ac:chgData name="Viet Anh Nguyen" userId="b95f61ff061388d5" providerId="LiveId" clId="{3E39147E-158E-4099-BECE-8D8C54C07C10}" dt="2022-01-08T09:53:44.490" v="3834"/>
          <ac:inkMkLst>
            <pc:docMk/>
            <pc:sldMk cId="2299008553" sldId="320"/>
            <ac:inkMk id="85" creationId="{670C3B4F-B838-43ED-8016-F75929E95700}"/>
          </ac:inkMkLst>
        </pc:inkChg>
        <pc:inkChg chg="add del">
          <ac:chgData name="Viet Anh Nguyen" userId="b95f61ff061388d5" providerId="LiveId" clId="{3E39147E-158E-4099-BECE-8D8C54C07C10}" dt="2022-01-08T09:53:44.490" v="3834"/>
          <ac:inkMkLst>
            <pc:docMk/>
            <pc:sldMk cId="2299008553" sldId="320"/>
            <ac:inkMk id="86" creationId="{21F8C81E-4767-4C81-B2EA-3C9573F74EFE}"/>
          </ac:inkMkLst>
        </pc:inkChg>
        <pc:inkChg chg="add del">
          <ac:chgData name="Viet Anh Nguyen" userId="b95f61ff061388d5" providerId="LiveId" clId="{3E39147E-158E-4099-BECE-8D8C54C07C10}" dt="2022-01-08T09:53:44.490" v="3834"/>
          <ac:inkMkLst>
            <pc:docMk/>
            <pc:sldMk cId="2299008553" sldId="320"/>
            <ac:inkMk id="87" creationId="{99EEBDDB-1320-4DA8-B05A-ECF55D526441}"/>
          </ac:inkMkLst>
        </pc:inkChg>
        <pc:inkChg chg="add del">
          <ac:chgData name="Viet Anh Nguyen" userId="b95f61ff061388d5" providerId="LiveId" clId="{3E39147E-158E-4099-BECE-8D8C54C07C10}" dt="2022-01-08T09:53:44.490" v="3834"/>
          <ac:inkMkLst>
            <pc:docMk/>
            <pc:sldMk cId="2299008553" sldId="320"/>
            <ac:inkMk id="88" creationId="{DD785D2E-49AB-473C-821F-0883728471F1}"/>
          </ac:inkMkLst>
        </pc:inkChg>
        <pc:inkChg chg="add del">
          <ac:chgData name="Viet Anh Nguyen" userId="b95f61ff061388d5" providerId="LiveId" clId="{3E39147E-158E-4099-BECE-8D8C54C07C10}" dt="2022-01-08T09:53:44.490" v="3834"/>
          <ac:inkMkLst>
            <pc:docMk/>
            <pc:sldMk cId="2299008553" sldId="320"/>
            <ac:inkMk id="89" creationId="{BDEECBB1-5E2B-4F97-B3B9-8198A60DCF1E}"/>
          </ac:inkMkLst>
        </pc:inkChg>
        <pc:inkChg chg="add del">
          <ac:chgData name="Viet Anh Nguyen" userId="b95f61ff061388d5" providerId="LiveId" clId="{3E39147E-158E-4099-BECE-8D8C54C07C10}" dt="2022-01-08T09:53:44.490" v="3834"/>
          <ac:inkMkLst>
            <pc:docMk/>
            <pc:sldMk cId="2299008553" sldId="320"/>
            <ac:inkMk id="90" creationId="{5D26DE4F-B338-40C2-AE85-ACC35904FF91}"/>
          </ac:inkMkLst>
        </pc:inkChg>
        <pc:inkChg chg="add del">
          <ac:chgData name="Viet Anh Nguyen" userId="b95f61ff061388d5" providerId="LiveId" clId="{3E39147E-158E-4099-BECE-8D8C54C07C10}" dt="2022-01-08T09:53:44.490" v="3834"/>
          <ac:inkMkLst>
            <pc:docMk/>
            <pc:sldMk cId="2299008553" sldId="320"/>
            <ac:inkMk id="91" creationId="{B71E3217-D6C0-427F-9FEB-ACC4E70BC1D9}"/>
          </ac:inkMkLst>
        </pc:inkChg>
        <pc:inkChg chg="add del">
          <ac:chgData name="Viet Anh Nguyen" userId="b95f61ff061388d5" providerId="LiveId" clId="{3E39147E-158E-4099-BECE-8D8C54C07C10}" dt="2022-01-08T09:53:44.490" v="3834"/>
          <ac:inkMkLst>
            <pc:docMk/>
            <pc:sldMk cId="2299008553" sldId="320"/>
            <ac:inkMk id="92" creationId="{F9F70469-977C-467F-8041-E49B871632B7}"/>
          </ac:inkMkLst>
        </pc:inkChg>
        <pc:inkChg chg="add del">
          <ac:chgData name="Viet Anh Nguyen" userId="b95f61ff061388d5" providerId="LiveId" clId="{3E39147E-158E-4099-BECE-8D8C54C07C10}" dt="2022-01-08T09:53:44.490" v="3834"/>
          <ac:inkMkLst>
            <pc:docMk/>
            <pc:sldMk cId="2299008553" sldId="320"/>
            <ac:inkMk id="93" creationId="{E05DE167-51E2-49B3-8826-845245F46A20}"/>
          </ac:inkMkLst>
        </pc:inkChg>
        <pc:inkChg chg="add">
          <ac:chgData name="Viet Anh Nguyen" userId="b95f61ff061388d5" providerId="LiveId" clId="{3E39147E-158E-4099-BECE-8D8C54C07C10}" dt="2022-01-08T09:53:44.490" v="3834"/>
          <ac:inkMkLst>
            <pc:docMk/>
            <pc:sldMk cId="2299008553" sldId="320"/>
            <ac:inkMk id="94" creationId="{5914C4CA-A852-4954-A858-E12798018F78}"/>
          </ac:inkMkLst>
        </pc:inkChg>
        <pc:inkChg chg="add">
          <ac:chgData name="Viet Anh Nguyen" userId="b95f61ff061388d5" providerId="LiveId" clId="{3E39147E-158E-4099-BECE-8D8C54C07C10}" dt="2022-01-08T09:53:44.490" v="3834"/>
          <ac:inkMkLst>
            <pc:docMk/>
            <pc:sldMk cId="2299008553" sldId="320"/>
            <ac:inkMk id="95" creationId="{61D70384-33C0-4EBC-BF7D-399BBEF6FC31}"/>
          </ac:inkMkLst>
        </pc:inkChg>
        <pc:inkChg chg="add">
          <ac:chgData name="Viet Anh Nguyen" userId="b95f61ff061388d5" providerId="LiveId" clId="{3E39147E-158E-4099-BECE-8D8C54C07C10}" dt="2022-01-08T09:53:44.490" v="3834"/>
          <ac:inkMkLst>
            <pc:docMk/>
            <pc:sldMk cId="2299008553" sldId="320"/>
            <ac:inkMk id="96" creationId="{5EAE7CE8-473A-4EBA-A864-B9E62F26683B}"/>
          </ac:inkMkLst>
        </pc:inkChg>
        <pc:inkChg chg="add del">
          <ac:chgData name="Viet Anh Nguyen" userId="b95f61ff061388d5" providerId="LiveId" clId="{3E39147E-158E-4099-BECE-8D8C54C07C10}" dt="2022-01-08T09:53:48.469" v="3842"/>
          <ac:inkMkLst>
            <pc:docMk/>
            <pc:sldMk cId="2299008553" sldId="320"/>
            <ac:inkMk id="97" creationId="{DF88F1D8-83A9-4635-86AF-D6DB99B76C68}"/>
          </ac:inkMkLst>
        </pc:inkChg>
        <pc:inkChg chg="add del">
          <ac:chgData name="Viet Anh Nguyen" userId="b95f61ff061388d5" providerId="LiveId" clId="{3E39147E-158E-4099-BECE-8D8C54C07C10}" dt="2022-01-08T09:53:48.469" v="3842"/>
          <ac:inkMkLst>
            <pc:docMk/>
            <pc:sldMk cId="2299008553" sldId="320"/>
            <ac:inkMk id="98" creationId="{0781B353-E0E6-4DB8-918B-4F62A1BAEC78}"/>
          </ac:inkMkLst>
        </pc:inkChg>
        <pc:inkChg chg="add del">
          <ac:chgData name="Viet Anh Nguyen" userId="b95f61ff061388d5" providerId="LiveId" clId="{3E39147E-158E-4099-BECE-8D8C54C07C10}" dt="2022-01-08T09:53:48.469" v="3842"/>
          <ac:inkMkLst>
            <pc:docMk/>
            <pc:sldMk cId="2299008553" sldId="320"/>
            <ac:inkMk id="99" creationId="{6C9D5D8B-37FE-4D08-8F3E-EA716AF17C54}"/>
          </ac:inkMkLst>
        </pc:inkChg>
        <pc:inkChg chg="add del">
          <ac:chgData name="Viet Anh Nguyen" userId="b95f61ff061388d5" providerId="LiveId" clId="{3E39147E-158E-4099-BECE-8D8C54C07C10}" dt="2022-01-08T09:53:48.469" v="3842"/>
          <ac:inkMkLst>
            <pc:docMk/>
            <pc:sldMk cId="2299008553" sldId="320"/>
            <ac:inkMk id="100" creationId="{A0D8A172-6F14-4DE7-92DC-64FEFDDC8038}"/>
          </ac:inkMkLst>
        </pc:inkChg>
        <pc:inkChg chg="add del">
          <ac:chgData name="Viet Anh Nguyen" userId="b95f61ff061388d5" providerId="LiveId" clId="{3E39147E-158E-4099-BECE-8D8C54C07C10}" dt="2022-01-08T09:53:48.469" v="3842"/>
          <ac:inkMkLst>
            <pc:docMk/>
            <pc:sldMk cId="2299008553" sldId="320"/>
            <ac:inkMk id="101" creationId="{17C32E51-6CF5-48FF-923B-99EB6D5E6629}"/>
          </ac:inkMkLst>
        </pc:inkChg>
        <pc:inkChg chg="add del">
          <ac:chgData name="Viet Anh Nguyen" userId="b95f61ff061388d5" providerId="LiveId" clId="{3E39147E-158E-4099-BECE-8D8C54C07C10}" dt="2022-01-08T09:53:48.469" v="3842"/>
          <ac:inkMkLst>
            <pc:docMk/>
            <pc:sldMk cId="2299008553" sldId="320"/>
            <ac:inkMk id="102" creationId="{6878F1D2-80E5-47CB-B64D-12864E6DC40C}"/>
          </ac:inkMkLst>
        </pc:inkChg>
        <pc:inkChg chg="add del">
          <ac:chgData name="Viet Anh Nguyen" userId="b95f61ff061388d5" providerId="LiveId" clId="{3E39147E-158E-4099-BECE-8D8C54C07C10}" dt="2022-01-08T09:53:48.469" v="3842"/>
          <ac:inkMkLst>
            <pc:docMk/>
            <pc:sldMk cId="2299008553" sldId="320"/>
            <ac:inkMk id="103" creationId="{F26E9A8E-280C-4A13-8D03-193BF60E0986}"/>
          </ac:inkMkLst>
        </pc:inkChg>
        <pc:inkChg chg="add">
          <ac:chgData name="Viet Anh Nguyen" userId="b95f61ff061388d5" providerId="LiveId" clId="{3E39147E-158E-4099-BECE-8D8C54C07C10}" dt="2022-01-08T09:53:48.469" v="3842"/>
          <ac:inkMkLst>
            <pc:docMk/>
            <pc:sldMk cId="2299008553" sldId="320"/>
            <ac:inkMk id="104" creationId="{7B5A6D91-6264-4B9C-B9E6-892379AE441E}"/>
          </ac:inkMkLst>
        </pc:inkChg>
        <pc:inkChg chg="add">
          <ac:chgData name="Viet Anh Nguyen" userId="b95f61ff061388d5" providerId="LiveId" clId="{3E39147E-158E-4099-BECE-8D8C54C07C10}" dt="2022-01-08T09:53:48.469" v="3842"/>
          <ac:inkMkLst>
            <pc:docMk/>
            <pc:sldMk cId="2299008553" sldId="320"/>
            <ac:inkMk id="105" creationId="{4FAE2752-C155-4045-A938-61B1E2E71776}"/>
          </ac:inkMkLst>
        </pc:inkChg>
        <pc:inkChg chg="add del">
          <ac:chgData name="Viet Anh Nguyen" userId="b95f61ff061388d5" providerId="LiveId" clId="{3E39147E-158E-4099-BECE-8D8C54C07C10}" dt="2022-01-08T09:53:51.502" v="3851"/>
          <ac:inkMkLst>
            <pc:docMk/>
            <pc:sldMk cId="2299008553" sldId="320"/>
            <ac:inkMk id="106" creationId="{B03B2D7A-3EB4-40C0-BE95-4F79B1F5D9F9}"/>
          </ac:inkMkLst>
        </pc:inkChg>
        <pc:inkChg chg="add del">
          <ac:chgData name="Viet Anh Nguyen" userId="b95f61ff061388d5" providerId="LiveId" clId="{3E39147E-158E-4099-BECE-8D8C54C07C10}" dt="2022-01-08T09:53:51.502" v="3851"/>
          <ac:inkMkLst>
            <pc:docMk/>
            <pc:sldMk cId="2299008553" sldId="320"/>
            <ac:inkMk id="107" creationId="{95363887-4764-4747-8560-C3C9F641176A}"/>
          </ac:inkMkLst>
        </pc:inkChg>
        <pc:inkChg chg="add del">
          <ac:chgData name="Viet Anh Nguyen" userId="b95f61ff061388d5" providerId="LiveId" clId="{3E39147E-158E-4099-BECE-8D8C54C07C10}" dt="2022-01-08T09:53:51.502" v="3851"/>
          <ac:inkMkLst>
            <pc:docMk/>
            <pc:sldMk cId="2299008553" sldId="320"/>
            <ac:inkMk id="108" creationId="{9ED1C584-4CD6-44EB-9A14-D33C3132109C}"/>
          </ac:inkMkLst>
        </pc:inkChg>
        <pc:inkChg chg="add del">
          <ac:chgData name="Viet Anh Nguyen" userId="b95f61ff061388d5" providerId="LiveId" clId="{3E39147E-158E-4099-BECE-8D8C54C07C10}" dt="2022-01-08T09:53:51.502" v="3851"/>
          <ac:inkMkLst>
            <pc:docMk/>
            <pc:sldMk cId="2299008553" sldId="320"/>
            <ac:inkMk id="109" creationId="{07997912-5EB8-4825-B442-3AB203193AE4}"/>
          </ac:inkMkLst>
        </pc:inkChg>
        <pc:inkChg chg="add del">
          <ac:chgData name="Viet Anh Nguyen" userId="b95f61ff061388d5" providerId="LiveId" clId="{3E39147E-158E-4099-BECE-8D8C54C07C10}" dt="2022-01-08T09:53:51.502" v="3851"/>
          <ac:inkMkLst>
            <pc:docMk/>
            <pc:sldMk cId="2299008553" sldId="320"/>
            <ac:inkMk id="110" creationId="{EC39A029-3988-45BC-B340-52C8C8ED9C50}"/>
          </ac:inkMkLst>
        </pc:inkChg>
        <pc:inkChg chg="add del">
          <ac:chgData name="Viet Anh Nguyen" userId="b95f61ff061388d5" providerId="LiveId" clId="{3E39147E-158E-4099-BECE-8D8C54C07C10}" dt="2022-01-08T09:53:51.502" v="3851"/>
          <ac:inkMkLst>
            <pc:docMk/>
            <pc:sldMk cId="2299008553" sldId="320"/>
            <ac:inkMk id="111" creationId="{0BD25771-BB05-4CA6-B88B-BB47662FB750}"/>
          </ac:inkMkLst>
        </pc:inkChg>
        <pc:inkChg chg="add del">
          <ac:chgData name="Viet Anh Nguyen" userId="b95f61ff061388d5" providerId="LiveId" clId="{3E39147E-158E-4099-BECE-8D8C54C07C10}" dt="2022-01-08T09:53:51.502" v="3851"/>
          <ac:inkMkLst>
            <pc:docMk/>
            <pc:sldMk cId="2299008553" sldId="320"/>
            <ac:inkMk id="112" creationId="{A83F5943-D5B8-4134-A8D6-0FC435883728}"/>
          </ac:inkMkLst>
        </pc:inkChg>
        <pc:inkChg chg="add del">
          <ac:chgData name="Viet Anh Nguyen" userId="b95f61ff061388d5" providerId="LiveId" clId="{3E39147E-158E-4099-BECE-8D8C54C07C10}" dt="2022-01-08T09:53:51.502" v="3851"/>
          <ac:inkMkLst>
            <pc:docMk/>
            <pc:sldMk cId="2299008553" sldId="320"/>
            <ac:inkMk id="113" creationId="{DD3EE237-CF37-4408-ADA6-29DAC3642176}"/>
          </ac:inkMkLst>
        </pc:inkChg>
        <pc:inkChg chg="add">
          <ac:chgData name="Viet Anh Nguyen" userId="b95f61ff061388d5" providerId="LiveId" clId="{3E39147E-158E-4099-BECE-8D8C54C07C10}" dt="2022-01-08T09:53:51.502" v="3851"/>
          <ac:inkMkLst>
            <pc:docMk/>
            <pc:sldMk cId="2299008553" sldId="320"/>
            <ac:inkMk id="114" creationId="{D91E9A4D-9CDF-4015-8EE1-D59C809DA3F4}"/>
          </ac:inkMkLst>
        </pc:inkChg>
        <pc:inkChg chg="add">
          <ac:chgData name="Viet Anh Nguyen" userId="b95f61ff061388d5" providerId="LiveId" clId="{3E39147E-158E-4099-BECE-8D8C54C07C10}" dt="2022-01-08T09:53:51.502" v="3851"/>
          <ac:inkMkLst>
            <pc:docMk/>
            <pc:sldMk cId="2299008553" sldId="320"/>
            <ac:inkMk id="115" creationId="{8A00727B-8100-44ED-9E1A-04751536C45A}"/>
          </ac:inkMkLst>
        </pc:inkChg>
        <pc:inkChg chg="add">
          <ac:chgData name="Viet Anh Nguyen" userId="b95f61ff061388d5" providerId="LiveId" clId="{3E39147E-158E-4099-BECE-8D8C54C07C10}" dt="2022-01-08T09:53:51.502" v="3851"/>
          <ac:inkMkLst>
            <pc:docMk/>
            <pc:sldMk cId="2299008553" sldId="320"/>
            <ac:inkMk id="116" creationId="{22A4DA20-D13A-46A7-BD1B-6F3513A60289}"/>
          </ac:inkMkLst>
        </pc:inkChg>
        <pc:inkChg chg="add del">
          <ac:chgData name="Viet Anh Nguyen" userId="b95f61ff061388d5" providerId="LiveId" clId="{3E39147E-158E-4099-BECE-8D8C54C07C10}" dt="2022-01-08T09:53:55.826" v="3855"/>
          <ac:inkMkLst>
            <pc:docMk/>
            <pc:sldMk cId="2299008553" sldId="320"/>
            <ac:inkMk id="117" creationId="{F255A2A3-DFDD-4C09-B859-4A80EF83FAE0}"/>
          </ac:inkMkLst>
        </pc:inkChg>
        <pc:inkChg chg="add del">
          <ac:chgData name="Viet Anh Nguyen" userId="b95f61ff061388d5" providerId="LiveId" clId="{3E39147E-158E-4099-BECE-8D8C54C07C10}" dt="2022-01-08T09:53:55.826" v="3855"/>
          <ac:inkMkLst>
            <pc:docMk/>
            <pc:sldMk cId="2299008553" sldId="320"/>
            <ac:inkMk id="118" creationId="{27A5A2EB-B482-4CB2-AF0B-9EEFFE9E52EB}"/>
          </ac:inkMkLst>
        </pc:inkChg>
        <pc:inkChg chg="add del">
          <ac:chgData name="Viet Anh Nguyen" userId="b95f61ff061388d5" providerId="LiveId" clId="{3E39147E-158E-4099-BECE-8D8C54C07C10}" dt="2022-01-08T09:53:55.826" v="3855"/>
          <ac:inkMkLst>
            <pc:docMk/>
            <pc:sldMk cId="2299008553" sldId="320"/>
            <ac:inkMk id="119" creationId="{B88024A1-EE47-4DC2-BFD0-7BAED12F1233}"/>
          </ac:inkMkLst>
        </pc:inkChg>
        <pc:inkChg chg="add del">
          <ac:chgData name="Viet Anh Nguyen" userId="b95f61ff061388d5" providerId="LiveId" clId="{3E39147E-158E-4099-BECE-8D8C54C07C10}" dt="2022-01-08T09:53:59.628" v="3856"/>
          <ac:inkMkLst>
            <pc:docMk/>
            <pc:sldMk cId="2299008553" sldId="320"/>
            <ac:inkMk id="120" creationId="{F9EA11F5-7972-4220-9780-C8CE1ECDB8C2}"/>
          </ac:inkMkLst>
        </pc:inkChg>
        <pc:inkChg chg="add del">
          <ac:chgData name="Viet Anh Nguyen" userId="b95f61ff061388d5" providerId="LiveId" clId="{3E39147E-158E-4099-BECE-8D8C54C07C10}" dt="2022-01-08T09:54:06.757" v="3872"/>
          <ac:inkMkLst>
            <pc:docMk/>
            <pc:sldMk cId="2299008553" sldId="320"/>
            <ac:inkMk id="121" creationId="{52685559-16EE-4082-BE42-A3597737BEFD}"/>
          </ac:inkMkLst>
        </pc:inkChg>
        <pc:inkChg chg="add del">
          <ac:chgData name="Viet Anh Nguyen" userId="b95f61ff061388d5" providerId="LiveId" clId="{3E39147E-158E-4099-BECE-8D8C54C07C10}" dt="2022-01-08T09:54:06.757" v="3872"/>
          <ac:inkMkLst>
            <pc:docMk/>
            <pc:sldMk cId="2299008553" sldId="320"/>
            <ac:inkMk id="122" creationId="{F96F1B73-0954-4B39-97D1-58C2F8237BD6}"/>
          </ac:inkMkLst>
        </pc:inkChg>
        <pc:inkChg chg="add del">
          <ac:chgData name="Viet Anh Nguyen" userId="b95f61ff061388d5" providerId="LiveId" clId="{3E39147E-158E-4099-BECE-8D8C54C07C10}" dt="2022-01-08T09:54:06.757" v="3872"/>
          <ac:inkMkLst>
            <pc:docMk/>
            <pc:sldMk cId="2299008553" sldId="320"/>
            <ac:inkMk id="123" creationId="{1E3027A8-A5BB-437D-B55C-D2A18654B315}"/>
          </ac:inkMkLst>
        </pc:inkChg>
        <pc:inkChg chg="add del">
          <ac:chgData name="Viet Anh Nguyen" userId="b95f61ff061388d5" providerId="LiveId" clId="{3E39147E-158E-4099-BECE-8D8C54C07C10}" dt="2022-01-08T09:54:06.757" v="3872"/>
          <ac:inkMkLst>
            <pc:docMk/>
            <pc:sldMk cId="2299008553" sldId="320"/>
            <ac:inkMk id="124" creationId="{5F681927-FDF2-44C0-9D9B-D0E0E6BF90BF}"/>
          </ac:inkMkLst>
        </pc:inkChg>
        <pc:inkChg chg="add">
          <ac:chgData name="Viet Anh Nguyen" userId="b95f61ff061388d5" providerId="LiveId" clId="{3E39147E-158E-4099-BECE-8D8C54C07C10}" dt="2022-01-08T09:54:02.952" v="3861" actId="9405"/>
          <ac:inkMkLst>
            <pc:docMk/>
            <pc:sldMk cId="2299008553" sldId="320"/>
            <ac:inkMk id="125" creationId="{24C42363-3BAE-4B6D-AD6E-A682072FBE19}"/>
          </ac:inkMkLst>
        </pc:inkChg>
        <pc:inkChg chg="add">
          <ac:chgData name="Viet Anh Nguyen" userId="b95f61ff061388d5" providerId="LiveId" clId="{3E39147E-158E-4099-BECE-8D8C54C07C10}" dt="2022-01-08T09:54:03.151" v="3862" actId="9405"/>
          <ac:inkMkLst>
            <pc:docMk/>
            <pc:sldMk cId="2299008553" sldId="320"/>
            <ac:inkMk id="126" creationId="{A45D22B2-8976-49E1-9F02-4AC88B61DB01}"/>
          </ac:inkMkLst>
        </pc:inkChg>
        <pc:inkChg chg="add del">
          <ac:chgData name="Viet Anh Nguyen" userId="b95f61ff061388d5" providerId="LiveId" clId="{3E39147E-158E-4099-BECE-8D8C54C07C10}" dt="2022-01-08T09:54:06.757" v="3872"/>
          <ac:inkMkLst>
            <pc:docMk/>
            <pc:sldMk cId="2299008553" sldId="320"/>
            <ac:inkMk id="127" creationId="{81B8AE47-4750-4385-BB79-CAA1ABB089EE}"/>
          </ac:inkMkLst>
        </pc:inkChg>
        <pc:inkChg chg="add del">
          <ac:chgData name="Viet Anh Nguyen" userId="b95f61ff061388d5" providerId="LiveId" clId="{3E39147E-158E-4099-BECE-8D8C54C07C10}" dt="2022-01-08T09:54:06.757" v="3872"/>
          <ac:inkMkLst>
            <pc:docMk/>
            <pc:sldMk cId="2299008553" sldId="320"/>
            <ac:inkMk id="128" creationId="{4DD5671E-ED67-4785-87DE-3F79A14C7AF8}"/>
          </ac:inkMkLst>
        </pc:inkChg>
        <pc:inkChg chg="add del">
          <ac:chgData name="Viet Anh Nguyen" userId="b95f61ff061388d5" providerId="LiveId" clId="{3E39147E-158E-4099-BECE-8D8C54C07C10}" dt="2022-01-08T09:54:06.757" v="3872"/>
          <ac:inkMkLst>
            <pc:docMk/>
            <pc:sldMk cId="2299008553" sldId="320"/>
            <ac:inkMk id="129" creationId="{54DFD28F-7B89-4D6B-A3BD-B6CA20D55E0E}"/>
          </ac:inkMkLst>
        </pc:inkChg>
        <pc:inkChg chg="add del">
          <ac:chgData name="Viet Anh Nguyen" userId="b95f61ff061388d5" providerId="LiveId" clId="{3E39147E-158E-4099-BECE-8D8C54C07C10}" dt="2022-01-08T09:54:06.757" v="3872"/>
          <ac:inkMkLst>
            <pc:docMk/>
            <pc:sldMk cId="2299008553" sldId="320"/>
            <ac:inkMk id="130" creationId="{AFE57E56-3B3C-46F4-AB1F-15AD02CAFCA4}"/>
          </ac:inkMkLst>
        </pc:inkChg>
        <pc:inkChg chg="add del">
          <ac:chgData name="Viet Anh Nguyen" userId="b95f61ff061388d5" providerId="LiveId" clId="{3E39147E-158E-4099-BECE-8D8C54C07C10}" dt="2022-01-08T09:54:06.757" v="3872"/>
          <ac:inkMkLst>
            <pc:docMk/>
            <pc:sldMk cId="2299008553" sldId="320"/>
            <ac:inkMk id="131" creationId="{02E603CC-F6E2-4129-BA64-CF52CCFD28B8}"/>
          </ac:inkMkLst>
        </pc:inkChg>
        <pc:inkChg chg="add del">
          <ac:chgData name="Viet Anh Nguyen" userId="b95f61ff061388d5" providerId="LiveId" clId="{3E39147E-158E-4099-BECE-8D8C54C07C10}" dt="2022-01-08T09:54:06.757" v="3872"/>
          <ac:inkMkLst>
            <pc:docMk/>
            <pc:sldMk cId="2299008553" sldId="320"/>
            <ac:inkMk id="132" creationId="{51C3B6B5-0DB6-4607-AB33-4C8C44DB2D13}"/>
          </ac:inkMkLst>
        </pc:inkChg>
        <pc:inkChg chg="add del">
          <ac:chgData name="Viet Anh Nguyen" userId="b95f61ff061388d5" providerId="LiveId" clId="{3E39147E-158E-4099-BECE-8D8C54C07C10}" dt="2022-01-08T09:54:06.757" v="3872"/>
          <ac:inkMkLst>
            <pc:docMk/>
            <pc:sldMk cId="2299008553" sldId="320"/>
            <ac:inkMk id="133" creationId="{226A3076-CF3C-4D52-8E17-21796F686D39}"/>
          </ac:inkMkLst>
        </pc:inkChg>
        <pc:inkChg chg="add del">
          <ac:chgData name="Viet Anh Nguyen" userId="b95f61ff061388d5" providerId="LiveId" clId="{3E39147E-158E-4099-BECE-8D8C54C07C10}" dt="2022-01-08T09:54:06.757" v="3872"/>
          <ac:inkMkLst>
            <pc:docMk/>
            <pc:sldMk cId="2299008553" sldId="320"/>
            <ac:inkMk id="134" creationId="{7EE01235-AB64-4E18-A091-A78D79BF3BE0}"/>
          </ac:inkMkLst>
        </pc:inkChg>
        <pc:inkChg chg="add del">
          <ac:chgData name="Viet Anh Nguyen" userId="b95f61ff061388d5" providerId="LiveId" clId="{3E39147E-158E-4099-BECE-8D8C54C07C10}" dt="2022-01-08T09:54:06.757" v="3872"/>
          <ac:inkMkLst>
            <pc:docMk/>
            <pc:sldMk cId="2299008553" sldId="320"/>
            <ac:inkMk id="135" creationId="{8BFD481F-0CB5-409F-A4F0-5335E69410E5}"/>
          </ac:inkMkLst>
        </pc:inkChg>
        <pc:inkChg chg="add">
          <ac:chgData name="Viet Anh Nguyen" userId="b95f61ff061388d5" providerId="LiveId" clId="{3E39147E-158E-4099-BECE-8D8C54C07C10}" dt="2022-01-08T09:54:06.757" v="3872"/>
          <ac:inkMkLst>
            <pc:docMk/>
            <pc:sldMk cId="2299008553" sldId="320"/>
            <ac:inkMk id="136" creationId="{165F9DAF-86CF-487C-9348-572DBCFF9EA2}"/>
          </ac:inkMkLst>
        </pc:inkChg>
        <pc:inkChg chg="add">
          <ac:chgData name="Viet Anh Nguyen" userId="b95f61ff061388d5" providerId="LiveId" clId="{3E39147E-158E-4099-BECE-8D8C54C07C10}" dt="2022-01-08T09:54:06.757" v="3872"/>
          <ac:inkMkLst>
            <pc:docMk/>
            <pc:sldMk cId="2299008553" sldId="320"/>
            <ac:inkMk id="137" creationId="{FBB1B7B2-E616-4F70-AF63-724016D8E368}"/>
          </ac:inkMkLst>
        </pc:inkChg>
        <pc:inkChg chg="add">
          <ac:chgData name="Viet Anh Nguyen" userId="b95f61ff061388d5" providerId="LiveId" clId="{3E39147E-158E-4099-BECE-8D8C54C07C10}" dt="2022-01-08T09:54:06.757" v="3872"/>
          <ac:inkMkLst>
            <pc:docMk/>
            <pc:sldMk cId="2299008553" sldId="320"/>
            <ac:inkMk id="138" creationId="{617089EF-24A6-4480-8890-0B5A04D8D918}"/>
          </ac:inkMkLst>
        </pc:inkChg>
        <pc:inkChg chg="add del">
          <ac:chgData name="Viet Anh Nguyen" userId="b95f61ff061388d5" providerId="LiveId" clId="{3E39147E-158E-4099-BECE-8D8C54C07C10}" dt="2022-01-08T09:54:14.903" v="3882"/>
          <ac:inkMkLst>
            <pc:docMk/>
            <pc:sldMk cId="2299008553" sldId="320"/>
            <ac:inkMk id="139" creationId="{8F90109F-D3A2-43B9-B4D6-A6E39853102E}"/>
          </ac:inkMkLst>
        </pc:inkChg>
        <pc:inkChg chg="add del">
          <ac:chgData name="Viet Anh Nguyen" userId="b95f61ff061388d5" providerId="LiveId" clId="{3E39147E-158E-4099-BECE-8D8C54C07C10}" dt="2022-01-08T09:54:14.903" v="3882"/>
          <ac:inkMkLst>
            <pc:docMk/>
            <pc:sldMk cId="2299008553" sldId="320"/>
            <ac:inkMk id="140" creationId="{E7772A9C-FDCF-40D9-A3E1-7CD94EC7ACB2}"/>
          </ac:inkMkLst>
        </pc:inkChg>
        <pc:inkChg chg="add del">
          <ac:chgData name="Viet Anh Nguyen" userId="b95f61ff061388d5" providerId="LiveId" clId="{3E39147E-158E-4099-BECE-8D8C54C07C10}" dt="2022-01-08T09:54:14.903" v="3882"/>
          <ac:inkMkLst>
            <pc:docMk/>
            <pc:sldMk cId="2299008553" sldId="320"/>
            <ac:inkMk id="141" creationId="{FA8A12FA-5870-4195-8CC6-76ACA0878C79}"/>
          </ac:inkMkLst>
        </pc:inkChg>
        <pc:inkChg chg="add del">
          <ac:chgData name="Viet Anh Nguyen" userId="b95f61ff061388d5" providerId="LiveId" clId="{3E39147E-158E-4099-BECE-8D8C54C07C10}" dt="2022-01-08T09:54:14.903" v="3882"/>
          <ac:inkMkLst>
            <pc:docMk/>
            <pc:sldMk cId="2299008553" sldId="320"/>
            <ac:inkMk id="142" creationId="{EA26C463-0C98-4559-9B73-08C96E38D0D4}"/>
          </ac:inkMkLst>
        </pc:inkChg>
        <pc:inkChg chg="add del">
          <ac:chgData name="Viet Anh Nguyen" userId="b95f61ff061388d5" providerId="LiveId" clId="{3E39147E-158E-4099-BECE-8D8C54C07C10}" dt="2022-01-08T09:54:14.903" v="3882"/>
          <ac:inkMkLst>
            <pc:docMk/>
            <pc:sldMk cId="2299008553" sldId="320"/>
            <ac:inkMk id="143" creationId="{1F904BD2-098A-479C-ABE3-E069A0D59454}"/>
          </ac:inkMkLst>
        </pc:inkChg>
        <pc:inkChg chg="add del">
          <ac:chgData name="Viet Anh Nguyen" userId="b95f61ff061388d5" providerId="LiveId" clId="{3E39147E-158E-4099-BECE-8D8C54C07C10}" dt="2022-01-08T09:54:14.903" v="3882"/>
          <ac:inkMkLst>
            <pc:docMk/>
            <pc:sldMk cId="2299008553" sldId="320"/>
            <ac:inkMk id="144" creationId="{290C9D30-17A3-4860-85AD-5440566246D0}"/>
          </ac:inkMkLst>
        </pc:inkChg>
        <pc:inkChg chg="add del">
          <ac:chgData name="Viet Anh Nguyen" userId="b95f61ff061388d5" providerId="LiveId" clId="{3E39147E-158E-4099-BECE-8D8C54C07C10}" dt="2022-01-08T09:54:14.903" v="3882"/>
          <ac:inkMkLst>
            <pc:docMk/>
            <pc:sldMk cId="2299008553" sldId="320"/>
            <ac:inkMk id="145" creationId="{FBC013E4-D99C-47C6-B158-AA190FCA4450}"/>
          </ac:inkMkLst>
        </pc:inkChg>
        <pc:inkChg chg="add del">
          <ac:chgData name="Viet Anh Nguyen" userId="b95f61ff061388d5" providerId="LiveId" clId="{3E39147E-158E-4099-BECE-8D8C54C07C10}" dt="2022-01-08T09:54:14.903" v="3882"/>
          <ac:inkMkLst>
            <pc:docMk/>
            <pc:sldMk cId="2299008553" sldId="320"/>
            <ac:inkMk id="146" creationId="{18BA0972-B477-4BBD-A4E5-6D883D844FAB}"/>
          </ac:inkMkLst>
        </pc:inkChg>
        <pc:inkChg chg="add del">
          <ac:chgData name="Viet Anh Nguyen" userId="b95f61ff061388d5" providerId="LiveId" clId="{3E39147E-158E-4099-BECE-8D8C54C07C10}" dt="2022-01-08T09:54:14.903" v="3882"/>
          <ac:inkMkLst>
            <pc:docMk/>
            <pc:sldMk cId="2299008553" sldId="320"/>
            <ac:inkMk id="147" creationId="{81FEE60F-0C84-482D-9708-0331802A344C}"/>
          </ac:inkMkLst>
        </pc:inkChg>
        <pc:inkChg chg="add del">
          <ac:chgData name="Viet Anh Nguyen" userId="b95f61ff061388d5" providerId="LiveId" clId="{3E39147E-158E-4099-BECE-8D8C54C07C10}" dt="2022-01-08T09:54:17.700" v="3887"/>
          <ac:inkMkLst>
            <pc:docMk/>
            <pc:sldMk cId="2299008553" sldId="320"/>
            <ac:inkMk id="148" creationId="{0121BC44-C233-4C4E-9936-AEDFEC4AF56E}"/>
          </ac:inkMkLst>
        </pc:inkChg>
        <pc:inkChg chg="add del">
          <ac:chgData name="Viet Anh Nguyen" userId="b95f61ff061388d5" providerId="LiveId" clId="{3E39147E-158E-4099-BECE-8D8C54C07C10}" dt="2022-01-08T09:54:17.700" v="3887"/>
          <ac:inkMkLst>
            <pc:docMk/>
            <pc:sldMk cId="2299008553" sldId="320"/>
            <ac:inkMk id="149" creationId="{D728ECDA-9777-46F2-9478-9A44319A7387}"/>
          </ac:inkMkLst>
        </pc:inkChg>
        <pc:inkChg chg="add del">
          <ac:chgData name="Viet Anh Nguyen" userId="b95f61ff061388d5" providerId="LiveId" clId="{3E39147E-158E-4099-BECE-8D8C54C07C10}" dt="2022-01-08T09:54:17.700" v="3887"/>
          <ac:inkMkLst>
            <pc:docMk/>
            <pc:sldMk cId="2299008553" sldId="320"/>
            <ac:inkMk id="150" creationId="{24972DE7-692C-413C-94BD-D1D42BB0827A}"/>
          </ac:inkMkLst>
        </pc:inkChg>
        <pc:inkChg chg="add del">
          <ac:chgData name="Viet Anh Nguyen" userId="b95f61ff061388d5" providerId="LiveId" clId="{3E39147E-158E-4099-BECE-8D8C54C07C10}" dt="2022-01-08T09:54:17.700" v="3887"/>
          <ac:inkMkLst>
            <pc:docMk/>
            <pc:sldMk cId="2299008553" sldId="320"/>
            <ac:inkMk id="151" creationId="{6EC28356-90E2-49D5-9D46-B7FDBCB67A52}"/>
          </ac:inkMkLst>
        </pc:inkChg>
        <pc:inkChg chg="add del">
          <ac:chgData name="Viet Anh Nguyen" userId="b95f61ff061388d5" providerId="LiveId" clId="{3E39147E-158E-4099-BECE-8D8C54C07C10}" dt="2022-01-08T09:54:17.700" v="3887"/>
          <ac:inkMkLst>
            <pc:docMk/>
            <pc:sldMk cId="2299008553" sldId="320"/>
            <ac:inkMk id="152" creationId="{93A17DE4-8E8E-4E2D-B843-7635BF4FE45D}"/>
          </ac:inkMkLst>
        </pc:inkChg>
        <pc:inkChg chg="add">
          <ac:chgData name="Viet Anh Nguyen" userId="b95f61ff061388d5" providerId="LiveId" clId="{3E39147E-158E-4099-BECE-8D8C54C07C10}" dt="2022-01-08T09:54:17.700" v="3887"/>
          <ac:inkMkLst>
            <pc:docMk/>
            <pc:sldMk cId="2299008553" sldId="320"/>
            <ac:inkMk id="153" creationId="{2460190B-721C-4CC2-9030-D6C140FDE325}"/>
          </ac:inkMkLst>
        </pc:inkChg>
        <pc:inkChg chg="add">
          <ac:chgData name="Viet Anh Nguyen" userId="b95f61ff061388d5" providerId="LiveId" clId="{3E39147E-158E-4099-BECE-8D8C54C07C10}" dt="2022-01-08T09:54:17.700" v="3887"/>
          <ac:inkMkLst>
            <pc:docMk/>
            <pc:sldMk cId="2299008553" sldId="320"/>
            <ac:inkMk id="154" creationId="{5545FE83-FE37-48FD-8926-7D1B4A7DCF9C}"/>
          </ac:inkMkLst>
        </pc:inkChg>
        <pc:inkChg chg="add del">
          <ac:chgData name="Viet Anh Nguyen" userId="b95f61ff061388d5" providerId="LiveId" clId="{3E39147E-158E-4099-BECE-8D8C54C07C10}" dt="2022-01-08T09:54:25.637" v="3898"/>
          <ac:inkMkLst>
            <pc:docMk/>
            <pc:sldMk cId="2299008553" sldId="320"/>
            <ac:inkMk id="155" creationId="{5A821383-46A9-4B60-A66B-4973B0C981AF}"/>
          </ac:inkMkLst>
        </pc:inkChg>
        <pc:inkChg chg="add del">
          <ac:chgData name="Viet Anh Nguyen" userId="b95f61ff061388d5" providerId="LiveId" clId="{3E39147E-158E-4099-BECE-8D8C54C07C10}" dt="2022-01-08T09:54:25.637" v="3898"/>
          <ac:inkMkLst>
            <pc:docMk/>
            <pc:sldMk cId="2299008553" sldId="320"/>
            <ac:inkMk id="156" creationId="{5084C5FB-9B29-4367-A1AB-E712501B06D9}"/>
          </ac:inkMkLst>
        </pc:inkChg>
        <pc:inkChg chg="add del">
          <ac:chgData name="Viet Anh Nguyen" userId="b95f61ff061388d5" providerId="LiveId" clId="{3E39147E-158E-4099-BECE-8D8C54C07C10}" dt="2022-01-08T09:54:25.637" v="3898"/>
          <ac:inkMkLst>
            <pc:docMk/>
            <pc:sldMk cId="2299008553" sldId="320"/>
            <ac:inkMk id="157" creationId="{28745DE4-9DB5-4EEE-86B1-C0EA28ED64BA}"/>
          </ac:inkMkLst>
        </pc:inkChg>
        <pc:inkChg chg="add del">
          <ac:chgData name="Viet Anh Nguyen" userId="b95f61ff061388d5" providerId="LiveId" clId="{3E39147E-158E-4099-BECE-8D8C54C07C10}" dt="2022-01-08T09:54:25.637" v="3898"/>
          <ac:inkMkLst>
            <pc:docMk/>
            <pc:sldMk cId="2299008553" sldId="320"/>
            <ac:inkMk id="158" creationId="{2442ABBB-E3EC-4548-B58F-6B6F64D34E59}"/>
          </ac:inkMkLst>
        </pc:inkChg>
        <pc:inkChg chg="add del">
          <ac:chgData name="Viet Anh Nguyen" userId="b95f61ff061388d5" providerId="LiveId" clId="{3E39147E-158E-4099-BECE-8D8C54C07C10}" dt="2022-01-08T09:54:25.637" v="3898"/>
          <ac:inkMkLst>
            <pc:docMk/>
            <pc:sldMk cId="2299008553" sldId="320"/>
            <ac:inkMk id="159" creationId="{99147271-67A6-48F5-A8E6-028D2CADD17B}"/>
          </ac:inkMkLst>
        </pc:inkChg>
        <pc:inkChg chg="add del">
          <ac:chgData name="Viet Anh Nguyen" userId="b95f61ff061388d5" providerId="LiveId" clId="{3E39147E-158E-4099-BECE-8D8C54C07C10}" dt="2022-01-08T09:54:25.637" v="3898"/>
          <ac:inkMkLst>
            <pc:docMk/>
            <pc:sldMk cId="2299008553" sldId="320"/>
            <ac:inkMk id="160" creationId="{3E2467FF-4480-48C6-AA9B-4699C8885D76}"/>
          </ac:inkMkLst>
        </pc:inkChg>
        <pc:inkChg chg="add del">
          <ac:chgData name="Viet Anh Nguyen" userId="b95f61ff061388d5" providerId="LiveId" clId="{3E39147E-158E-4099-BECE-8D8C54C07C10}" dt="2022-01-08T09:54:25.637" v="3898"/>
          <ac:inkMkLst>
            <pc:docMk/>
            <pc:sldMk cId="2299008553" sldId="320"/>
            <ac:inkMk id="161" creationId="{F6F1ACE5-CAAE-4096-8B05-BA3F41954A16}"/>
          </ac:inkMkLst>
        </pc:inkChg>
        <pc:inkChg chg="add del">
          <ac:chgData name="Viet Anh Nguyen" userId="b95f61ff061388d5" providerId="LiveId" clId="{3E39147E-158E-4099-BECE-8D8C54C07C10}" dt="2022-01-08T09:54:25.637" v="3898"/>
          <ac:inkMkLst>
            <pc:docMk/>
            <pc:sldMk cId="2299008553" sldId="320"/>
            <ac:inkMk id="162" creationId="{C5085676-11D3-4DC2-BABC-EDBBA90F6EBA}"/>
          </ac:inkMkLst>
        </pc:inkChg>
        <pc:inkChg chg="add del">
          <ac:chgData name="Viet Anh Nguyen" userId="b95f61ff061388d5" providerId="LiveId" clId="{3E39147E-158E-4099-BECE-8D8C54C07C10}" dt="2022-01-08T09:54:25.637" v="3898"/>
          <ac:inkMkLst>
            <pc:docMk/>
            <pc:sldMk cId="2299008553" sldId="320"/>
            <ac:inkMk id="163" creationId="{0AF64CB4-BEBF-44BE-AB2B-14360112830E}"/>
          </ac:inkMkLst>
        </pc:inkChg>
        <pc:inkChg chg="add del">
          <ac:chgData name="Viet Anh Nguyen" userId="b95f61ff061388d5" providerId="LiveId" clId="{3E39147E-158E-4099-BECE-8D8C54C07C10}" dt="2022-01-08T09:54:25.637" v="3898"/>
          <ac:inkMkLst>
            <pc:docMk/>
            <pc:sldMk cId="2299008553" sldId="320"/>
            <ac:inkMk id="164" creationId="{D44FE509-504B-408D-8C48-74A7A2131A1E}"/>
          </ac:inkMkLst>
        </pc:inkChg>
        <pc:inkChg chg="add">
          <ac:chgData name="Viet Anh Nguyen" userId="b95f61ff061388d5" providerId="LiveId" clId="{3E39147E-158E-4099-BECE-8D8C54C07C10}" dt="2022-01-08T09:54:25.637" v="3898"/>
          <ac:inkMkLst>
            <pc:docMk/>
            <pc:sldMk cId="2299008553" sldId="320"/>
            <ac:inkMk id="165" creationId="{EC7B281F-8BB1-4232-96F3-500089F95BA1}"/>
          </ac:inkMkLst>
        </pc:inkChg>
        <pc:inkChg chg="add del">
          <ac:chgData name="Viet Anh Nguyen" userId="b95f61ff061388d5" providerId="LiveId" clId="{3E39147E-158E-4099-BECE-8D8C54C07C10}" dt="2022-01-08T09:54:26.708" v="3902"/>
          <ac:inkMkLst>
            <pc:docMk/>
            <pc:sldMk cId="2299008553" sldId="320"/>
            <ac:inkMk id="166" creationId="{9849B3D3-86E3-4170-9DFA-0E33276FCBE4}"/>
          </ac:inkMkLst>
        </pc:inkChg>
        <pc:inkChg chg="add del">
          <ac:chgData name="Viet Anh Nguyen" userId="b95f61ff061388d5" providerId="LiveId" clId="{3E39147E-158E-4099-BECE-8D8C54C07C10}" dt="2022-01-08T09:54:26.708" v="3902"/>
          <ac:inkMkLst>
            <pc:docMk/>
            <pc:sldMk cId="2299008553" sldId="320"/>
            <ac:inkMk id="167" creationId="{649775C6-D669-4FB7-BEF3-BBF8F3B38E11}"/>
          </ac:inkMkLst>
        </pc:inkChg>
        <pc:inkChg chg="add del">
          <ac:chgData name="Viet Anh Nguyen" userId="b95f61ff061388d5" providerId="LiveId" clId="{3E39147E-158E-4099-BECE-8D8C54C07C10}" dt="2022-01-08T09:54:26.708" v="3902"/>
          <ac:inkMkLst>
            <pc:docMk/>
            <pc:sldMk cId="2299008553" sldId="320"/>
            <ac:inkMk id="168" creationId="{FE6EC6B7-D49C-4110-BF3E-028B6A345BBB}"/>
          </ac:inkMkLst>
        </pc:inkChg>
        <pc:inkChg chg="add del">
          <ac:chgData name="Viet Anh Nguyen" userId="b95f61ff061388d5" providerId="LiveId" clId="{3E39147E-158E-4099-BECE-8D8C54C07C10}" dt="2022-01-08T09:54:28.216" v="3905"/>
          <ac:inkMkLst>
            <pc:docMk/>
            <pc:sldMk cId="2299008553" sldId="320"/>
            <ac:inkMk id="169" creationId="{DDFBECD5-70A3-4373-84E9-40735E48C75A}"/>
          </ac:inkMkLst>
        </pc:inkChg>
        <pc:inkChg chg="add del">
          <ac:chgData name="Viet Anh Nguyen" userId="b95f61ff061388d5" providerId="LiveId" clId="{3E39147E-158E-4099-BECE-8D8C54C07C10}" dt="2022-01-08T09:54:28.216" v="3905"/>
          <ac:inkMkLst>
            <pc:docMk/>
            <pc:sldMk cId="2299008553" sldId="320"/>
            <ac:inkMk id="170" creationId="{3D701D58-1D3D-420B-8BA8-DD5D0A5C2EE2}"/>
          </ac:inkMkLst>
        </pc:inkChg>
        <pc:inkChg chg="add del">
          <ac:chgData name="Viet Anh Nguyen" userId="b95f61ff061388d5" providerId="LiveId" clId="{3E39147E-158E-4099-BECE-8D8C54C07C10}" dt="2022-01-08T09:54:28.216" v="3905"/>
          <ac:inkMkLst>
            <pc:docMk/>
            <pc:sldMk cId="2299008553" sldId="320"/>
            <ac:inkMk id="171" creationId="{F860C9D6-A8DB-43C9-AF35-D919070402D6}"/>
          </ac:inkMkLst>
        </pc:inkChg>
        <pc:inkChg chg="add">
          <ac:chgData name="Viet Anh Nguyen" userId="b95f61ff061388d5" providerId="LiveId" clId="{3E39147E-158E-4099-BECE-8D8C54C07C10}" dt="2022-01-08T09:54:28.216" v="3905"/>
          <ac:inkMkLst>
            <pc:docMk/>
            <pc:sldMk cId="2299008553" sldId="320"/>
            <ac:inkMk id="172" creationId="{988236FE-E1A1-4268-873A-1E199F806288}"/>
          </ac:inkMkLst>
        </pc:inkChg>
        <pc:inkChg chg="add del">
          <ac:chgData name="Viet Anh Nguyen" userId="b95f61ff061388d5" providerId="LiveId" clId="{3E39147E-158E-4099-BECE-8D8C54C07C10}" dt="2022-01-08T09:54:34.293" v="3908"/>
          <ac:inkMkLst>
            <pc:docMk/>
            <pc:sldMk cId="2299008553" sldId="320"/>
            <ac:inkMk id="173" creationId="{55FEC891-118A-4F56-A615-92B2BE4ACFEE}"/>
          </ac:inkMkLst>
        </pc:inkChg>
        <pc:inkChg chg="add del">
          <ac:chgData name="Viet Anh Nguyen" userId="b95f61ff061388d5" providerId="LiveId" clId="{3E39147E-158E-4099-BECE-8D8C54C07C10}" dt="2022-01-08T09:54:34.293" v="3908"/>
          <ac:inkMkLst>
            <pc:docMk/>
            <pc:sldMk cId="2299008553" sldId="320"/>
            <ac:inkMk id="174" creationId="{B8A8E472-971E-4586-A47F-B31518F4EE74}"/>
          </ac:inkMkLst>
        </pc:inkChg>
        <pc:inkChg chg="add del">
          <ac:chgData name="Viet Anh Nguyen" userId="b95f61ff061388d5" providerId="LiveId" clId="{3E39147E-158E-4099-BECE-8D8C54C07C10}" dt="2022-01-08T09:54:39.274" v="3911"/>
          <ac:inkMkLst>
            <pc:docMk/>
            <pc:sldMk cId="2299008553" sldId="320"/>
            <ac:inkMk id="175" creationId="{845A6C78-8809-4C98-95C6-65B3979BE234}"/>
          </ac:inkMkLst>
        </pc:inkChg>
        <pc:inkChg chg="add del">
          <ac:chgData name="Viet Anh Nguyen" userId="b95f61ff061388d5" providerId="LiveId" clId="{3E39147E-158E-4099-BECE-8D8C54C07C10}" dt="2022-01-08T09:54:38.233" v="3910"/>
          <ac:inkMkLst>
            <pc:docMk/>
            <pc:sldMk cId="2299008553" sldId="320"/>
            <ac:inkMk id="176" creationId="{162661EA-0901-4607-8667-0DB8B4CF41C3}"/>
          </ac:inkMkLst>
        </pc:inkChg>
        <pc:inkChg chg="add del">
          <ac:chgData name="Viet Anh Nguyen" userId="b95f61ff061388d5" providerId="LiveId" clId="{3E39147E-158E-4099-BECE-8D8C54C07C10}" dt="2022-01-08T09:54:45.218" v="3919"/>
          <ac:inkMkLst>
            <pc:docMk/>
            <pc:sldMk cId="2299008553" sldId="320"/>
            <ac:inkMk id="177" creationId="{ACBDFA53-7805-4686-8266-3B4758ED3EEF}"/>
          </ac:inkMkLst>
        </pc:inkChg>
        <pc:inkChg chg="add del">
          <ac:chgData name="Viet Anh Nguyen" userId="b95f61ff061388d5" providerId="LiveId" clId="{3E39147E-158E-4099-BECE-8D8C54C07C10}" dt="2022-01-08T09:54:45.218" v="3919"/>
          <ac:inkMkLst>
            <pc:docMk/>
            <pc:sldMk cId="2299008553" sldId="320"/>
            <ac:inkMk id="178" creationId="{331004E6-5108-4600-AB1D-73E15B1C9B9F}"/>
          </ac:inkMkLst>
        </pc:inkChg>
        <pc:inkChg chg="add del">
          <ac:chgData name="Viet Anh Nguyen" userId="b95f61ff061388d5" providerId="LiveId" clId="{3E39147E-158E-4099-BECE-8D8C54C07C10}" dt="2022-01-08T09:54:45.218" v="3919"/>
          <ac:inkMkLst>
            <pc:docMk/>
            <pc:sldMk cId="2299008553" sldId="320"/>
            <ac:inkMk id="179" creationId="{84F7F96A-1724-499D-BE28-534A6660C166}"/>
          </ac:inkMkLst>
        </pc:inkChg>
        <pc:inkChg chg="add del">
          <ac:chgData name="Viet Anh Nguyen" userId="b95f61ff061388d5" providerId="LiveId" clId="{3E39147E-158E-4099-BECE-8D8C54C07C10}" dt="2022-01-08T09:54:45.218" v="3919"/>
          <ac:inkMkLst>
            <pc:docMk/>
            <pc:sldMk cId="2299008553" sldId="320"/>
            <ac:inkMk id="180" creationId="{4C088B8C-98A3-4BA0-8321-A7E97EF3A42B}"/>
          </ac:inkMkLst>
        </pc:inkChg>
        <pc:inkChg chg="add del">
          <ac:chgData name="Viet Anh Nguyen" userId="b95f61ff061388d5" providerId="LiveId" clId="{3E39147E-158E-4099-BECE-8D8C54C07C10}" dt="2022-01-08T09:54:45.218" v="3919"/>
          <ac:inkMkLst>
            <pc:docMk/>
            <pc:sldMk cId="2299008553" sldId="320"/>
            <ac:inkMk id="181" creationId="{DECB7FFE-23E4-4A3A-ADFD-373CA90B5DF7}"/>
          </ac:inkMkLst>
        </pc:inkChg>
        <pc:inkChg chg="add del">
          <ac:chgData name="Viet Anh Nguyen" userId="b95f61ff061388d5" providerId="LiveId" clId="{3E39147E-158E-4099-BECE-8D8C54C07C10}" dt="2022-01-08T09:54:45.218" v="3919"/>
          <ac:inkMkLst>
            <pc:docMk/>
            <pc:sldMk cId="2299008553" sldId="320"/>
            <ac:inkMk id="182" creationId="{5667E17F-0669-4D5B-BDA3-797DB68BDFF4}"/>
          </ac:inkMkLst>
        </pc:inkChg>
        <pc:inkChg chg="add del">
          <ac:chgData name="Viet Anh Nguyen" userId="b95f61ff061388d5" providerId="LiveId" clId="{3E39147E-158E-4099-BECE-8D8C54C07C10}" dt="2022-01-08T09:54:45.218" v="3919"/>
          <ac:inkMkLst>
            <pc:docMk/>
            <pc:sldMk cId="2299008553" sldId="320"/>
            <ac:inkMk id="183" creationId="{1C42BB4B-FD81-419B-89D3-F6D5B22747AE}"/>
          </ac:inkMkLst>
        </pc:inkChg>
        <pc:inkChg chg="add">
          <ac:chgData name="Viet Anh Nguyen" userId="b95f61ff061388d5" providerId="LiveId" clId="{3E39147E-158E-4099-BECE-8D8C54C07C10}" dt="2022-01-08T09:54:45.218" v="3919"/>
          <ac:inkMkLst>
            <pc:docMk/>
            <pc:sldMk cId="2299008553" sldId="320"/>
            <ac:inkMk id="184" creationId="{F1305287-9C38-4C86-8165-86856CEF0A79}"/>
          </ac:inkMkLst>
        </pc:inkChg>
        <pc:inkChg chg="add del">
          <ac:chgData name="Viet Anh Nguyen" userId="b95f61ff061388d5" providerId="LiveId" clId="{3E39147E-158E-4099-BECE-8D8C54C07C10}" dt="2022-01-08T09:54:49.553" v="3930"/>
          <ac:inkMkLst>
            <pc:docMk/>
            <pc:sldMk cId="2299008553" sldId="320"/>
            <ac:inkMk id="185" creationId="{7DBF6F81-1BCF-4E1F-8CEF-25ABC79E66A1}"/>
          </ac:inkMkLst>
        </pc:inkChg>
        <pc:inkChg chg="add del">
          <ac:chgData name="Viet Anh Nguyen" userId="b95f61ff061388d5" providerId="LiveId" clId="{3E39147E-158E-4099-BECE-8D8C54C07C10}" dt="2022-01-08T09:54:49.553" v="3930"/>
          <ac:inkMkLst>
            <pc:docMk/>
            <pc:sldMk cId="2299008553" sldId="320"/>
            <ac:inkMk id="186" creationId="{839F8F1D-6D67-404F-89A5-6B31C62BA528}"/>
          </ac:inkMkLst>
        </pc:inkChg>
        <pc:inkChg chg="add">
          <ac:chgData name="Viet Anh Nguyen" userId="b95f61ff061388d5" providerId="LiveId" clId="{3E39147E-158E-4099-BECE-8D8C54C07C10}" dt="2022-01-08T09:54:46.930" v="3922" actId="9405"/>
          <ac:inkMkLst>
            <pc:docMk/>
            <pc:sldMk cId="2299008553" sldId="320"/>
            <ac:inkMk id="187" creationId="{24A6C36C-556C-4847-B40D-7F7241502C7C}"/>
          </ac:inkMkLst>
        </pc:inkChg>
        <pc:inkChg chg="add del">
          <ac:chgData name="Viet Anh Nguyen" userId="b95f61ff061388d5" providerId="LiveId" clId="{3E39147E-158E-4099-BECE-8D8C54C07C10}" dt="2022-01-08T09:54:49.553" v="3930"/>
          <ac:inkMkLst>
            <pc:docMk/>
            <pc:sldMk cId="2299008553" sldId="320"/>
            <ac:inkMk id="188" creationId="{43CDFA01-1ECD-485E-98B4-87424BB33DA3}"/>
          </ac:inkMkLst>
        </pc:inkChg>
        <pc:inkChg chg="add del">
          <ac:chgData name="Viet Anh Nguyen" userId="b95f61ff061388d5" providerId="LiveId" clId="{3E39147E-158E-4099-BECE-8D8C54C07C10}" dt="2022-01-08T09:54:49.553" v="3930"/>
          <ac:inkMkLst>
            <pc:docMk/>
            <pc:sldMk cId="2299008553" sldId="320"/>
            <ac:inkMk id="189" creationId="{F1657194-8969-4AD3-AD31-8186EE4DE23D}"/>
          </ac:inkMkLst>
        </pc:inkChg>
        <pc:inkChg chg="add del">
          <ac:chgData name="Viet Anh Nguyen" userId="b95f61ff061388d5" providerId="LiveId" clId="{3E39147E-158E-4099-BECE-8D8C54C07C10}" dt="2022-01-08T09:54:49.553" v="3930"/>
          <ac:inkMkLst>
            <pc:docMk/>
            <pc:sldMk cId="2299008553" sldId="320"/>
            <ac:inkMk id="190" creationId="{9341D5D7-1B1C-4B7F-8BDE-502912384176}"/>
          </ac:inkMkLst>
        </pc:inkChg>
        <pc:inkChg chg="add del">
          <ac:chgData name="Viet Anh Nguyen" userId="b95f61ff061388d5" providerId="LiveId" clId="{3E39147E-158E-4099-BECE-8D8C54C07C10}" dt="2022-01-08T09:54:49.553" v="3930"/>
          <ac:inkMkLst>
            <pc:docMk/>
            <pc:sldMk cId="2299008553" sldId="320"/>
            <ac:inkMk id="191" creationId="{9E64C544-BFA9-4ADB-BCFC-280B28A15C7E}"/>
          </ac:inkMkLst>
        </pc:inkChg>
        <pc:inkChg chg="add del">
          <ac:chgData name="Viet Anh Nguyen" userId="b95f61ff061388d5" providerId="LiveId" clId="{3E39147E-158E-4099-BECE-8D8C54C07C10}" dt="2022-01-08T09:54:49.553" v="3930"/>
          <ac:inkMkLst>
            <pc:docMk/>
            <pc:sldMk cId="2299008553" sldId="320"/>
            <ac:inkMk id="192" creationId="{32E4AF50-6C7A-451C-815F-27CC9A8E5E95}"/>
          </ac:inkMkLst>
        </pc:inkChg>
        <pc:inkChg chg="add del">
          <ac:chgData name="Viet Anh Nguyen" userId="b95f61ff061388d5" providerId="LiveId" clId="{3E39147E-158E-4099-BECE-8D8C54C07C10}" dt="2022-01-08T09:54:49.553" v="3930"/>
          <ac:inkMkLst>
            <pc:docMk/>
            <pc:sldMk cId="2299008553" sldId="320"/>
            <ac:inkMk id="193" creationId="{7C15DD9A-4E3E-4819-A78C-8B6801FC4932}"/>
          </ac:inkMkLst>
        </pc:inkChg>
        <pc:inkChg chg="add del">
          <ac:chgData name="Viet Anh Nguyen" userId="b95f61ff061388d5" providerId="LiveId" clId="{3E39147E-158E-4099-BECE-8D8C54C07C10}" dt="2022-01-08T09:54:49.553" v="3930"/>
          <ac:inkMkLst>
            <pc:docMk/>
            <pc:sldMk cId="2299008553" sldId="320"/>
            <ac:inkMk id="194" creationId="{8AABA576-6FC9-4E41-AFAB-77E6E8ED7875}"/>
          </ac:inkMkLst>
        </pc:inkChg>
        <pc:inkChg chg="add del">
          <ac:chgData name="Viet Anh Nguyen" userId="b95f61ff061388d5" providerId="LiveId" clId="{3E39147E-158E-4099-BECE-8D8C54C07C10}" dt="2022-01-08T09:54:50.561" v="3933"/>
          <ac:inkMkLst>
            <pc:docMk/>
            <pc:sldMk cId="2299008553" sldId="320"/>
            <ac:inkMk id="195" creationId="{673B7E4A-82BE-4CD5-82CD-89C2626D38F7}"/>
          </ac:inkMkLst>
        </pc:inkChg>
        <pc:inkChg chg="add">
          <ac:chgData name="Viet Anh Nguyen" userId="b95f61ff061388d5" providerId="LiveId" clId="{3E39147E-158E-4099-BECE-8D8C54C07C10}" dt="2022-01-08T09:54:49.553" v="3930"/>
          <ac:inkMkLst>
            <pc:docMk/>
            <pc:sldMk cId="2299008553" sldId="320"/>
            <ac:inkMk id="196" creationId="{706640BC-C390-413C-A25E-DF3AE9379155}"/>
          </ac:inkMkLst>
        </pc:inkChg>
        <pc:inkChg chg="add">
          <ac:chgData name="Viet Anh Nguyen" userId="b95f61ff061388d5" providerId="LiveId" clId="{3E39147E-158E-4099-BECE-8D8C54C07C10}" dt="2022-01-08T09:54:49.553" v="3930"/>
          <ac:inkMkLst>
            <pc:docMk/>
            <pc:sldMk cId="2299008553" sldId="320"/>
            <ac:inkMk id="197" creationId="{277FC7B0-81B3-4FC5-A83E-48BE1451C4DC}"/>
          </ac:inkMkLst>
        </pc:inkChg>
        <pc:inkChg chg="add del">
          <ac:chgData name="Viet Anh Nguyen" userId="b95f61ff061388d5" providerId="LiveId" clId="{3E39147E-158E-4099-BECE-8D8C54C07C10}" dt="2022-01-08T09:54:50.561" v="3933"/>
          <ac:inkMkLst>
            <pc:docMk/>
            <pc:sldMk cId="2299008553" sldId="320"/>
            <ac:inkMk id="198" creationId="{760AD424-7792-4C86-B0EB-2F33D0D26FD7}"/>
          </ac:inkMkLst>
        </pc:inkChg>
        <pc:inkChg chg="add">
          <ac:chgData name="Viet Anh Nguyen" userId="b95f61ff061388d5" providerId="LiveId" clId="{3E39147E-158E-4099-BECE-8D8C54C07C10}" dt="2022-01-08T09:54:49.917" v="3932" actId="9405"/>
          <ac:inkMkLst>
            <pc:docMk/>
            <pc:sldMk cId="2299008553" sldId="320"/>
            <ac:inkMk id="199" creationId="{39158842-0138-422D-8E69-DCBBF844A941}"/>
          </ac:inkMkLst>
        </pc:inkChg>
        <pc:inkChg chg="add">
          <ac:chgData name="Viet Anh Nguyen" userId="b95f61ff061388d5" providerId="LiveId" clId="{3E39147E-158E-4099-BECE-8D8C54C07C10}" dt="2022-01-08T09:54:50.561" v="3933"/>
          <ac:inkMkLst>
            <pc:docMk/>
            <pc:sldMk cId="2299008553" sldId="320"/>
            <ac:inkMk id="200" creationId="{51F46B36-9C18-4B8D-AF6E-9C47771F0744}"/>
          </ac:inkMkLst>
        </pc:inkChg>
        <pc:inkChg chg="add del">
          <ac:chgData name="Viet Anh Nguyen" userId="b95f61ff061388d5" providerId="LiveId" clId="{3E39147E-158E-4099-BECE-8D8C54C07C10}" dt="2022-01-08T09:54:52.014" v="3937"/>
          <ac:inkMkLst>
            <pc:docMk/>
            <pc:sldMk cId="2299008553" sldId="320"/>
            <ac:inkMk id="201" creationId="{27A310A3-C3FB-4B17-9A38-57C499663D83}"/>
          </ac:inkMkLst>
        </pc:inkChg>
        <pc:inkChg chg="add del">
          <ac:chgData name="Viet Anh Nguyen" userId="b95f61ff061388d5" providerId="LiveId" clId="{3E39147E-158E-4099-BECE-8D8C54C07C10}" dt="2022-01-08T09:54:52.014" v="3937"/>
          <ac:inkMkLst>
            <pc:docMk/>
            <pc:sldMk cId="2299008553" sldId="320"/>
            <ac:inkMk id="202" creationId="{4F5EC75B-8455-480B-830C-141269D2152F}"/>
          </ac:inkMkLst>
        </pc:inkChg>
        <pc:inkChg chg="add del">
          <ac:chgData name="Viet Anh Nguyen" userId="b95f61ff061388d5" providerId="LiveId" clId="{3E39147E-158E-4099-BECE-8D8C54C07C10}" dt="2022-01-08T09:54:52.014" v="3937"/>
          <ac:inkMkLst>
            <pc:docMk/>
            <pc:sldMk cId="2299008553" sldId="320"/>
            <ac:inkMk id="203" creationId="{86CE1EB9-30AD-4614-874A-29F79F332E82}"/>
          </ac:inkMkLst>
        </pc:inkChg>
        <pc:inkChg chg="add del">
          <ac:chgData name="Viet Anh Nguyen" userId="b95f61ff061388d5" providerId="LiveId" clId="{3E39147E-158E-4099-BECE-8D8C54C07C10}" dt="2022-01-08T09:54:53.696" v="3941"/>
          <ac:inkMkLst>
            <pc:docMk/>
            <pc:sldMk cId="2299008553" sldId="320"/>
            <ac:inkMk id="204" creationId="{25EF7FA0-42CE-4900-A2CA-E6C9EA35AA99}"/>
          </ac:inkMkLst>
        </pc:inkChg>
        <pc:inkChg chg="add del">
          <ac:chgData name="Viet Anh Nguyen" userId="b95f61ff061388d5" providerId="LiveId" clId="{3E39147E-158E-4099-BECE-8D8C54C07C10}" dt="2022-01-08T09:54:53.696" v="3941"/>
          <ac:inkMkLst>
            <pc:docMk/>
            <pc:sldMk cId="2299008553" sldId="320"/>
            <ac:inkMk id="205" creationId="{8D53A24E-801F-4D37-847A-5CAF959A008D}"/>
          </ac:inkMkLst>
        </pc:inkChg>
        <pc:inkChg chg="add del">
          <ac:chgData name="Viet Anh Nguyen" userId="b95f61ff061388d5" providerId="LiveId" clId="{3E39147E-158E-4099-BECE-8D8C54C07C10}" dt="2022-01-08T09:54:53.696" v="3941"/>
          <ac:inkMkLst>
            <pc:docMk/>
            <pc:sldMk cId="2299008553" sldId="320"/>
            <ac:inkMk id="206" creationId="{6A59353F-385F-4E60-B8DF-FF19B0DC8161}"/>
          </ac:inkMkLst>
        </pc:inkChg>
        <pc:inkChg chg="add del">
          <ac:chgData name="Viet Anh Nguyen" userId="b95f61ff061388d5" providerId="LiveId" clId="{3E39147E-158E-4099-BECE-8D8C54C07C10}" dt="2022-01-08T09:54:53.696" v="3941"/>
          <ac:inkMkLst>
            <pc:docMk/>
            <pc:sldMk cId="2299008553" sldId="320"/>
            <ac:inkMk id="207" creationId="{CC13C0BE-AE82-4C34-944B-049217FAF16C}"/>
          </ac:inkMkLst>
        </pc:inkChg>
        <pc:inkChg chg="add del">
          <ac:chgData name="Viet Anh Nguyen" userId="b95f61ff061388d5" providerId="LiveId" clId="{3E39147E-158E-4099-BECE-8D8C54C07C10}" dt="2022-01-08T09:54:56.186" v="3950"/>
          <ac:inkMkLst>
            <pc:docMk/>
            <pc:sldMk cId="2299008553" sldId="320"/>
            <ac:inkMk id="208" creationId="{F51730A5-8486-4806-B99C-1461890496A6}"/>
          </ac:inkMkLst>
        </pc:inkChg>
        <pc:inkChg chg="add del">
          <ac:chgData name="Viet Anh Nguyen" userId="b95f61ff061388d5" providerId="LiveId" clId="{3E39147E-158E-4099-BECE-8D8C54C07C10}" dt="2022-01-08T09:54:56.186" v="3950"/>
          <ac:inkMkLst>
            <pc:docMk/>
            <pc:sldMk cId="2299008553" sldId="320"/>
            <ac:inkMk id="209" creationId="{A6BDC80D-A542-4660-8B9A-E0B9DCFD7322}"/>
          </ac:inkMkLst>
        </pc:inkChg>
        <pc:inkChg chg="add del">
          <ac:chgData name="Viet Anh Nguyen" userId="b95f61ff061388d5" providerId="LiveId" clId="{3E39147E-158E-4099-BECE-8D8C54C07C10}" dt="2022-01-08T09:54:56.186" v="3950"/>
          <ac:inkMkLst>
            <pc:docMk/>
            <pc:sldMk cId="2299008553" sldId="320"/>
            <ac:inkMk id="210" creationId="{DB406EF7-3A37-4FA9-A94E-E21E5782719B}"/>
          </ac:inkMkLst>
        </pc:inkChg>
        <pc:inkChg chg="add del">
          <ac:chgData name="Viet Anh Nguyen" userId="b95f61ff061388d5" providerId="LiveId" clId="{3E39147E-158E-4099-BECE-8D8C54C07C10}" dt="2022-01-08T09:54:56.186" v="3950"/>
          <ac:inkMkLst>
            <pc:docMk/>
            <pc:sldMk cId="2299008553" sldId="320"/>
            <ac:inkMk id="211" creationId="{F3675CBA-2C48-44CE-A626-4F104ACB7244}"/>
          </ac:inkMkLst>
        </pc:inkChg>
        <pc:inkChg chg="add del">
          <ac:chgData name="Viet Anh Nguyen" userId="b95f61ff061388d5" providerId="LiveId" clId="{3E39147E-158E-4099-BECE-8D8C54C07C10}" dt="2022-01-08T09:54:56.186" v="3950"/>
          <ac:inkMkLst>
            <pc:docMk/>
            <pc:sldMk cId="2299008553" sldId="320"/>
            <ac:inkMk id="212" creationId="{2B63A1C3-1D51-4159-8398-22240A865C6D}"/>
          </ac:inkMkLst>
        </pc:inkChg>
        <pc:inkChg chg="add del">
          <ac:chgData name="Viet Anh Nguyen" userId="b95f61ff061388d5" providerId="LiveId" clId="{3E39147E-158E-4099-BECE-8D8C54C07C10}" dt="2022-01-08T09:54:56.186" v="3950"/>
          <ac:inkMkLst>
            <pc:docMk/>
            <pc:sldMk cId="2299008553" sldId="320"/>
            <ac:inkMk id="213" creationId="{F5F1E500-5791-4491-B3F3-F98AC85817AE}"/>
          </ac:inkMkLst>
        </pc:inkChg>
        <pc:inkChg chg="add del">
          <ac:chgData name="Viet Anh Nguyen" userId="b95f61ff061388d5" providerId="LiveId" clId="{3E39147E-158E-4099-BECE-8D8C54C07C10}" dt="2022-01-08T09:54:56.186" v="3950"/>
          <ac:inkMkLst>
            <pc:docMk/>
            <pc:sldMk cId="2299008553" sldId="320"/>
            <ac:inkMk id="214" creationId="{817FE8C7-65FE-437E-BC4E-D65CF4C78420}"/>
          </ac:inkMkLst>
        </pc:inkChg>
        <pc:inkChg chg="add del">
          <ac:chgData name="Viet Anh Nguyen" userId="b95f61ff061388d5" providerId="LiveId" clId="{3E39147E-158E-4099-BECE-8D8C54C07C10}" dt="2022-01-08T09:54:56.186" v="3950"/>
          <ac:inkMkLst>
            <pc:docMk/>
            <pc:sldMk cId="2299008553" sldId="320"/>
            <ac:inkMk id="215" creationId="{EECA70CA-E4B4-4E08-A25B-1030619A160C}"/>
          </ac:inkMkLst>
        </pc:inkChg>
        <pc:inkChg chg="add del">
          <ac:chgData name="Viet Anh Nguyen" userId="b95f61ff061388d5" providerId="LiveId" clId="{3E39147E-158E-4099-BECE-8D8C54C07C10}" dt="2022-01-08T09:54:56.186" v="3950"/>
          <ac:inkMkLst>
            <pc:docMk/>
            <pc:sldMk cId="2299008553" sldId="320"/>
            <ac:inkMk id="216" creationId="{D6DC13D3-22E1-42A3-BC94-FF70DC7FBC0A}"/>
          </ac:inkMkLst>
        </pc:inkChg>
        <pc:inkChg chg="add">
          <ac:chgData name="Viet Anh Nguyen" userId="b95f61ff061388d5" providerId="LiveId" clId="{3E39147E-158E-4099-BECE-8D8C54C07C10}" dt="2022-01-08T09:54:56.186" v="3950"/>
          <ac:inkMkLst>
            <pc:docMk/>
            <pc:sldMk cId="2299008553" sldId="320"/>
            <ac:inkMk id="217" creationId="{F6FF2CC2-4147-4219-B644-203818CBC133}"/>
          </ac:inkMkLst>
        </pc:inkChg>
        <pc:inkChg chg="add del">
          <ac:chgData name="Viet Anh Nguyen" userId="b95f61ff061388d5" providerId="LiveId" clId="{3E39147E-158E-4099-BECE-8D8C54C07C10}" dt="2022-01-08T09:55:00.172" v="3961"/>
          <ac:inkMkLst>
            <pc:docMk/>
            <pc:sldMk cId="2299008553" sldId="320"/>
            <ac:inkMk id="218" creationId="{35CCEBC3-F06F-4153-9CBC-45E5F79C2168}"/>
          </ac:inkMkLst>
        </pc:inkChg>
        <pc:inkChg chg="add del">
          <ac:chgData name="Viet Anh Nguyen" userId="b95f61ff061388d5" providerId="LiveId" clId="{3E39147E-158E-4099-BECE-8D8C54C07C10}" dt="2022-01-08T09:55:00.172" v="3961"/>
          <ac:inkMkLst>
            <pc:docMk/>
            <pc:sldMk cId="2299008553" sldId="320"/>
            <ac:inkMk id="219" creationId="{2E5EC177-DBC5-4E05-BB89-A02E84AF35BB}"/>
          </ac:inkMkLst>
        </pc:inkChg>
        <pc:inkChg chg="add del">
          <ac:chgData name="Viet Anh Nguyen" userId="b95f61ff061388d5" providerId="LiveId" clId="{3E39147E-158E-4099-BECE-8D8C54C07C10}" dt="2022-01-08T09:55:00.172" v="3961"/>
          <ac:inkMkLst>
            <pc:docMk/>
            <pc:sldMk cId="2299008553" sldId="320"/>
            <ac:inkMk id="220" creationId="{0868740A-FAF2-4A76-80B9-A9AC6A87C902}"/>
          </ac:inkMkLst>
        </pc:inkChg>
        <pc:inkChg chg="add del">
          <ac:chgData name="Viet Anh Nguyen" userId="b95f61ff061388d5" providerId="LiveId" clId="{3E39147E-158E-4099-BECE-8D8C54C07C10}" dt="2022-01-08T09:55:00.172" v="3961"/>
          <ac:inkMkLst>
            <pc:docMk/>
            <pc:sldMk cId="2299008553" sldId="320"/>
            <ac:inkMk id="221" creationId="{CF587DAE-7E3C-4E6E-BD41-77A91A24678E}"/>
          </ac:inkMkLst>
        </pc:inkChg>
        <pc:inkChg chg="add del">
          <ac:chgData name="Viet Anh Nguyen" userId="b95f61ff061388d5" providerId="LiveId" clId="{3E39147E-158E-4099-BECE-8D8C54C07C10}" dt="2022-01-08T09:55:00.172" v="3961"/>
          <ac:inkMkLst>
            <pc:docMk/>
            <pc:sldMk cId="2299008553" sldId="320"/>
            <ac:inkMk id="222" creationId="{C1E33F05-9024-400A-AC1E-21F7CA25D928}"/>
          </ac:inkMkLst>
        </pc:inkChg>
        <pc:inkChg chg="add del">
          <ac:chgData name="Viet Anh Nguyen" userId="b95f61ff061388d5" providerId="LiveId" clId="{3E39147E-158E-4099-BECE-8D8C54C07C10}" dt="2022-01-08T09:55:00.172" v="3961"/>
          <ac:inkMkLst>
            <pc:docMk/>
            <pc:sldMk cId="2299008553" sldId="320"/>
            <ac:inkMk id="223" creationId="{9007F769-FEB5-43BE-A3A7-D0391B949671}"/>
          </ac:inkMkLst>
        </pc:inkChg>
        <pc:inkChg chg="add del">
          <ac:chgData name="Viet Anh Nguyen" userId="b95f61ff061388d5" providerId="LiveId" clId="{3E39147E-158E-4099-BECE-8D8C54C07C10}" dt="2022-01-08T09:55:00.172" v="3961"/>
          <ac:inkMkLst>
            <pc:docMk/>
            <pc:sldMk cId="2299008553" sldId="320"/>
            <ac:inkMk id="224" creationId="{2C0DF491-0CAD-4645-A14A-BA82AE2DA862}"/>
          </ac:inkMkLst>
        </pc:inkChg>
        <pc:inkChg chg="add del">
          <ac:chgData name="Viet Anh Nguyen" userId="b95f61ff061388d5" providerId="LiveId" clId="{3E39147E-158E-4099-BECE-8D8C54C07C10}" dt="2022-01-08T09:55:00.172" v="3961"/>
          <ac:inkMkLst>
            <pc:docMk/>
            <pc:sldMk cId="2299008553" sldId="320"/>
            <ac:inkMk id="225" creationId="{7DEE539A-A2EF-4493-8F59-A07FFDA153B1}"/>
          </ac:inkMkLst>
        </pc:inkChg>
        <pc:inkChg chg="add del">
          <ac:chgData name="Viet Anh Nguyen" userId="b95f61ff061388d5" providerId="LiveId" clId="{3E39147E-158E-4099-BECE-8D8C54C07C10}" dt="2022-01-08T09:55:01.226" v="3964"/>
          <ac:inkMkLst>
            <pc:docMk/>
            <pc:sldMk cId="2299008553" sldId="320"/>
            <ac:inkMk id="226" creationId="{243CC7AD-EF9A-4EEC-BD00-4227AA9861E3}"/>
          </ac:inkMkLst>
        </pc:inkChg>
        <pc:inkChg chg="add del">
          <ac:chgData name="Viet Anh Nguyen" userId="b95f61ff061388d5" providerId="LiveId" clId="{3E39147E-158E-4099-BECE-8D8C54C07C10}" dt="2022-01-08T09:55:01.226" v="3964"/>
          <ac:inkMkLst>
            <pc:docMk/>
            <pc:sldMk cId="2299008553" sldId="320"/>
            <ac:inkMk id="227" creationId="{1B4538A4-9A70-4AD0-95AE-8D9378041C7C}"/>
          </ac:inkMkLst>
        </pc:inkChg>
        <pc:inkChg chg="add">
          <ac:chgData name="Viet Anh Nguyen" userId="b95f61ff061388d5" providerId="LiveId" clId="{3E39147E-158E-4099-BECE-8D8C54C07C10}" dt="2022-01-08T09:55:00.172" v="3961"/>
          <ac:inkMkLst>
            <pc:docMk/>
            <pc:sldMk cId="2299008553" sldId="320"/>
            <ac:inkMk id="228" creationId="{2A3A4C02-6A4F-4142-8F8D-AF3A01DFC899}"/>
          </ac:inkMkLst>
        </pc:inkChg>
        <pc:inkChg chg="add">
          <ac:chgData name="Viet Anh Nguyen" userId="b95f61ff061388d5" providerId="LiveId" clId="{3E39147E-158E-4099-BECE-8D8C54C07C10}" dt="2022-01-08T09:55:00.172" v="3961"/>
          <ac:inkMkLst>
            <pc:docMk/>
            <pc:sldMk cId="2299008553" sldId="320"/>
            <ac:inkMk id="229" creationId="{1477ED60-8A1C-433F-A56F-A5FE96C119FF}"/>
          </ac:inkMkLst>
        </pc:inkChg>
        <pc:inkChg chg="add del">
          <ac:chgData name="Viet Anh Nguyen" userId="b95f61ff061388d5" providerId="LiveId" clId="{3E39147E-158E-4099-BECE-8D8C54C07C10}" dt="2022-01-08T09:55:01.226" v="3964"/>
          <ac:inkMkLst>
            <pc:docMk/>
            <pc:sldMk cId="2299008553" sldId="320"/>
            <ac:inkMk id="230" creationId="{D0D3BCCE-848F-4D0A-A71D-CCFD8637B5AD}"/>
          </ac:inkMkLst>
        </pc:inkChg>
        <pc:inkChg chg="add del">
          <ac:chgData name="Viet Anh Nguyen" userId="b95f61ff061388d5" providerId="LiveId" clId="{3E39147E-158E-4099-BECE-8D8C54C07C10}" dt="2022-01-08T09:55:01.226" v="3964"/>
          <ac:inkMkLst>
            <pc:docMk/>
            <pc:sldMk cId="2299008553" sldId="320"/>
            <ac:inkMk id="231" creationId="{416FCE30-FD30-472C-A535-051E3D53D892}"/>
          </ac:inkMkLst>
        </pc:inkChg>
        <pc:inkChg chg="add">
          <ac:chgData name="Viet Anh Nguyen" userId="b95f61ff061388d5" providerId="LiveId" clId="{3E39147E-158E-4099-BECE-8D8C54C07C10}" dt="2022-01-08T09:55:01.226" v="3964"/>
          <ac:inkMkLst>
            <pc:docMk/>
            <pc:sldMk cId="2299008553" sldId="320"/>
            <ac:inkMk id="232" creationId="{8DA16BF4-A263-4C57-877E-8047D65FDECE}"/>
          </ac:inkMkLst>
        </pc:inkChg>
        <pc:inkChg chg="add del">
          <ac:chgData name="Viet Anh Nguyen" userId="b95f61ff061388d5" providerId="LiveId" clId="{3E39147E-158E-4099-BECE-8D8C54C07C10}" dt="2022-01-08T09:55:06.289" v="3968"/>
          <ac:inkMkLst>
            <pc:docMk/>
            <pc:sldMk cId="2299008553" sldId="320"/>
            <ac:inkMk id="233" creationId="{02A25E77-1423-4202-9E5D-E839A90861A4}"/>
          </ac:inkMkLst>
        </pc:inkChg>
        <pc:inkChg chg="add del">
          <ac:chgData name="Viet Anh Nguyen" userId="b95f61ff061388d5" providerId="LiveId" clId="{3E39147E-158E-4099-BECE-8D8C54C07C10}" dt="2022-01-08T09:55:06.289" v="3968"/>
          <ac:inkMkLst>
            <pc:docMk/>
            <pc:sldMk cId="2299008553" sldId="320"/>
            <ac:inkMk id="234" creationId="{9E45D922-355A-4370-A9D6-4E6543E80540}"/>
          </ac:inkMkLst>
        </pc:inkChg>
        <pc:inkChg chg="add del">
          <ac:chgData name="Viet Anh Nguyen" userId="b95f61ff061388d5" providerId="LiveId" clId="{3E39147E-158E-4099-BECE-8D8C54C07C10}" dt="2022-01-08T09:55:06.289" v="3968"/>
          <ac:inkMkLst>
            <pc:docMk/>
            <pc:sldMk cId="2299008553" sldId="320"/>
            <ac:inkMk id="235" creationId="{C79CBD27-6B64-487C-9CFD-781E23EA4AB3}"/>
          </ac:inkMkLst>
        </pc:inkChg>
        <pc:inkChg chg="add del">
          <ac:chgData name="Viet Anh Nguyen" userId="b95f61ff061388d5" providerId="LiveId" clId="{3E39147E-158E-4099-BECE-8D8C54C07C10}" dt="2022-01-08T09:55:10.315" v="3978"/>
          <ac:inkMkLst>
            <pc:docMk/>
            <pc:sldMk cId="2299008553" sldId="320"/>
            <ac:inkMk id="236" creationId="{F7609833-8373-4B8E-B353-051AC3558B8B}"/>
          </ac:inkMkLst>
        </pc:inkChg>
        <pc:inkChg chg="add del">
          <ac:chgData name="Viet Anh Nguyen" userId="b95f61ff061388d5" providerId="LiveId" clId="{3E39147E-158E-4099-BECE-8D8C54C07C10}" dt="2022-01-08T09:55:10.315" v="3978"/>
          <ac:inkMkLst>
            <pc:docMk/>
            <pc:sldMk cId="2299008553" sldId="320"/>
            <ac:inkMk id="237" creationId="{0066A73B-8D13-4F66-A09C-090E37775399}"/>
          </ac:inkMkLst>
        </pc:inkChg>
        <pc:inkChg chg="add del">
          <ac:chgData name="Viet Anh Nguyen" userId="b95f61ff061388d5" providerId="LiveId" clId="{3E39147E-158E-4099-BECE-8D8C54C07C10}" dt="2022-01-08T09:55:10.315" v="3978"/>
          <ac:inkMkLst>
            <pc:docMk/>
            <pc:sldMk cId="2299008553" sldId="320"/>
            <ac:inkMk id="238" creationId="{AA5AD237-F4BD-4DD8-B2F5-C83C1D41D08F}"/>
          </ac:inkMkLst>
        </pc:inkChg>
        <pc:inkChg chg="add del">
          <ac:chgData name="Viet Anh Nguyen" userId="b95f61ff061388d5" providerId="LiveId" clId="{3E39147E-158E-4099-BECE-8D8C54C07C10}" dt="2022-01-08T09:55:10.315" v="3978"/>
          <ac:inkMkLst>
            <pc:docMk/>
            <pc:sldMk cId="2299008553" sldId="320"/>
            <ac:inkMk id="239" creationId="{E18D3B05-C763-4927-B9C7-768E8DD70AFF}"/>
          </ac:inkMkLst>
        </pc:inkChg>
        <pc:inkChg chg="add del">
          <ac:chgData name="Viet Anh Nguyen" userId="b95f61ff061388d5" providerId="LiveId" clId="{3E39147E-158E-4099-BECE-8D8C54C07C10}" dt="2022-01-08T09:55:10.315" v="3978"/>
          <ac:inkMkLst>
            <pc:docMk/>
            <pc:sldMk cId="2299008553" sldId="320"/>
            <ac:inkMk id="240" creationId="{0DAE65F9-93C5-4257-90F3-421CDC49545A}"/>
          </ac:inkMkLst>
        </pc:inkChg>
        <pc:inkChg chg="add del">
          <ac:chgData name="Viet Anh Nguyen" userId="b95f61ff061388d5" providerId="LiveId" clId="{3E39147E-158E-4099-BECE-8D8C54C07C10}" dt="2022-01-08T09:55:10.315" v="3978"/>
          <ac:inkMkLst>
            <pc:docMk/>
            <pc:sldMk cId="2299008553" sldId="320"/>
            <ac:inkMk id="241" creationId="{B357CF61-8CD5-4109-AE90-4108D99178D9}"/>
          </ac:inkMkLst>
        </pc:inkChg>
        <pc:inkChg chg="add del">
          <ac:chgData name="Viet Anh Nguyen" userId="b95f61ff061388d5" providerId="LiveId" clId="{3E39147E-158E-4099-BECE-8D8C54C07C10}" dt="2022-01-08T09:55:10.315" v="3978"/>
          <ac:inkMkLst>
            <pc:docMk/>
            <pc:sldMk cId="2299008553" sldId="320"/>
            <ac:inkMk id="242" creationId="{776F6D4C-AA59-432D-A360-45CD93D8F0EE}"/>
          </ac:inkMkLst>
        </pc:inkChg>
        <pc:inkChg chg="add del">
          <ac:chgData name="Viet Anh Nguyen" userId="b95f61ff061388d5" providerId="LiveId" clId="{3E39147E-158E-4099-BECE-8D8C54C07C10}" dt="2022-01-08T09:55:10.315" v="3978"/>
          <ac:inkMkLst>
            <pc:docMk/>
            <pc:sldMk cId="2299008553" sldId="320"/>
            <ac:inkMk id="243" creationId="{F322918F-79BE-4FE5-B981-32D896AAF774}"/>
          </ac:inkMkLst>
        </pc:inkChg>
        <pc:inkChg chg="add del">
          <ac:chgData name="Viet Anh Nguyen" userId="b95f61ff061388d5" providerId="LiveId" clId="{3E39147E-158E-4099-BECE-8D8C54C07C10}" dt="2022-01-08T09:55:10.315" v="3978"/>
          <ac:inkMkLst>
            <pc:docMk/>
            <pc:sldMk cId="2299008553" sldId="320"/>
            <ac:inkMk id="244" creationId="{F1DE3A99-5DBB-4B15-B332-321641EAA7B1}"/>
          </ac:inkMkLst>
        </pc:inkChg>
        <pc:inkChg chg="add del">
          <ac:chgData name="Viet Anh Nguyen" userId="b95f61ff061388d5" providerId="LiveId" clId="{3E39147E-158E-4099-BECE-8D8C54C07C10}" dt="2022-01-08T09:55:10.315" v="3978"/>
          <ac:inkMkLst>
            <pc:docMk/>
            <pc:sldMk cId="2299008553" sldId="320"/>
            <ac:inkMk id="245" creationId="{E36C8FF9-378B-48A8-A53A-DCD72A80B6F8}"/>
          </ac:inkMkLst>
        </pc:inkChg>
        <pc:inkChg chg="add">
          <ac:chgData name="Viet Anh Nguyen" userId="b95f61ff061388d5" providerId="LiveId" clId="{3E39147E-158E-4099-BECE-8D8C54C07C10}" dt="2022-01-08T09:55:10.315" v="3978"/>
          <ac:inkMkLst>
            <pc:docMk/>
            <pc:sldMk cId="2299008553" sldId="320"/>
            <ac:inkMk id="246" creationId="{9A6105F9-36E5-40B5-AC0F-FAB0AF43F459}"/>
          </ac:inkMkLst>
        </pc:inkChg>
        <pc:inkChg chg="add">
          <ac:chgData name="Viet Anh Nguyen" userId="b95f61ff061388d5" providerId="LiveId" clId="{3E39147E-158E-4099-BECE-8D8C54C07C10}" dt="2022-01-08T09:55:10.315" v="3978"/>
          <ac:inkMkLst>
            <pc:docMk/>
            <pc:sldMk cId="2299008553" sldId="320"/>
            <ac:inkMk id="247" creationId="{2220F603-E507-4908-9447-F11D320A3758}"/>
          </ac:inkMkLst>
        </pc:inkChg>
      </pc:sldChg>
      <pc:sldChg chg="addSp delSp add mod">
        <pc:chgData name="Viet Anh Nguyen" userId="b95f61ff061388d5" providerId="LiveId" clId="{3E39147E-158E-4099-BECE-8D8C54C07C10}" dt="2022-01-08T09:57:08.142" v="4159"/>
        <pc:sldMkLst>
          <pc:docMk/>
          <pc:sldMk cId="2484646154" sldId="321"/>
        </pc:sldMkLst>
        <pc:inkChg chg="add del">
          <ac:chgData name="Viet Anh Nguyen" userId="b95f61ff061388d5" providerId="LiveId" clId="{3E39147E-158E-4099-BECE-8D8C54C07C10}" dt="2022-01-08T09:55:18.999" v="3991"/>
          <ac:inkMkLst>
            <pc:docMk/>
            <pc:sldMk cId="2484646154" sldId="321"/>
            <ac:inkMk id="2" creationId="{250E553B-EAD3-4834-B4DA-9EB448B35623}"/>
          </ac:inkMkLst>
        </pc:inkChg>
        <pc:inkChg chg="add del">
          <ac:chgData name="Viet Anh Nguyen" userId="b95f61ff061388d5" providerId="LiveId" clId="{3E39147E-158E-4099-BECE-8D8C54C07C10}" dt="2022-01-08T09:55:18.999" v="3991"/>
          <ac:inkMkLst>
            <pc:docMk/>
            <pc:sldMk cId="2484646154" sldId="321"/>
            <ac:inkMk id="3" creationId="{C40EBC59-090A-49D7-87B4-CB9E5DD9A543}"/>
          </ac:inkMkLst>
        </pc:inkChg>
        <pc:inkChg chg="add del">
          <ac:chgData name="Viet Anh Nguyen" userId="b95f61ff061388d5" providerId="LiveId" clId="{3E39147E-158E-4099-BECE-8D8C54C07C10}" dt="2022-01-08T09:55:18.999" v="3991"/>
          <ac:inkMkLst>
            <pc:docMk/>
            <pc:sldMk cId="2484646154" sldId="321"/>
            <ac:inkMk id="4" creationId="{D1720879-1399-4C51-B253-B833A57BEE41}"/>
          </ac:inkMkLst>
        </pc:inkChg>
        <pc:inkChg chg="add del">
          <ac:chgData name="Viet Anh Nguyen" userId="b95f61ff061388d5" providerId="LiveId" clId="{3E39147E-158E-4099-BECE-8D8C54C07C10}" dt="2022-01-08T09:55:18.999" v="3991"/>
          <ac:inkMkLst>
            <pc:docMk/>
            <pc:sldMk cId="2484646154" sldId="321"/>
            <ac:inkMk id="5" creationId="{E3762A12-98BE-408D-83AB-6FB62BAF2452}"/>
          </ac:inkMkLst>
        </pc:inkChg>
        <pc:inkChg chg="add del">
          <ac:chgData name="Viet Anh Nguyen" userId="b95f61ff061388d5" providerId="LiveId" clId="{3E39147E-158E-4099-BECE-8D8C54C07C10}" dt="2022-01-08T09:55:18.999" v="3991"/>
          <ac:inkMkLst>
            <pc:docMk/>
            <pc:sldMk cId="2484646154" sldId="321"/>
            <ac:inkMk id="6" creationId="{8E253B6F-0889-4A45-A35A-64F8741306FC}"/>
          </ac:inkMkLst>
        </pc:inkChg>
        <pc:inkChg chg="add del">
          <ac:chgData name="Viet Anh Nguyen" userId="b95f61ff061388d5" providerId="LiveId" clId="{3E39147E-158E-4099-BECE-8D8C54C07C10}" dt="2022-01-08T09:55:18.999" v="3991"/>
          <ac:inkMkLst>
            <pc:docMk/>
            <pc:sldMk cId="2484646154" sldId="321"/>
            <ac:inkMk id="7" creationId="{9F0E27D3-5014-4EA7-9B86-CF5D382A6CEB}"/>
          </ac:inkMkLst>
        </pc:inkChg>
        <pc:inkChg chg="add del">
          <ac:chgData name="Viet Anh Nguyen" userId="b95f61ff061388d5" providerId="LiveId" clId="{3E39147E-158E-4099-BECE-8D8C54C07C10}" dt="2022-01-08T09:55:18.999" v="3991"/>
          <ac:inkMkLst>
            <pc:docMk/>
            <pc:sldMk cId="2484646154" sldId="321"/>
            <ac:inkMk id="8" creationId="{B6689C63-1DB6-4453-976E-A3F2392D8630}"/>
          </ac:inkMkLst>
        </pc:inkChg>
        <pc:inkChg chg="add del">
          <ac:chgData name="Viet Anh Nguyen" userId="b95f61ff061388d5" providerId="LiveId" clId="{3E39147E-158E-4099-BECE-8D8C54C07C10}" dt="2022-01-08T09:55:18.999" v="3991"/>
          <ac:inkMkLst>
            <pc:docMk/>
            <pc:sldMk cId="2484646154" sldId="321"/>
            <ac:inkMk id="9" creationId="{52A8DDAD-73D1-4EE0-87DF-DD80A63EF628}"/>
          </ac:inkMkLst>
        </pc:inkChg>
        <pc:inkChg chg="add del">
          <ac:chgData name="Viet Anh Nguyen" userId="b95f61ff061388d5" providerId="LiveId" clId="{3E39147E-158E-4099-BECE-8D8C54C07C10}" dt="2022-01-08T09:55:18.999" v="3991"/>
          <ac:inkMkLst>
            <pc:docMk/>
            <pc:sldMk cId="2484646154" sldId="321"/>
            <ac:inkMk id="10" creationId="{DDC87F3B-16B0-4187-B29E-EB330E58E278}"/>
          </ac:inkMkLst>
        </pc:inkChg>
        <pc:inkChg chg="add del">
          <ac:chgData name="Viet Anh Nguyen" userId="b95f61ff061388d5" providerId="LiveId" clId="{3E39147E-158E-4099-BECE-8D8C54C07C10}" dt="2022-01-08T09:55:18.999" v="3991"/>
          <ac:inkMkLst>
            <pc:docMk/>
            <pc:sldMk cId="2484646154" sldId="321"/>
            <ac:inkMk id="11" creationId="{D2148023-AD7D-46AD-AC8A-A906782EDFFD}"/>
          </ac:inkMkLst>
        </pc:inkChg>
        <pc:inkChg chg="add">
          <ac:chgData name="Viet Anh Nguyen" userId="b95f61ff061388d5" providerId="LiveId" clId="{3E39147E-158E-4099-BECE-8D8C54C07C10}" dt="2022-01-08T09:55:18.084" v="3989" actId="9405"/>
          <ac:inkMkLst>
            <pc:docMk/>
            <pc:sldMk cId="2484646154" sldId="321"/>
            <ac:inkMk id="12" creationId="{44BE575D-AF8F-46CC-BF4F-E90EDECFF677}"/>
          </ac:inkMkLst>
        </pc:inkChg>
        <pc:inkChg chg="add">
          <ac:chgData name="Viet Anh Nguyen" userId="b95f61ff061388d5" providerId="LiveId" clId="{3E39147E-158E-4099-BECE-8D8C54C07C10}" dt="2022-01-08T09:55:18.451" v="3990" actId="9405"/>
          <ac:inkMkLst>
            <pc:docMk/>
            <pc:sldMk cId="2484646154" sldId="321"/>
            <ac:inkMk id="13" creationId="{EF698267-88B4-47A8-8A00-B3EF39CC5CF5}"/>
          </ac:inkMkLst>
        </pc:inkChg>
        <pc:inkChg chg="add">
          <ac:chgData name="Viet Anh Nguyen" userId="b95f61ff061388d5" providerId="LiveId" clId="{3E39147E-158E-4099-BECE-8D8C54C07C10}" dt="2022-01-08T09:55:18.999" v="3991"/>
          <ac:inkMkLst>
            <pc:docMk/>
            <pc:sldMk cId="2484646154" sldId="321"/>
            <ac:inkMk id="14" creationId="{DE3FA6FC-90BE-40C4-9060-21372F2A0A1A}"/>
          </ac:inkMkLst>
        </pc:inkChg>
        <pc:inkChg chg="add">
          <ac:chgData name="Viet Anh Nguyen" userId="b95f61ff061388d5" providerId="LiveId" clId="{3E39147E-158E-4099-BECE-8D8C54C07C10}" dt="2022-01-08T09:55:18.999" v="3991"/>
          <ac:inkMkLst>
            <pc:docMk/>
            <pc:sldMk cId="2484646154" sldId="321"/>
            <ac:inkMk id="15" creationId="{C5C8B0EC-3F44-4AF0-9CA1-0CA704102D09}"/>
          </ac:inkMkLst>
        </pc:inkChg>
        <pc:inkChg chg="add del">
          <ac:chgData name="Viet Anh Nguyen" userId="b95f61ff061388d5" providerId="LiveId" clId="{3E39147E-158E-4099-BECE-8D8C54C07C10}" dt="2022-01-08T09:55:20.488" v="3994"/>
          <ac:inkMkLst>
            <pc:docMk/>
            <pc:sldMk cId="2484646154" sldId="321"/>
            <ac:inkMk id="16" creationId="{6DBEB7CA-094D-450D-991B-0F81DFAE8494}"/>
          </ac:inkMkLst>
        </pc:inkChg>
        <pc:inkChg chg="add del">
          <ac:chgData name="Viet Anh Nguyen" userId="b95f61ff061388d5" providerId="LiveId" clId="{3E39147E-158E-4099-BECE-8D8C54C07C10}" dt="2022-01-08T09:55:20.488" v="3994"/>
          <ac:inkMkLst>
            <pc:docMk/>
            <pc:sldMk cId="2484646154" sldId="321"/>
            <ac:inkMk id="17" creationId="{C1D4FB4E-4F9F-489D-BB98-2483AE89B569}"/>
          </ac:inkMkLst>
        </pc:inkChg>
        <pc:inkChg chg="add del">
          <ac:chgData name="Viet Anh Nguyen" userId="b95f61ff061388d5" providerId="LiveId" clId="{3E39147E-158E-4099-BECE-8D8C54C07C10}" dt="2022-01-08T09:55:21.522" v="3996"/>
          <ac:inkMkLst>
            <pc:docMk/>
            <pc:sldMk cId="2484646154" sldId="321"/>
            <ac:inkMk id="18" creationId="{A099061A-F0EC-4D6F-B69C-E9E057359939}"/>
          </ac:inkMkLst>
        </pc:inkChg>
        <pc:inkChg chg="add del">
          <ac:chgData name="Viet Anh Nguyen" userId="b95f61ff061388d5" providerId="LiveId" clId="{3E39147E-158E-4099-BECE-8D8C54C07C10}" dt="2022-01-08T09:55:21.522" v="3996"/>
          <ac:inkMkLst>
            <pc:docMk/>
            <pc:sldMk cId="2484646154" sldId="321"/>
            <ac:inkMk id="19" creationId="{D8DF5AF2-34AD-4435-847F-0B561CF375C9}"/>
          </ac:inkMkLst>
        </pc:inkChg>
        <pc:inkChg chg="add del">
          <ac:chgData name="Viet Anh Nguyen" userId="b95f61ff061388d5" providerId="LiveId" clId="{3E39147E-158E-4099-BECE-8D8C54C07C10}" dt="2022-01-08T09:55:24.349" v="3997"/>
          <ac:inkMkLst>
            <pc:docMk/>
            <pc:sldMk cId="2484646154" sldId="321"/>
            <ac:inkMk id="20" creationId="{C09ADE6E-B776-4290-8064-CFFC62F0EE92}"/>
          </ac:inkMkLst>
        </pc:inkChg>
        <pc:inkChg chg="add del">
          <ac:chgData name="Viet Anh Nguyen" userId="b95f61ff061388d5" providerId="LiveId" clId="{3E39147E-158E-4099-BECE-8D8C54C07C10}" dt="2022-01-08T09:55:29.081" v="4003"/>
          <ac:inkMkLst>
            <pc:docMk/>
            <pc:sldMk cId="2484646154" sldId="321"/>
            <ac:inkMk id="21" creationId="{DE4968E0-43F2-4D85-98CB-B927678AD9AB}"/>
          </ac:inkMkLst>
        </pc:inkChg>
        <pc:inkChg chg="add del">
          <ac:chgData name="Viet Anh Nguyen" userId="b95f61ff061388d5" providerId="LiveId" clId="{3E39147E-158E-4099-BECE-8D8C54C07C10}" dt="2022-01-08T09:55:29.081" v="4003"/>
          <ac:inkMkLst>
            <pc:docMk/>
            <pc:sldMk cId="2484646154" sldId="321"/>
            <ac:inkMk id="22" creationId="{0DF2FE8F-DC1C-46CF-95C3-60C1DACCFC78}"/>
          </ac:inkMkLst>
        </pc:inkChg>
        <pc:inkChg chg="add del">
          <ac:chgData name="Viet Anh Nguyen" userId="b95f61ff061388d5" providerId="LiveId" clId="{3E39147E-158E-4099-BECE-8D8C54C07C10}" dt="2022-01-08T09:55:29.081" v="4003"/>
          <ac:inkMkLst>
            <pc:docMk/>
            <pc:sldMk cId="2484646154" sldId="321"/>
            <ac:inkMk id="23" creationId="{488F7C35-FF72-4B68-9F93-B6A766D2F95B}"/>
          </ac:inkMkLst>
        </pc:inkChg>
        <pc:inkChg chg="add del">
          <ac:chgData name="Viet Anh Nguyen" userId="b95f61ff061388d5" providerId="LiveId" clId="{3E39147E-158E-4099-BECE-8D8C54C07C10}" dt="2022-01-08T09:55:29.081" v="4003"/>
          <ac:inkMkLst>
            <pc:docMk/>
            <pc:sldMk cId="2484646154" sldId="321"/>
            <ac:inkMk id="24" creationId="{300AF6F2-0A46-4212-BA59-6DC29AB1E4D3}"/>
          </ac:inkMkLst>
        </pc:inkChg>
        <pc:inkChg chg="add del">
          <ac:chgData name="Viet Anh Nguyen" userId="b95f61ff061388d5" providerId="LiveId" clId="{3E39147E-158E-4099-BECE-8D8C54C07C10}" dt="2022-01-08T09:55:29.081" v="4003"/>
          <ac:inkMkLst>
            <pc:docMk/>
            <pc:sldMk cId="2484646154" sldId="321"/>
            <ac:inkMk id="25" creationId="{CE374C83-759C-47EE-916E-D188A122F704}"/>
          </ac:inkMkLst>
        </pc:inkChg>
        <pc:inkChg chg="add">
          <ac:chgData name="Viet Anh Nguyen" userId="b95f61ff061388d5" providerId="LiveId" clId="{3E39147E-158E-4099-BECE-8D8C54C07C10}" dt="2022-01-08T09:55:29.081" v="4003"/>
          <ac:inkMkLst>
            <pc:docMk/>
            <pc:sldMk cId="2484646154" sldId="321"/>
            <ac:inkMk id="26" creationId="{8FF5D8F7-33CE-4120-AAC4-FDF91209EE02}"/>
          </ac:inkMkLst>
        </pc:inkChg>
        <pc:inkChg chg="add del">
          <ac:chgData name="Viet Anh Nguyen" userId="b95f61ff061388d5" providerId="LiveId" clId="{3E39147E-158E-4099-BECE-8D8C54C07C10}" dt="2022-01-08T09:55:32.588" v="4013"/>
          <ac:inkMkLst>
            <pc:docMk/>
            <pc:sldMk cId="2484646154" sldId="321"/>
            <ac:inkMk id="27" creationId="{E4CA78E8-42B6-4397-ABCD-939D8DF6842F}"/>
          </ac:inkMkLst>
        </pc:inkChg>
        <pc:inkChg chg="add del">
          <ac:chgData name="Viet Anh Nguyen" userId="b95f61ff061388d5" providerId="LiveId" clId="{3E39147E-158E-4099-BECE-8D8C54C07C10}" dt="2022-01-08T09:55:32.588" v="4013"/>
          <ac:inkMkLst>
            <pc:docMk/>
            <pc:sldMk cId="2484646154" sldId="321"/>
            <ac:inkMk id="28" creationId="{B489F0CF-5257-4D72-86A8-546888694948}"/>
          </ac:inkMkLst>
        </pc:inkChg>
        <pc:inkChg chg="add del">
          <ac:chgData name="Viet Anh Nguyen" userId="b95f61ff061388d5" providerId="LiveId" clId="{3E39147E-158E-4099-BECE-8D8C54C07C10}" dt="2022-01-08T09:55:32.588" v="4013"/>
          <ac:inkMkLst>
            <pc:docMk/>
            <pc:sldMk cId="2484646154" sldId="321"/>
            <ac:inkMk id="29" creationId="{5CC2ED12-C633-4070-B19E-3C383400A316}"/>
          </ac:inkMkLst>
        </pc:inkChg>
        <pc:inkChg chg="add del">
          <ac:chgData name="Viet Anh Nguyen" userId="b95f61ff061388d5" providerId="LiveId" clId="{3E39147E-158E-4099-BECE-8D8C54C07C10}" dt="2022-01-08T09:55:32.588" v="4013"/>
          <ac:inkMkLst>
            <pc:docMk/>
            <pc:sldMk cId="2484646154" sldId="321"/>
            <ac:inkMk id="30" creationId="{7FE41AD3-4CED-4A23-83B0-54A50295406E}"/>
          </ac:inkMkLst>
        </pc:inkChg>
        <pc:inkChg chg="add del">
          <ac:chgData name="Viet Anh Nguyen" userId="b95f61ff061388d5" providerId="LiveId" clId="{3E39147E-158E-4099-BECE-8D8C54C07C10}" dt="2022-01-08T09:55:32.588" v="4013"/>
          <ac:inkMkLst>
            <pc:docMk/>
            <pc:sldMk cId="2484646154" sldId="321"/>
            <ac:inkMk id="31" creationId="{CD30233D-1DE4-4AAB-9495-8A0EF4637302}"/>
          </ac:inkMkLst>
        </pc:inkChg>
        <pc:inkChg chg="add del">
          <ac:chgData name="Viet Anh Nguyen" userId="b95f61ff061388d5" providerId="LiveId" clId="{3E39147E-158E-4099-BECE-8D8C54C07C10}" dt="2022-01-08T09:55:32.588" v="4013"/>
          <ac:inkMkLst>
            <pc:docMk/>
            <pc:sldMk cId="2484646154" sldId="321"/>
            <ac:inkMk id="32" creationId="{15C3CCD5-8C64-4AB1-9FC1-CC4055CE5ABB}"/>
          </ac:inkMkLst>
        </pc:inkChg>
        <pc:inkChg chg="add del">
          <ac:chgData name="Viet Anh Nguyen" userId="b95f61ff061388d5" providerId="LiveId" clId="{3E39147E-158E-4099-BECE-8D8C54C07C10}" dt="2022-01-08T09:55:32.588" v="4013"/>
          <ac:inkMkLst>
            <pc:docMk/>
            <pc:sldMk cId="2484646154" sldId="321"/>
            <ac:inkMk id="33" creationId="{70E0C922-F837-4740-B1DE-11484CDCB791}"/>
          </ac:inkMkLst>
        </pc:inkChg>
        <pc:inkChg chg="add">
          <ac:chgData name="Viet Anh Nguyen" userId="b95f61ff061388d5" providerId="LiveId" clId="{3E39147E-158E-4099-BECE-8D8C54C07C10}" dt="2022-01-08T09:55:31.687" v="4011" actId="9405"/>
          <ac:inkMkLst>
            <pc:docMk/>
            <pc:sldMk cId="2484646154" sldId="321"/>
            <ac:inkMk id="34" creationId="{CD7B7218-8401-4C37-B51A-1EDA836E00B6}"/>
          </ac:inkMkLst>
        </pc:inkChg>
        <pc:inkChg chg="add">
          <ac:chgData name="Viet Anh Nguyen" userId="b95f61ff061388d5" providerId="LiveId" clId="{3E39147E-158E-4099-BECE-8D8C54C07C10}" dt="2022-01-08T09:55:31.886" v="4012" actId="9405"/>
          <ac:inkMkLst>
            <pc:docMk/>
            <pc:sldMk cId="2484646154" sldId="321"/>
            <ac:inkMk id="35" creationId="{59533623-A241-4357-AC73-281B3325F005}"/>
          </ac:inkMkLst>
        </pc:inkChg>
        <pc:inkChg chg="add">
          <ac:chgData name="Viet Anh Nguyen" userId="b95f61ff061388d5" providerId="LiveId" clId="{3E39147E-158E-4099-BECE-8D8C54C07C10}" dt="2022-01-08T09:55:32.588" v="4013"/>
          <ac:inkMkLst>
            <pc:docMk/>
            <pc:sldMk cId="2484646154" sldId="321"/>
            <ac:inkMk id="36" creationId="{27074F17-EAE6-4366-A358-1F23E2B4E90D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37" creationId="{F2A724FC-648E-4A0B-A388-EAA6CA6592D1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38" creationId="{A17F2E70-FC13-41DC-9F32-1BB309EB638F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39" creationId="{E62696DF-27E7-44F6-9E8E-5215D2BB5616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40" creationId="{74F76EEB-8E7B-4E16-B616-2231FCBAAA63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41" creationId="{15F8ED56-406D-4ED5-9128-4F48CD524851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42" creationId="{1D3BBF7C-DC93-4D7E-B104-3EA2B9FBA11D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43" creationId="{93195891-51AD-477E-BF8C-30A44AEB8628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44" creationId="{16D38C2C-8925-45D6-9CAA-91F28B37C4B4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45" creationId="{E998AB90-219C-465D-9839-C446F7354BA2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46" creationId="{DB675123-8577-475A-BFE9-5AA932C7A37F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47" creationId="{BDEE726E-769E-419D-97CF-A69F58D9E75B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48" creationId="{369A0C96-A45E-44FE-B0F6-DCCD71E5DF1C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49" creationId="{F507C9E4-FFF6-491B-9611-C1E10D1BBD4C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50" creationId="{2E7F0B47-A436-4C2A-828A-DFC41E49B563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51" creationId="{F3997145-629B-4A6E-9DCD-BDC3F8736E13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52" creationId="{0C2360DC-307A-4EA2-B79B-855B07ED45AC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53" creationId="{D70E7563-0664-4A07-9864-BCC88936B989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54" creationId="{22611C1D-0330-471A-9704-E455B66C1FD8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55" creationId="{13F75D20-AAB2-4F8D-957A-994D157F1877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56" creationId="{C1E57536-98B4-49A8-855B-02FB3DCA76B7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57" creationId="{F8C42352-1F1E-4152-A999-083E42BD1FC5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58" creationId="{68174739-DAD5-422D-8EBA-D7D672445B48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59" creationId="{72B6042E-A773-4922-96C8-4D2D481BCD1C}"/>
          </ac:inkMkLst>
        </pc:inkChg>
        <pc:inkChg chg="add del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60" creationId="{D4A2122E-C1DC-48A0-A9B4-1108253E0128}"/>
          </ac:inkMkLst>
        </pc:inkChg>
        <pc:inkChg chg="add del">
          <ac:chgData name="Viet Anh Nguyen" userId="b95f61ff061388d5" providerId="LiveId" clId="{3E39147E-158E-4099-BECE-8D8C54C07C10}" dt="2022-01-08T09:55:46.098" v="4044"/>
          <ac:inkMkLst>
            <pc:docMk/>
            <pc:sldMk cId="2484646154" sldId="321"/>
            <ac:inkMk id="61" creationId="{CF333441-9324-452F-AD08-1E30EE42FF3A}"/>
          </ac:inkMkLst>
        </pc:inkChg>
        <pc:inkChg chg="add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62" creationId="{B0946D0E-9383-4768-9912-323CC937B414}"/>
          </ac:inkMkLst>
        </pc:inkChg>
        <pc:inkChg chg="add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63" creationId="{0F7AB8F4-8969-45B4-9F56-147F6E9DDC18}"/>
          </ac:inkMkLst>
        </pc:inkChg>
        <pc:inkChg chg="add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64" creationId="{52C863D3-A5B1-40A1-9247-28C5CED6B64F}"/>
          </ac:inkMkLst>
        </pc:inkChg>
        <pc:inkChg chg="add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65" creationId="{1CFEC4C0-38AB-439A-A432-55452543D976}"/>
          </ac:inkMkLst>
        </pc:inkChg>
        <pc:inkChg chg="add">
          <ac:chgData name="Viet Anh Nguyen" userId="b95f61ff061388d5" providerId="LiveId" clId="{3E39147E-158E-4099-BECE-8D8C54C07C10}" dt="2022-01-08T09:55:43.454" v="4038"/>
          <ac:inkMkLst>
            <pc:docMk/>
            <pc:sldMk cId="2484646154" sldId="321"/>
            <ac:inkMk id="66" creationId="{103D2F5D-9CCA-44B4-93F8-111748F6C1F7}"/>
          </ac:inkMkLst>
        </pc:inkChg>
        <pc:inkChg chg="add del">
          <ac:chgData name="Viet Anh Nguyen" userId="b95f61ff061388d5" providerId="LiveId" clId="{3E39147E-158E-4099-BECE-8D8C54C07C10}" dt="2022-01-08T09:55:46.098" v="4044"/>
          <ac:inkMkLst>
            <pc:docMk/>
            <pc:sldMk cId="2484646154" sldId="321"/>
            <ac:inkMk id="67" creationId="{5E51B2C7-37F9-4E16-AE4C-7449011F48BD}"/>
          </ac:inkMkLst>
        </pc:inkChg>
        <pc:inkChg chg="add del">
          <ac:chgData name="Viet Anh Nguyen" userId="b95f61ff061388d5" providerId="LiveId" clId="{3E39147E-158E-4099-BECE-8D8C54C07C10}" dt="2022-01-08T09:55:46.098" v="4044"/>
          <ac:inkMkLst>
            <pc:docMk/>
            <pc:sldMk cId="2484646154" sldId="321"/>
            <ac:inkMk id="68" creationId="{DE65BA80-F766-4F5A-8027-FE66E48DB2CB}"/>
          </ac:inkMkLst>
        </pc:inkChg>
        <pc:inkChg chg="add del">
          <ac:chgData name="Viet Anh Nguyen" userId="b95f61ff061388d5" providerId="LiveId" clId="{3E39147E-158E-4099-BECE-8D8C54C07C10}" dt="2022-01-08T09:55:46.098" v="4044"/>
          <ac:inkMkLst>
            <pc:docMk/>
            <pc:sldMk cId="2484646154" sldId="321"/>
            <ac:inkMk id="69" creationId="{9DEB698F-ACE5-4FE6-A775-96CAE0E329D4}"/>
          </ac:inkMkLst>
        </pc:inkChg>
        <pc:inkChg chg="add del">
          <ac:chgData name="Viet Anh Nguyen" userId="b95f61ff061388d5" providerId="LiveId" clId="{3E39147E-158E-4099-BECE-8D8C54C07C10}" dt="2022-01-08T09:55:46.098" v="4044"/>
          <ac:inkMkLst>
            <pc:docMk/>
            <pc:sldMk cId="2484646154" sldId="321"/>
            <ac:inkMk id="70" creationId="{ED12132D-3DE1-4997-9553-952DA40E5554}"/>
          </ac:inkMkLst>
        </pc:inkChg>
        <pc:inkChg chg="add del">
          <ac:chgData name="Viet Anh Nguyen" userId="b95f61ff061388d5" providerId="LiveId" clId="{3E39147E-158E-4099-BECE-8D8C54C07C10}" dt="2022-01-08T09:55:46.098" v="4044"/>
          <ac:inkMkLst>
            <pc:docMk/>
            <pc:sldMk cId="2484646154" sldId="321"/>
            <ac:inkMk id="71" creationId="{12CC2800-DDD0-48EF-880A-B9C8E5CC0D68}"/>
          </ac:inkMkLst>
        </pc:inkChg>
        <pc:inkChg chg="add">
          <ac:chgData name="Viet Anh Nguyen" userId="b95f61ff061388d5" providerId="LiveId" clId="{3E39147E-158E-4099-BECE-8D8C54C07C10}" dt="2022-01-08T09:55:46.098" v="4044"/>
          <ac:inkMkLst>
            <pc:docMk/>
            <pc:sldMk cId="2484646154" sldId="321"/>
            <ac:inkMk id="72" creationId="{4386E7D8-D4B7-4377-8FF9-57EF60D31EA7}"/>
          </ac:inkMkLst>
        </pc:inkChg>
        <pc:inkChg chg="add del">
          <ac:chgData name="Viet Anh Nguyen" userId="b95f61ff061388d5" providerId="LiveId" clId="{3E39147E-158E-4099-BECE-8D8C54C07C10}" dt="2022-01-08T09:56:13.427" v="4053"/>
          <ac:inkMkLst>
            <pc:docMk/>
            <pc:sldMk cId="2484646154" sldId="321"/>
            <ac:inkMk id="73" creationId="{2939EE99-F551-468F-9B70-621646E1B3D5}"/>
          </ac:inkMkLst>
        </pc:inkChg>
        <pc:inkChg chg="add del">
          <ac:chgData name="Viet Anh Nguyen" userId="b95f61ff061388d5" providerId="LiveId" clId="{3E39147E-158E-4099-BECE-8D8C54C07C10}" dt="2022-01-08T09:56:13.427" v="4053"/>
          <ac:inkMkLst>
            <pc:docMk/>
            <pc:sldMk cId="2484646154" sldId="321"/>
            <ac:inkMk id="74" creationId="{AA85645C-8099-458D-AA78-A2B3886D16BC}"/>
          </ac:inkMkLst>
        </pc:inkChg>
        <pc:inkChg chg="add del">
          <ac:chgData name="Viet Anh Nguyen" userId="b95f61ff061388d5" providerId="LiveId" clId="{3E39147E-158E-4099-BECE-8D8C54C07C10}" dt="2022-01-08T09:56:13.427" v="4053"/>
          <ac:inkMkLst>
            <pc:docMk/>
            <pc:sldMk cId="2484646154" sldId="321"/>
            <ac:inkMk id="75" creationId="{4BB806F1-E32D-40F8-9541-15BA49B0D7E1}"/>
          </ac:inkMkLst>
        </pc:inkChg>
        <pc:inkChg chg="add del">
          <ac:chgData name="Viet Anh Nguyen" userId="b95f61ff061388d5" providerId="LiveId" clId="{3E39147E-158E-4099-BECE-8D8C54C07C10}" dt="2022-01-08T09:56:13.427" v="4053"/>
          <ac:inkMkLst>
            <pc:docMk/>
            <pc:sldMk cId="2484646154" sldId="321"/>
            <ac:inkMk id="76" creationId="{67A09F7F-6669-497C-8B40-C3E771312833}"/>
          </ac:inkMkLst>
        </pc:inkChg>
        <pc:inkChg chg="add del">
          <ac:chgData name="Viet Anh Nguyen" userId="b95f61ff061388d5" providerId="LiveId" clId="{3E39147E-158E-4099-BECE-8D8C54C07C10}" dt="2022-01-08T09:56:13.427" v="4053"/>
          <ac:inkMkLst>
            <pc:docMk/>
            <pc:sldMk cId="2484646154" sldId="321"/>
            <ac:inkMk id="77" creationId="{B0BD758B-91DE-4E04-B6F9-B0335EBB25A1}"/>
          </ac:inkMkLst>
        </pc:inkChg>
        <pc:inkChg chg="add del">
          <ac:chgData name="Viet Anh Nguyen" userId="b95f61ff061388d5" providerId="LiveId" clId="{3E39147E-158E-4099-BECE-8D8C54C07C10}" dt="2022-01-08T09:56:13.427" v="4053"/>
          <ac:inkMkLst>
            <pc:docMk/>
            <pc:sldMk cId="2484646154" sldId="321"/>
            <ac:inkMk id="78" creationId="{7DD43621-F8D9-429F-86CD-70CFFF49DE51}"/>
          </ac:inkMkLst>
        </pc:inkChg>
        <pc:inkChg chg="add del">
          <ac:chgData name="Viet Anh Nguyen" userId="b95f61ff061388d5" providerId="LiveId" clId="{3E39147E-158E-4099-BECE-8D8C54C07C10}" dt="2022-01-08T09:56:13.427" v="4053"/>
          <ac:inkMkLst>
            <pc:docMk/>
            <pc:sldMk cId="2484646154" sldId="321"/>
            <ac:inkMk id="79" creationId="{AB28095E-5FF1-455B-B477-FEE329F62EB7}"/>
          </ac:inkMkLst>
        </pc:inkChg>
        <pc:inkChg chg="add del">
          <ac:chgData name="Viet Anh Nguyen" userId="b95f61ff061388d5" providerId="LiveId" clId="{3E39147E-158E-4099-BECE-8D8C54C07C10}" dt="2022-01-08T09:56:13.427" v="4053"/>
          <ac:inkMkLst>
            <pc:docMk/>
            <pc:sldMk cId="2484646154" sldId="321"/>
            <ac:inkMk id="80" creationId="{4F3B3B36-04C7-431A-9750-6BB0C7621AA8}"/>
          </ac:inkMkLst>
        </pc:inkChg>
        <pc:inkChg chg="add">
          <ac:chgData name="Viet Anh Nguyen" userId="b95f61ff061388d5" providerId="LiveId" clId="{3E39147E-158E-4099-BECE-8D8C54C07C10}" dt="2022-01-08T09:56:13.427" v="4053"/>
          <ac:inkMkLst>
            <pc:docMk/>
            <pc:sldMk cId="2484646154" sldId="321"/>
            <ac:inkMk id="81" creationId="{3C4A7600-26C1-4DD9-BE73-7876F660182E}"/>
          </ac:inkMkLst>
        </pc:inkChg>
        <pc:inkChg chg="add del">
          <ac:chgData name="Viet Anh Nguyen" userId="b95f61ff061388d5" providerId="LiveId" clId="{3E39147E-158E-4099-BECE-8D8C54C07C10}" dt="2022-01-08T09:56:15.512" v="4058"/>
          <ac:inkMkLst>
            <pc:docMk/>
            <pc:sldMk cId="2484646154" sldId="321"/>
            <ac:inkMk id="82" creationId="{0BA045F9-7A2B-43CF-842D-69E0BF62C5BC}"/>
          </ac:inkMkLst>
        </pc:inkChg>
        <pc:inkChg chg="add del">
          <ac:chgData name="Viet Anh Nguyen" userId="b95f61ff061388d5" providerId="LiveId" clId="{3E39147E-158E-4099-BECE-8D8C54C07C10}" dt="2022-01-08T09:56:15.512" v="4058"/>
          <ac:inkMkLst>
            <pc:docMk/>
            <pc:sldMk cId="2484646154" sldId="321"/>
            <ac:inkMk id="83" creationId="{9DBF38DA-8D56-4788-A221-C5B436E27F02}"/>
          </ac:inkMkLst>
        </pc:inkChg>
        <pc:inkChg chg="add del">
          <ac:chgData name="Viet Anh Nguyen" userId="b95f61ff061388d5" providerId="LiveId" clId="{3E39147E-158E-4099-BECE-8D8C54C07C10}" dt="2022-01-08T09:56:15.512" v="4058"/>
          <ac:inkMkLst>
            <pc:docMk/>
            <pc:sldMk cId="2484646154" sldId="321"/>
            <ac:inkMk id="84" creationId="{D15EE350-2C2E-44D1-9134-FDF6166C5D7F}"/>
          </ac:inkMkLst>
        </pc:inkChg>
        <pc:inkChg chg="add del">
          <ac:chgData name="Viet Anh Nguyen" userId="b95f61ff061388d5" providerId="LiveId" clId="{3E39147E-158E-4099-BECE-8D8C54C07C10}" dt="2022-01-08T09:56:15.512" v="4058"/>
          <ac:inkMkLst>
            <pc:docMk/>
            <pc:sldMk cId="2484646154" sldId="321"/>
            <ac:inkMk id="85" creationId="{4662AECA-794D-40E0-BC1D-AE44ACB219E2}"/>
          </ac:inkMkLst>
        </pc:inkChg>
        <pc:inkChg chg="add">
          <ac:chgData name="Viet Anh Nguyen" userId="b95f61ff061388d5" providerId="LiveId" clId="{3E39147E-158E-4099-BECE-8D8C54C07C10}" dt="2022-01-08T09:56:15.512" v="4058"/>
          <ac:inkMkLst>
            <pc:docMk/>
            <pc:sldMk cId="2484646154" sldId="321"/>
            <ac:inkMk id="86" creationId="{55D4FF02-1A0D-4699-A747-44298154DEBC}"/>
          </ac:inkMkLst>
        </pc:inkChg>
        <pc:inkChg chg="add">
          <ac:chgData name="Viet Anh Nguyen" userId="b95f61ff061388d5" providerId="LiveId" clId="{3E39147E-158E-4099-BECE-8D8C54C07C10}" dt="2022-01-08T09:56:15.618" v="4059" actId="9405"/>
          <ac:inkMkLst>
            <pc:docMk/>
            <pc:sldMk cId="2484646154" sldId="321"/>
            <ac:inkMk id="87" creationId="{924CCE47-2702-4530-8C55-2B6D7A065043}"/>
          </ac:inkMkLst>
        </pc:inkChg>
        <pc:inkChg chg="add del">
          <ac:chgData name="Viet Anh Nguyen" userId="b95f61ff061388d5" providerId="LiveId" clId="{3E39147E-158E-4099-BECE-8D8C54C07C10}" dt="2022-01-08T09:56:17.509" v="4062"/>
          <ac:inkMkLst>
            <pc:docMk/>
            <pc:sldMk cId="2484646154" sldId="321"/>
            <ac:inkMk id="88" creationId="{4F767E63-1398-4F27-AE71-F63E6ED98E0D}"/>
          </ac:inkMkLst>
        </pc:inkChg>
        <pc:inkChg chg="add del">
          <ac:chgData name="Viet Anh Nguyen" userId="b95f61ff061388d5" providerId="LiveId" clId="{3E39147E-158E-4099-BECE-8D8C54C07C10}" dt="2022-01-08T09:56:17.509" v="4062"/>
          <ac:inkMkLst>
            <pc:docMk/>
            <pc:sldMk cId="2484646154" sldId="321"/>
            <ac:inkMk id="89" creationId="{366B421F-42FF-4F36-8C4D-9668A96DD9EF}"/>
          </ac:inkMkLst>
        </pc:inkChg>
        <pc:inkChg chg="add del">
          <ac:chgData name="Viet Anh Nguyen" userId="b95f61ff061388d5" providerId="LiveId" clId="{3E39147E-158E-4099-BECE-8D8C54C07C10}" dt="2022-01-08T09:56:19.693" v="4069"/>
          <ac:inkMkLst>
            <pc:docMk/>
            <pc:sldMk cId="2484646154" sldId="321"/>
            <ac:inkMk id="90" creationId="{110DA21C-A8BC-47F0-8B43-0D4CBA9B1189}"/>
          </ac:inkMkLst>
        </pc:inkChg>
        <pc:inkChg chg="add del">
          <ac:chgData name="Viet Anh Nguyen" userId="b95f61ff061388d5" providerId="LiveId" clId="{3E39147E-158E-4099-BECE-8D8C54C07C10}" dt="2022-01-08T09:56:19.693" v="4069"/>
          <ac:inkMkLst>
            <pc:docMk/>
            <pc:sldMk cId="2484646154" sldId="321"/>
            <ac:inkMk id="91" creationId="{E48ABEC9-31DC-4DF0-A2F3-71ABE70AF36E}"/>
          </ac:inkMkLst>
        </pc:inkChg>
        <pc:inkChg chg="add del">
          <ac:chgData name="Viet Anh Nguyen" userId="b95f61ff061388d5" providerId="LiveId" clId="{3E39147E-158E-4099-BECE-8D8C54C07C10}" dt="2022-01-08T09:56:19.693" v="4069"/>
          <ac:inkMkLst>
            <pc:docMk/>
            <pc:sldMk cId="2484646154" sldId="321"/>
            <ac:inkMk id="92" creationId="{2085DE28-6F1E-4B73-8C90-840F85DD1B7F}"/>
          </ac:inkMkLst>
        </pc:inkChg>
        <pc:inkChg chg="add del">
          <ac:chgData name="Viet Anh Nguyen" userId="b95f61ff061388d5" providerId="LiveId" clId="{3E39147E-158E-4099-BECE-8D8C54C07C10}" dt="2022-01-08T09:56:19.693" v="4069"/>
          <ac:inkMkLst>
            <pc:docMk/>
            <pc:sldMk cId="2484646154" sldId="321"/>
            <ac:inkMk id="93" creationId="{55C094FA-6D22-4DB0-8A3E-CF107D7706B5}"/>
          </ac:inkMkLst>
        </pc:inkChg>
        <pc:inkChg chg="add del">
          <ac:chgData name="Viet Anh Nguyen" userId="b95f61ff061388d5" providerId="LiveId" clId="{3E39147E-158E-4099-BECE-8D8C54C07C10}" dt="2022-01-08T09:56:19.693" v="4069"/>
          <ac:inkMkLst>
            <pc:docMk/>
            <pc:sldMk cId="2484646154" sldId="321"/>
            <ac:inkMk id="94" creationId="{91B0BF21-F696-4782-8767-C19206822E44}"/>
          </ac:inkMkLst>
        </pc:inkChg>
        <pc:inkChg chg="add del">
          <ac:chgData name="Viet Anh Nguyen" userId="b95f61ff061388d5" providerId="LiveId" clId="{3E39147E-158E-4099-BECE-8D8C54C07C10}" dt="2022-01-08T09:56:19.693" v="4069"/>
          <ac:inkMkLst>
            <pc:docMk/>
            <pc:sldMk cId="2484646154" sldId="321"/>
            <ac:inkMk id="95" creationId="{E09C472A-09FD-432D-A763-25C956D8EBE7}"/>
          </ac:inkMkLst>
        </pc:inkChg>
        <pc:inkChg chg="add del">
          <ac:chgData name="Viet Anh Nguyen" userId="b95f61ff061388d5" providerId="LiveId" clId="{3E39147E-158E-4099-BECE-8D8C54C07C10}" dt="2022-01-08T09:56:19.693" v="4069"/>
          <ac:inkMkLst>
            <pc:docMk/>
            <pc:sldMk cId="2484646154" sldId="321"/>
            <ac:inkMk id="96" creationId="{7A2162D8-EF2F-4CFE-ABDB-C6A8DD39CD48}"/>
          </ac:inkMkLst>
        </pc:inkChg>
        <pc:inkChg chg="add del">
          <ac:chgData name="Viet Anh Nguyen" userId="b95f61ff061388d5" providerId="LiveId" clId="{3E39147E-158E-4099-BECE-8D8C54C07C10}" dt="2022-01-08T09:56:48.506" v="4124"/>
          <ac:inkMkLst>
            <pc:docMk/>
            <pc:sldMk cId="2484646154" sldId="321"/>
            <ac:inkMk id="97" creationId="{02D0EBE3-CCF3-4B68-A07E-3E463D03A18C}"/>
          </ac:inkMkLst>
        </pc:inkChg>
        <pc:inkChg chg="add">
          <ac:chgData name="Viet Anh Nguyen" userId="b95f61ff061388d5" providerId="LiveId" clId="{3E39147E-158E-4099-BECE-8D8C54C07C10}" dt="2022-01-08T09:56:19.693" v="4069"/>
          <ac:inkMkLst>
            <pc:docMk/>
            <pc:sldMk cId="2484646154" sldId="321"/>
            <ac:inkMk id="98" creationId="{FE1619B4-0295-4C59-8C16-B52A27D39750}"/>
          </ac:inkMkLst>
        </pc:inkChg>
        <pc:inkChg chg="add del">
          <ac:chgData name="Viet Anh Nguyen" userId="b95f61ff061388d5" providerId="LiveId" clId="{3E39147E-158E-4099-BECE-8D8C54C07C10}" dt="2022-01-08T09:56:21.225" v="4073"/>
          <ac:inkMkLst>
            <pc:docMk/>
            <pc:sldMk cId="2484646154" sldId="321"/>
            <ac:inkMk id="99" creationId="{423B224A-09FE-4FB0-8B8C-EB02105772EA}"/>
          </ac:inkMkLst>
        </pc:inkChg>
        <pc:inkChg chg="add del">
          <ac:chgData name="Viet Anh Nguyen" userId="b95f61ff061388d5" providerId="LiveId" clId="{3E39147E-158E-4099-BECE-8D8C54C07C10}" dt="2022-01-08T09:56:21.225" v="4073"/>
          <ac:inkMkLst>
            <pc:docMk/>
            <pc:sldMk cId="2484646154" sldId="321"/>
            <ac:inkMk id="100" creationId="{F8176CCF-74DF-4FCC-A32C-673613E22DB2}"/>
          </ac:inkMkLst>
        </pc:inkChg>
        <pc:inkChg chg="add del">
          <ac:chgData name="Viet Anh Nguyen" userId="b95f61ff061388d5" providerId="LiveId" clId="{3E39147E-158E-4099-BECE-8D8C54C07C10}" dt="2022-01-08T09:56:21.225" v="4073"/>
          <ac:inkMkLst>
            <pc:docMk/>
            <pc:sldMk cId="2484646154" sldId="321"/>
            <ac:inkMk id="101" creationId="{ED5F7B1B-D704-4EC8-B0B3-59F632D588AB}"/>
          </ac:inkMkLst>
        </pc:inkChg>
        <pc:inkChg chg="add del">
          <ac:chgData name="Viet Anh Nguyen" userId="b95f61ff061388d5" providerId="LiveId" clId="{3E39147E-158E-4099-BECE-8D8C54C07C10}" dt="2022-01-08T09:56:48.506" v="4124"/>
          <ac:inkMkLst>
            <pc:docMk/>
            <pc:sldMk cId="2484646154" sldId="321"/>
            <ac:inkMk id="102" creationId="{0F9521F8-EB97-4FB2-B67C-EAE599B61C38}"/>
          </ac:inkMkLst>
        </pc:inkChg>
        <pc:inkChg chg="add del">
          <ac:chgData name="Viet Anh Nguyen" userId="b95f61ff061388d5" providerId="LiveId" clId="{3E39147E-158E-4099-BECE-8D8C54C07C10}" dt="2022-01-08T09:56:23.493" v="4076"/>
          <ac:inkMkLst>
            <pc:docMk/>
            <pc:sldMk cId="2484646154" sldId="321"/>
            <ac:inkMk id="103" creationId="{071A9E87-0926-4AAE-9925-85C390CE7AD5}"/>
          </ac:inkMkLst>
        </pc:inkChg>
        <pc:inkChg chg="add del">
          <ac:chgData name="Viet Anh Nguyen" userId="b95f61ff061388d5" providerId="LiveId" clId="{3E39147E-158E-4099-BECE-8D8C54C07C10}" dt="2022-01-08T09:56:23.493" v="4076"/>
          <ac:inkMkLst>
            <pc:docMk/>
            <pc:sldMk cId="2484646154" sldId="321"/>
            <ac:inkMk id="104" creationId="{AC643C1B-ADD8-4D9D-999D-499BAE2167CC}"/>
          </ac:inkMkLst>
        </pc:inkChg>
        <pc:inkChg chg="add del">
          <ac:chgData name="Viet Anh Nguyen" userId="b95f61ff061388d5" providerId="LiveId" clId="{3E39147E-158E-4099-BECE-8D8C54C07C10}" dt="2022-01-08T09:56:24.695" v="4080"/>
          <ac:inkMkLst>
            <pc:docMk/>
            <pc:sldMk cId="2484646154" sldId="321"/>
            <ac:inkMk id="105" creationId="{C06110E5-B43D-478E-B912-6960B086A53E}"/>
          </ac:inkMkLst>
        </pc:inkChg>
        <pc:inkChg chg="add del">
          <ac:chgData name="Viet Anh Nguyen" userId="b95f61ff061388d5" providerId="LiveId" clId="{3E39147E-158E-4099-BECE-8D8C54C07C10}" dt="2022-01-08T09:56:24.695" v="4080"/>
          <ac:inkMkLst>
            <pc:docMk/>
            <pc:sldMk cId="2484646154" sldId="321"/>
            <ac:inkMk id="106" creationId="{36A0A7E6-9E21-4942-8ABF-55C4EA84AA42}"/>
          </ac:inkMkLst>
        </pc:inkChg>
        <pc:inkChg chg="add del">
          <ac:chgData name="Viet Anh Nguyen" userId="b95f61ff061388d5" providerId="LiveId" clId="{3E39147E-158E-4099-BECE-8D8C54C07C10}" dt="2022-01-08T09:56:24.695" v="4080"/>
          <ac:inkMkLst>
            <pc:docMk/>
            <pc:sldMk cId="2484646154" sldId="321"/>
            <ac:inkMk id="107" creationId="{E4436BE7-9A6F-4886-ABB3-7B990B5C3ED3}"/>
          </ac:inkMkLst>
        </pc:inkChg>
        <pc:inkChg chg="add del">
          <ac:chgData name="Viet Anh Nguyen" userId="b95f61ff061388d5" providerId="LiveId" clId="{3E39147E-158E-4099-BECE-8D8C54C07C10}" dt="2022-01-08T09:56:24.695" v="4080"/>
          <ac:inkMkLst>
            <pc:docMk/>
            <pc:sldMk cId="2484646154" sldId="321"/>
            <ac:inkMk id="108" creationId="{A33C7D9D-2EC3-448E-8FC0-155891AAAF09}"/>
          </ac:inkMkLst>
        </pc:inkChg>
        <pc:inkChg chg="add">
          <ac:chgData name="Viet Anh Nguyen" userId="b95f61ff061388d5" providerId="LiveId" clId="{3E39147E-158E-4099-BECE-8D8C54C07C10}" dt="2022-01-08T09:56:24.695" v="4080"/>
          <ac:inkMkLst>
            <pc:docMk/>
            <pc:sldMk cId="2484646154" sldId="321"/>
            <ac:inkMk id="109" creationId="{EDFCDA08-11EC-434A-9A0C-B5A9BF561566}"/>
          </ac:inkMkLst>
        </pc:inkChg>
        <pc:inkChg chg="add del">
          <ac:chgData name="Viet Anh Nguyen" userId="b95f61ff061388d5" providerId="LiveId" clId="{3E39147E-158E-4099-BECE-8D8C54C07C10}" dt="2022-01-08T09:56:28.222" v="4088"/>
          <ac:inkMkLst>
            <pc:docMk/>
            <pc:sldMk cId="2484646154" sldId="321"/>
            <ac:inkMk id="110" creationId="{8409CC54-0EB5-4AFA-999D-06A39BAE5688}"/>
          </ac:inkMkLst>
        </pc:inkChg>
        <pc:inkChg chg="add del">
          <ac:chgData name="Viet Anh Nguyen" userId="b95f61ff061388d5" providerId="LiveId" clId="{3E39147E-158E-4099-BECE-8D8C54C07C10}" dt="2022-01-08T09:56:28.222" v="4088"/>
          <ac:inkMkLst>
            <pc:docMk/>
            <pc:sldMk cId="2484646154" sldId="321"/>
            <ac:inkMk id="111" creationId="{8CF3E017-F758-42F3-8A65-3AC677DD5CEC}"/>
          </ac:inkMkLst>
        </pc:inkChg>
        <pc:inkChg chg="add del">
          <ac:chgData name="Viet Anh Nguyen" userId="b95f61ff061388d5" providerId="LiveId" clId="{3E39147E-158E-4099-BECE-8D8C54C07C10}" dt="2022-01-08T09:56:28.222" v="4088"/>
          <ac:inkMkLst>
            <pc:docMk/>
            <pc:sldMk cId="2484646154" sldId="321"/>
            <ac:inkMk id="112" creationId="{13F801A9-465F-4230-A18B-2E3161F45686}"/>
          </ac:inkMkLst>
        </pc:inkChg>
        <pc:inkChg chg="add del">
          <ac:chgData name="Viet Anh Nguyen" userId="b95f61ff061388d5" providerId="LiveId" clId="{3E39147E-158E-4099-BECE-8D8C54C07C10}" dt="2022-01-08T09:56:28.222" v="4088"/>
          <ac:inkMkLst>
            <pc:docMk/>
            <pc:sldMk cId="2484646154" sldId="321"/>
            <ac:inkMk id="113" creationId="{362261D0-6499-429B-9ABF-A6AD3BE32D98}"/>
          </ac:inkMkLst>
        </pc:inkChg>
        <pc:inkChg chg="add del">
          <ac:chgData name="Viet Anh Nguyen" userId="b95f61ff061388d5" providerId="LiveId" clId="{3E39147E-158E-4099-BECE-8D8C54C07C10}" dt="2022-01-08T09:56:28.222" v="4088"/>
          <ac:inkMkLst>
            <pc:docMk/>
            <pc:sldMk cId="2484646154" sldId="321"/>
            <ac:inkMk id="114" creationId="{BD019D27-340C-47C5-987B-644AD83B1F59}"/>
          </ac:inkMkLst>
        </pc:inkChg>
        <pc:inkChg chg="add del">
          <ac:chgData name="Viet Anh Nguyen" userId="b95f61ff061388d5" providerId="LiveId" clId="{3E39147E-158E-4099-BECE-8D8C54C07C10}" dt="2022-01-08T09:56:28.222" v="4088"/>
          <ac:inkMkLst>
            <pc:docMk/>
            <pc:sldMk cId="2484646154" sldId="321"/>
            <ac:inkMk id="115" creationId="{DC3E8C9F-35DD-447D-AE91-4DEE99FA9624}"/>
          </ac:inkMkLst>
        </pc:inkChg>
        <pc:inkChg chg="add del">
          <ac:chgData name="Viet Anh Nguyen" userId="b95f61ff061388d5" providerId="LiveId" clId="{3E39147E-158E-4099-BECE-8D8C54C07C10}" dt="2022-01-08T09:56:28.222" v="4088"/>
          <ac:inkMkLst>
            <pc:docMk/>
            <pc:sldMk cId="2484646154" sldId="321"/>
            <ac:inkMk id="116" creationId="{2646B2D9-3B5D-4490-9F72-C0FB9FAE3F2C}"/>
          </ac:inkMkLst>
        </pc:inkChg>
        <pc:inkChg chg="add del">
          <ac:chgData name="Viet Anh Nguyen" userId="b95f61ff061388d5" providerId="LiveId" clId="{3E39147E-158E-4099-BECE-8D8C54C07C10}" dt="2022-01-08T09:56:52.994" v="4135"/>
          <ac:inkMkLst>
            <pc:docMk/>
            <pc:sldMk cId="2484646154" sldId="321"/>
            <ac:inkMk id="117" creationId="{9988E5BE-07FA-4AAD-BB83-66BCA0107DB4}"/>
          </ac:inkMkLst>
        </pc:inkChg>
        <pc:inkChg chg="add del">
          <ac:chgData name="Viet Anh Nguyen" userId="b95f61ff061388d5" providerId="LiveId" clId="{3E39147E-158E-4099-BECE-8D8C54C07C10}" dt="2022-01-08T09:56:30.215" v="4094"/>
          <ac:inkMkLst>
            <pc:docMk/>
            <pc:sldMk cId="2484646154" sldId="321"/>
            <ac:inkMk id="118" creationId="{2CF0537C-08B3-4961-9941-531B30872F46}"/>
          </ac:inkMkLst>
        </pc:inkChg>
        <pc:inkChg chg="add del">
          <ac:chgData name="Viet Anh Nguyen" userId="b95f61ff061388d5" providerId="LiveId" clId="{3E39147E-158E-4099-BECE-8D8C54C07C10}" dt="2022-01-08T09:56:30.215" v="4094"/>
          <ac:inkMkLst>
            <pc:docMk/>
            <pc:sldMk cId="2484646154" sldId="321"/>
            <ac:inkMk id="119" creationId="{C5DA6560-0482-48A3-8CDF-C2EBB25C584C}"/>
          </ac:inkMkLst>
        </pc:inkChg>
        <pc:inkChg chg="add del">
          <ac:chgData name="Viet Anh Nguyen" userId="b95f61ff061388d5" providerId="LiveId" clId="{3E39147E-158E-4099-BECE-8D8C54C07C10}" dt="2022-01-08T09:56:30.215" v="4094"/>
          <ac:inkMkLst>
            <pc:docMk/>
            <pc:sldMk cId="2484646154" sldId="321"/>
            <ac:inkMk id="120" creationId="{BF357BFE-56E9-423D-B786-32B6C20DEAD1}"/>
          </ac:inkMkLst>
        </pc:inkChg>
        <pc:inkChg chg="add del">
          <ac:chgData name="Viet Anh Nguyen" userId="b95f61ff061388d5" providerId="LiveId" clId="{3E39147E-158E-4099-BECE-8D8C54C07C10}" dt="2022-01-08T09:56:30.215" v="4094"/>
          <ac:inkMkLst>
            <pc:docMk/>
            <pc:sldMk cId="2484646154" sldId="321"/>
            <ac:inkMk id="121" creationId="{3A2FB599-FF79-42B6-90A8-2B7224C0332B}"/>
          </ac:inkMkLst>
        </pc:inkChg>
        <pc:inkChg chg="add del">
          <ac:chgData name="Viet Anh Nguyen" userId="b95f61ff061388d5" providerId="LiveId" clId="{3E39147E-158E-4099-BECE-8D8C54C07C10}" dt="2022-01-08T09:56:30.215" v="4094"/>
          <ac:inkMkLst>
            <pc:docMk/>
            <pc:sldMk cId="2484646154" sldId="321"/>
            <ac:inkMk id="122" creationId="{74DE66BF-E6C2-40D6-82AF-CA4B03DA0734}"/>
          </ac:inkMkLst>
        </pc:inkChg>
        <pc:inkChg chg="add del">
          <ac:chgData name="Viet Anh Nguyen" userId="b95f61ff061388d5" providerId="LiveId" clId="{3E39147E-158E-4099-BECE-8D8C54C07C10}" dt="2022-01-08T09:56:52.994" v="4135"/>
          <ac:inkMkLst>
            <pc:docMk/>
            <pc:sldMk cId="2484646154" sldId="321"/>
            <ac:inkMk id="123" creationId="{CD875B1B-009E-45A5-9CF6-A38C1C96510D}"/>
          </ac:inkMkLst>
        </pc:inkChg>
        <pc:inkChg chg="add del">
          <ac:chgData name="Viet Anh Nguyen" userId="b95f61ff061388d5" providerId="LiveId" clId="{3E39147E-158E-4099-BECE-8D8C54C07C10}" dt="2022-01-08T09:56:32.535" v="4099"/>
          <ac:inkMkLst>
            <pc:docMk/>
            <pc:sldMk cId="2484646154" sldId="321"/>
            <ac:inkMk id="124" creationId="{62EA5E86-99FD-4E08-B1A6-4D4306EBE64C}"/>
          </ac:inkMkLst>
        </pc:inkChg>
        <pc:inkChg chg="add del">
          <ac:chgData name="Viet Anh Nguyen" userId="b95f61ff061388d5" providerId="LiveId" clId="{3E39147E-158E-4099-BECE-8D8C54C07C10}" dt="2022-01-08T09:56:32.535" v="4099"/>
          <ac:inkMkLst>
            <pc:docMk/>
            <pc:sldMk cId="2484646154" sldId="321"/>
            <ac:inkMk id="125" creationId="{A4A8DC2E-AFA3-41F1-8E98-C7A304AF6659}"/>
          </ac:inkMkLst>
        </pc:inkChg>
        <pc:inkChg chg="add del">
          <ac:chgData name="Viet Anh Nguyen" userId="b95f61ff061388d5" providerId="LiveId" clId="{3E39147E-158E-4099-BECE-8D8C54C07C10}" dt="2022-01-08T09:56:32.535" v="4099"/>
          <ac:inkMkLst>
            <pc:docMk/>
            <pc:sldMk cId="2484646154" sldId="321"/>
            <ac:inkMk id="126" creationId="{40E82C82-DA19-4D65-A32C-89B31C9A9A66}"/>
          </ac:inkMkLst>
        </pc:inkChg>
        <pc:inkChg chg="add del">
          <ac:chgData name="Viet Anh Nguyen" userId="b95f61ff061388d5" providerId="LiveId" clId="{3E39147E-158E-4099-BECE-8D8C54C07C10}" dt="2022-01-08T09:56:32.535" v="4099"/>
          <ac:inkMkLst>
            <pc:docMk/>
            <pc:sldMk cId="2484646154" sldId="321"/>
            <ac:inkMk id="127" creationId="{7AA519FF-A096-4EF5-8BDE-7907E1D98E35}"/>
          </ac:inkMkLst>
        </pc:inkChg>
        <pc:inkChg chg="add">
          <ac:chgData name="Viet Anh Nguyen" userId="b95f61ff061388d5" providerId="LiveId" clId="{3E39147E-158E-4099-BECE-8D8C54C07C10}" dt="2022-01-08T09:56:32.535" v="4099"/>
          <ac:inkMkLst>
            <pc:docMk/>
            <pc:sldMk cId="2484646154" sldId="321"/>
            <ac:inkMk id="128" creationId="{A24A81F0-A7C1-4454-BBD3-BD571CBF00E8}"/>
          </ac:inkMkLst>
        </pc:inkChg>
        <pc:inkChg chg="add del">
          <ac:chgData name="Viet Anh Nguyen" userId="b95f61ff061388d5" providerId="LiveId" clId="{3E39147E-158E-4099-BECE-8D8C54C07C10}" dt="2022-01-08T09:56:35.071" v="4103"/>
          <ac:inkMkLst>
            <pc:docMk/>
            <pc:sldMk cId="2484646154" sldId="321"/>
            <ac:inkMk id="129" creationId="{C909774D-5275-474E-BDFB-1FCAAB40F424}"/>
          </ac:inkMkLst>
        </pc:inkChg>
        <pc:inkChg chg="add del">
          <ac:chgData name="Viet Anh Nguyen" userId="b95f61ff061388d5" providerId="LiveId" clId="{3E39147E-158E-4099-BECE-8D8C54C07C10}" dt="2022-01-08T09:56:35.071" v="4103"/>
          <ac:inkMkLst>
            <pc:docMk/>
            <pc:sldMk cId="2484646154" sldId="321"/>
            <ac:inkMk id="130" creationId="{F7F137AF-963E-4167-8216-3CB84029ED5F}"/>
          </ac:inkMkLst>
        </pc:inkChg>
        <pc:inkChg chg="add del">
          <ac:chgData name="Viet Anh Nguyen" userId="b95f61ff061388d5" providerId="LiveId" clId="{3E39147E-158E-4099-BECE-8D8C54C07C10}" dt="2022-01-08T09:56:35.071" v="4103"/>
          <ac:inkMkLst>
            <pc:docMk/>
            <pc:sldMk cId="2484646154" sldId="321"/>
            <ac:inkMk id="131" creationId="{FB09F15A-1712-4247-B613-E2555C3CC9CA}"/>
          </ac:inkMkLst>
        </pc:inkChg>
        <pc:inkChg chg="add">
          <ac:chgData name="Viet Anh Nguyen" userId="b95f61ff061388d5" providerId="LiveId" clId="{3E39147E-158E-4099-BECE-8D8C54C07C10}" dt="2022-01-08T09:56:35.071" v="4103"/>
          <ac:inkMkLst>
            <pc:docMk/>
            <pc:sldMk cId="2484646154" sldId="321"/>
            <ac:inkMk id="132" creationId="{49D97448-66C3-483C-90C3-E3674993BCCB}"/>
          </ac:inkMkLst>
        </pc:inkChg>
        <pc:inkChg chg="add del">
          <ac:chgData name="Viet Anh Nguyen" userId="b95f61ff061388d5" providerId="LiveId" clId="{3E39147E-158E-4099-BECE-8D8C54C07C10}" dt="2022-01-08T09:56:36.280" v="4107"/>
          <ac:inkMkLst>
            <pc:docMk/>
            <pc:sldMk cId="2484646154" sldId="321"/>
            <ac:inkMk id="133" creationId="{A230F327-D7D8-4324-9EA9-DBA40DCD6551}"/>
          </ac:inkMkLst>
        </pc:inkChg>
        <pc:inkChg chg="add del">
          <ac:chgData name="Viet Anh Nguyen" userId="b95f61ff061388d5" providerId="LiveId" clId="{3E39147E-158E-4099-BECE-8D8C54C07C10}" dt="2022-01-08T09:56:36.280" v="4107"/>
          <ac:inkMkLst>
            <pc:docMk/>
            <pc:sldMk cId="2484646154" sldId="321"/>
            <ac:inkMk id="134" creationId="{3FD2F1C9-B563-462A-A59E-768703E0A349}"/>
          </ac:inkMkLst>
        </pc:inkChg>
        <pc:inkChg chg="add del">
          <ac:chgData name="Viet Anh Nguyen" userId="b95f61ff061388d5" providerId="LiveId" clId="{3E39147E-158E-4099-BECE-8D8C54C07C10}" dt="2022-01-08T09:56:36.280" v="4107"/>
          <ac:inkMkLst>
            <pc:docMk/>
            <pc:sldMk cId="2484646154" sldId="321"/>
            <ac:inkMk id="135" creationId="{55629A5C-B3D7-4A5D-B7F4-F8F561DE3660}"/>
          </ac:inkMkLst>
        </pc:inkChg>
        <pc:inkChg chg="add del">
          <ac:chgData name="Viet Anh Nguyen" userId="b95f61ff061388d5" providerId="LiveId" clId="{3E39147E-158E-4099-BECE-8D8C54C07C10}" dt="2022-01-08T09:56:40.548" v="4108"/>
          <ac:inkMkLst>
            <pc:docMk/>
            <pc:sldMk cId="2484646154" sldId="321"/>
            <ac:inkMk id="136" creationId="{CE94EC0F-D49D-491E-8CEC-4CA45B51E377}"/>
          </ac:inkMkLst>
        </pc:inkChg>
        <pc:inkChg chg="add del">
          <ac:chgData name="Viet Anh Nguyen" userId="b95f61ff061388d5" providerId="LiveId" clId="{3E39147E-158E-4099-BECE-8D8C54C07C10}" dt="2022-01-08T09:56:48.506" v="4124"/>
          <ac:inkMkLst>
            <pc:docMk/>
            <pc:sldMk cId="2484646154" sldId="321"/>
            <ac:inkMk id="137" creationId="{2D4D64BA-B523-4171-A27D-CADEB01ABEDC}"/>
          </ac:inkMkLst>
        </pc:inkChg>
        <pc:inkChg chg="add del">
          <ac:chgData name="Viet Anh Nguyen" userId="b95f61ff061388d5" providerId="LiveId" clId="{3E39147E-158E-4099-BECE-8D8C54C07C10}" dt="2022-01-08T09:56:48.506" v="4124"/>
          <ac:inkMkLst>
            <pc:docMk/>
            <pc:sldMk cId="2484646154" sldId="321"/>
            <ac:inkMk id="138" creationId="{60F3BBD8-530D-4772-83E2-920202225EDF}"/>
          </ac:inkMkLst>
        </pc:inkChg>
        <pc:inkChg chg="add del">
          <ac:chgData name="Viet Anh Nguyen" userId="b95f61ff061388d5" providerId="LiveId" clId="{3E39147E-158E-4099-BECE-8D8C54C07C10}" dt="2022-01-08T09:56:48.506" v="4124"/>
          <ac:inkMkLst>
            <pc:docMk/>
            <pc:sldMk cId="2484646154" sldId="321"/>
            <ac:inkMk id="139" creationId="{40A8502D-ACB2-4FFC-8640-BAF748F1EC7C}"/>
          </ac:inkMkLst>
        </pc:inkChg>
        <pc:inkChg chg="add del">
          <ac:chgData name="Viet Anh Nguyen" userId="b95f61ff061388d5" providerId="LiveId" clId="{3E39147E-158E-4099-BECE-8D8C54C07C10}" dt="2022-01-08T09:56:48.506" v="4124"/>
          <ac:inkMkLst>
            <pc:docMk/>
            <pc:sldMk cId="2484646154" sldId="321"/>
            <ac:inkMk id="140" creationId="{AF2A4CD8-E81D-45E4-88A4-DA9EC8DA4CB4}"/>
          </ac:inkMkLst>
        </pc:inkChg>
        <pc:inkChg chg="add del">
          <ac:chgData name="Viet Anh Nguyen" userId="b95f61ff061388d5" providerId="LiveId" clId="{3E39147E-158E-4099-BECE-8D8C54C07C10}" dt="2022-01-08T09:56:48.506" v="4124"/>
          <ac:inkMkLst>
            <pc:docMk/>
            <pc:sldMk cId="2484646154" sldId="321"/>
            <ac:inkMk id="141" creationId="{B898B309-4F6C-4CF6-8CDA-F82EB6010CEE}"/>
          </ac:inkMkLst>
        </pc:inkChg>
        <pc:inkChg chg="add del">
          <ac:chgData name="Viet Anh Nguyen" userId="b95f61ff061388d5" providerId="LiveId" clId="{3E39147E-158E-4099-BECE-8D8C54C07C10}" dt="2022-01-08T09:56:48.506" v="4124"/>
          <ac:inkMkLst>
            <pc:docMk/>
            <pc:sldMk cId="2484646154" sldId="321"/>
            <ac:inkMk id="142" creationId="{1BDA98D3-4443-4F77-AD27-FA3B6B96DE4A}"/>
          </ac:inkMkLst>
        </pc:inkChg>
        <pc:inkChg chg="add del">
          <ac:chgData name="Viet Anh Nguyen" userId="b95f61ff061388d5" providerId="LiveId" clId="{3E39147E-158E-4099-BECE-8D8C54C07C10}" dt="2022-01-08T09:56:48.506" v="4124"/>
          <ac:inkMkLst>
            <pc:docMk/>
            <pc:sldMk cId="2484646154" sldId="321"/>
            <ac:inkMk id="143" creationId="{07B8A694-83B3-4E2B-AEBC-9CB26F1CBA70}"/>
          </ac:inkMkLst>
        </pc:inkChg>
        <pc:inkChg chg="add del">
          <ac:chgData name="Viet Anh Nguyen" userId="b95f61ff061388d5" providerId="LiveId" clId="{3E39147E-158E-4099-BECE-8D8C54C07C10}" dt="2022-01-08T09:56:48.506" v="4124"/>
          <ac:inkMkLst>
            <pc:docMk/>
            <pc:sldMk cId="2484646154" sldId="321"/>
            <ac:inkMk id="144" creationId="{32E9D4CF-1961-4DCD-9F62-794531D67FF4}"/>
          </ac:inkMkLst>
        </pc:inkChg>
        <pc:inkChg chg="add del">
          <ac:chgData name="Viet Anh Nguyen" userId="b95f61ff061388d5" providerId="LiveId" clId="{3E39147E-158E-4099-BECE-8D8C54C07C10}" dt="2022-01-08T09:56:48.506" v="4124"/>
          <ac:inkMkLst>
            <pc:docMk/>
            <pc:sldMk cId="2484646154" sldId="321"/>
            <ac:inkMk id="145" creationId="{DDC1F57F-F818-4C6E-BCA6-996FEC8799DF}"/>
          </ac:inkMkLst>
        </pc:inkChg>
        <pc:inkChg chg="add del">
          <ac:chgData name="Viet Anh Nguyen" userId="b95f61ff061388d5" providerId="LiveId" clId="{3E39147E-158E-4099-BECE-8D8C54C07C10}" dt="2022-01-08T09:56:48.506" v="4124"/>
          <ac:inkMkLst>
            <pc:docMk/>
            <pc:sldMk cId="2484646154" sldId="321"/>
            <ac:inkMk id="146" creationId="{E5FA9BA2-C045-4224-B682-E09A5AA478C2}"/>
          </ac:inkMkLst>
        </pc:inkChg>
        <pc:inkChg chg="add del">
          <ac:chgData name="Viet Anh Nguyen" userId="b95f61ff061388d5" providerId="LiveId" clId="{3E39147E-158E-4099-BECE-8D8C54C07C10}" dt="2022-01-08T09:56:48.506" v="4124"/>
          <ac:inkMkLst>
            <pc:docMk/>
            <pc:sldMk cId="2484646154" sldId="321"/>
            <ac:inkMk id="147" creationId="{23BB5F0A-2C1F-4E3D-BD9C-8B5D88E344BC}"/>
          </ac:inkMkLst>
        </pc:inkChg>
        <pc:inkChg chg="add del">
          <ac:chgData name="Viet Anh Nguyen" userId="b95f61ff061388d5" providerId="LiveId" clId="{3E39147E-158E-4099-BECE-8D8C54C07C10}" dt="2022-01-08T09:56:48.506" v="4124"/>
          <ac:inkMkLst>
            <pc:docMk/>
            <pc:sldMk cId="2484646154" sldId="321"/>
            <ac:inkMk id="148" creationId="{22094C7B-B8AE-4080-A4A4-B33A8A2EA10B}"/>
          </ac:inkMkLst>
        </pc:inkChg>
        <pc:inkChg chg="add del">
          <ac:chgData name="Viet Anh Nguyen" userId="b95f61ff061388d5" providerId="LiveId" clId="{3E39147E-158E-4099-BECE-8D8C54C07C10}" dt="2022-01-08T09:56:48.506" v="4124"/>
          <ac:inkMkLst>
            <pc:docMk/>
            <pc:sldMk cId="2484646154" sldId="321"/>
            <ac:inkMk id="149" creationId="{EA088409-82A9-4F59-98CE-C5173D02E6B0}"/>
          </ac:inkMkLst>
        </pc:inkChg>
        <pc:inkChg chg="add del">
          <ac:chgData name="Viet Anh Nguyen" userId="b95f61ff061388d5" providerId="LiveId" clId="{3E39147E-158E-4099-BECE-8D8C54C07C10}" dt="2022-01-08T09:56:48.506" v="4124"/>
          <ac:inkMkLst>
            <pc:docMk/>
            <pc:sldMk cId="2484646154" sldId="321"/>
            <ac:inkMk id="150" creationId="{DDB2E069-9130-4329-81E9-A3642EF59D22}"/>
          </ac:inkMkLst>
        </pc:inkChg>
        <pc:inkChg chg="add del">
          <ac:chgData name="Viet Anh Nguyen" userId="b95f61ff061388d5" providerId="LiveId" clId="{3E39147E-158E-4099-BECE-8D8C54C07C10}" dt="2022-01-08T09:56:48.506" v="4124"/>
          <ac:inkMkLst>
            <pc:docMk/>
            <pc:sldMk cId="2484646154" sldId="321"/>
            <ac:inkMk id="151" creationId="{6AEC700E-2B9E-4C1D-B09A-5BC005316574}"/>
          </ac:inkMkLst>
        </pc:inkChg>
        <pc:inkChg chg="add">
          <ac:chgData name="Viet Anh Nguyen" userId="b95f61ff061388d5" providerId="LiveId" clId="{3E39147E-158E-4099-BECE-8D8C54C07C10}" dt="2022-01-08T09:56:48.506" v="4124"/>
          <ac:inkMkLst>
            <pc:docMk/>
            <pc:sldMk cId="2484646154" sldId="321"/>
            <ac:inkMk id="152" creationId="{A90DF893-4056-4D22-AC24-A9B632875CDA}"/>
          </ac:inkMkLst>
        </pc:inkChg>
        <pc:inkChg chg="add">
          <ac:chgData name="Viet Anh Nguyen" userId="b95f61ff061388d5" providerId="LiveId" clId="{3E39147E-158E-4099-BECE-8D8C54C07C10}" dt="2022-01-08T09:56:48.506" v="4124"/>
          <ac:inkMkLst>
            <pc:docMk/>
            <pc:sldMk cId="2484646154" sldId="321"/>
            <ac:inkMk id="153" creationId="{E377E07B-0476-465A-A5D5-9DF0D5E568E3}"/>
          </ac:inkMkLst>
        </pc:inkChg>
        <pc:inkChg chg="add del">
          <ac:chgData name="Viet Anh Nguyen" userId="b95f61ff061388d5" providerId="LiveId" clId="{3E39147E-158E-4099-BECE-8D8C54C07C10}" dt="2022-01-08T09:56:48.506" v="4124"/>
          <ac:inkMkLst>
            <pc:docMk/>
            <pc:sldMk cId="2484646154" sldId="321"/>
            <ac:inkMk id="154" creationId="{F95A850F-F0B3-4ECE-8EC1-7DA4FDCA9E71}"/>
          </ac:inkMkLst>
        </pc:inkChg>
        <pc:inkChg chg="add">
          <ac:chgData name="Viet Anh Nguyen" userId="b95f61ff061388d5" providerId="LiveId" clId="{3E39147E-158E-4099-BECE-8D8C54C07C10}" dt="2022-01-08T09:56:48.506" v="4124"/>
          <ac:inkMkLst>
            <pc:docMk/>
            <pc:sldMk cId="2484646154" sldId="321"/>
            <ac:inkMk id="155" creationId="{B5E311A6-4241-4708-9B81-048ECDE26434}"/>
          </ac:inkMkLst>
        </pc:inkChg>
        <pc:inkChg chg="add del">
          <ac:chgData name="Viet Anh Nguyen" userId="b95f61ff061388d5" providerId="LiveId" clId="{3E39147E-158E-4099-BECE-8D8C54C07C10}" dt="2022-01-08T09:56:51.152" v="4130"/>
          <ac:inkMkLst>
            <pc:docMk/>
            <pc:sldMk cId="2484646154" sldId="321"/>
            <ac:inkMk id="156" creationId="{F6EF862E-698D-4F8F-B54A-733C9BC6A7FE}"/>
          </ac:inkMkLst>
        </pc:inkChg>
        <pc:inkChg chg="add del">
          <ac:chgData name="Viet Anh Nguyen" userId="b95f61ff061388d5" providerId="LiveId" clId="{3E39147E-158E-4099-BECE-8D8C54C07C10}" dt="2022-01-08T09:56:51.152" v="4130"/>
          <ac:inkMkLst>
            <pc:docMk/>
            <pc:sldMk cId="2484646154" sldId="321"/>
            <ac:inkMk id="157" creationId="{BFC37B97-C926-4563-AAF2-373E919D1A21}"/>
          </ac:inkMkLst>
        </pc:inkChg>
        <pc:inkChg chg="add del">
          <ac:chgData name="Viet Anh Nguyen" userId="b95f61ff061388d5" providerId="LiveId" clId="{3E39147E-158E-4099-BECE-8D8C54C07C10}" dt="2022-01-08T09:56:51.152" v="4130"/>
          <ac:inkMkLst>
            <pc:docMk/>
            <pc:sldMk cId="2484646154" sldId="321"/>
            <ac:inkMk id="158" creationId="{B8B3FEF2-5DE8-423C-B9A0-DADB3767D8B7}"/>
          </ac:inkMkLst>
        </pc:inkChg>
        <pc:inkChg chg="add del">
          <ac:chgData name="Viet Anh Nguyen" userId="b95f61ff061388d5" providerId="LiveId" clId="{3E39147E-158E-4099-BECE-8D8C54C07C10}" dt="2022-01-08T09:56:51.152" v="4130"/>
          <ac:inkMkLst>
            <pc:docMk/>
            <pc:sldMk cId="2484646154" sldId="321"/>
            <ac:inkMk id="159" creationId="{7AB9E046-F4C2-4018-BBCC-1DD278ECABBB}"/>
          </ac:inkMkLst>
        </pc:inkChg>
        <pc:inkChg chg="add del">
          <ac:chgData name="Viet Anh Nguyen" userId="b95f61ff061388d5" providerId="LiveId" clId="{3E39147E-158E-4099-BECE-8D8C54C07C10}" dt="2022-01-08T09:56:51.152" v="4130"/>
          <ac:inkMkLst>
            <pc:docMk/>
            <pc:sldMk cId="2484646154" sldId="321"/>
            <ac:inkMk id="160" creationId="{9AD1BCD2-7EEE-4A8D-B100-981615EFAAAF}"/>
          </ac:inkMkLst>
        </pc:inkChg>
        <pc:inkChg chg="add del">
          <ac:chgData name="Viet Anh Nguyen" userId="b95f61ff061388d5" providerId="LiveId" clId="{3E39147E-158E-4099-BECE-8D8C54C07C10}" dt="2022-01-08T09:56:52.994" v="4135"/>
          <ac:inkMkLst>
            <pc:docMk/>
            <pc:sldMk cId="2484646154" sldId="321"/>
            <ac:inkMk id="161" creationId="{91333AE0-3CDB-4B98-A014-28B149DA0453}"/>
          </ac:inkMkLst>
        </pc:inkChg>
        <pc:inkChg chg="add del">
          <ac:chgData name="Viet Anh Nguyen" userId="b95f61ff061388d5" providerId="LiveId" clId="{3E39147E-158E-4099-BECE-8D8C54C07C10}" dt="2022-01-08T09:56:52.994" v="4135"/>
          <ac:inkMkLst>
            <pc:docMk/>
            <pc:sldMk cId="2484646154" sldId="321"/>
            <ac:inkMk id="162" creationId="{994E0263-4F80-4AFC-8E7C-54F0F42B6B51}"/>
          </ac:inkMkLst>
        </pc:inkChg>
        <pc:inkChg chg="add del">
          <ac:chgData name="Viet Anh Nguyen" userId="b95f61ff061388d5" providerId="LiveId" clId="{3E39147E-158E-4099-BECE-8D8C54C07C10}" dt="2022-01-08T09:56:52.994" v="4135"/>
          <ac:inkMkLst>
            <pc:docMk/>
            <pc:sldMk cId="2484646154" sldId="321"/>
            <ac:inkMk id="163" creationId="{892D46D4-2793-4E8D-BD08-2C7E1C99521A}"/>
          </ac:inkMkLst>
        </pc:inkChg>
        <pc:inkChg chg="add del">
          <ac:chgData name="Viet Anh Nguyen" userId="b95f61ff061388d5" providerId="LiveId" clId="{3E39147E-158E-4099-BECE-8D8C54C07C10}" dt="2022-01-08T09:56:52.994" v="4135"/>
          <ac:inkMkLst>
            <pc:docMk/>
            <pc:sldMk cId="2484646154" sldId="321"/>
            <ac:inkMk id="164" creationId="{C5856083-AE58-43E9-AD9A-885448166265}"/>
          </ac:inkMkLst>
        </pc:inkChg>
        <pc:inkChg chg="add del">
          <ac:chgData name="Viet Anh Nguyen" userId="b95f61ff061388d5" providerId="LiveId" clId="{3E39147E-158E-4099-BECE-8D8C54C07C10}" dt="2022-01-08T09:56:52.994" v="4135"/>
          <ac:inkMkLst>
            <pc:docMk/>
            <pc:sldMk cId="2484646154" sldId="321"/>
            <ac:inkMk id="165" creationId="{231B24BD-1862-414F-BA0B-84BB4F6D722C}"/>
          </ac:inkMkLst>
        </pc:inkChg>
        <pc:inkChg chg="add">
          <ac:chgData name="Viet Anh Nguyen" userId="b95f61ff061388d5" providerId="LiveId" clId="{3E39147E-158E-4099-BECE-8D8C54C07C10}" dt="2022-01-08T09:56:52.994" v="4135"/>
          <ac:inkMkLst>
            <pc:docMk/>
            <pc:sldMk cId="2484646154" sldId="321"/>
            <ac:inkMk id="166" creationId="{1A1D6259-D187-44E3-9710-9A7CD0D61D4F}"/>
          </ac:inkMkLst>
        </pc:inkChg>
        <pc:inkChg chg="add del">
          <ac:chgData name="Viet Anh Nguyen" userId="b95f61ff061388d5" providerId="LiveId" clId="{3E39147E-158E-4099-BECE-8D8C54C07C10}" dt="2022-01-08T09:57:04.066" v="4149"/>
          <ac:inkMkLst>
            <pc:docMk/>
            <pc:sldMk cId="2484646154" sldId="321"/>
            <ac:inkMk id="167" creationId="{71E83EE3-ABFC-4FA2-97AC-2E7AC6C9D393}"/>
          </ac:inkMkLst>
        </pc:inkChg>
        <pc:inkChg chg="add del">
          <ac:chgData name="Viet Anh Nguyen" userId="b95f61ff061388d5" providerId="LiveId" clId="{3E39147E-158E-4099-BECE-8D8C54C07C10}" dt="2022-01-08T09:57:04.066" v="4149"/>
          <ac:inkMkLst>
            <pc:docMk/>
            <pc:sldMk cId="2484646154" sldId="321"/>
            <ac:inkMk id="168" creationId="{75489F6F-29BC-4B0D-8B10-5484AED21FC7}"/>
          </ac:inkMkLst>
        </pc:inkChg>
        <pc:inkChg chg="add del">
          <ac:chgData name="Viet Anh Nguyen" userId="b95f61ff061388d5" providerId="LiveId" clId="{3E39147E-158E-4099-BECE-8D8C54C07C10}" dt="2022-01-08T09:57:04.066" v="4149"/>
          <ac:inkMkLst>
            <pc:docMk/>
            <pc:sldMk cId="2484646154" sldId="321"/>
            <ac:inkMk id="169" creationId="{F4D93DCA-5580-43BF-964F-8FA987F127CE}"/>
          </ac:inkMkLst>
        </pc:inkChg>
        <pc:inkChg chg="add del">
          <ac:chgData name="Viet Anh Nguyen" userId="b95f61ff061388d5" providerId="LiveId" clId="{3E39147E-158E-4099-BECE-8D8C54C07C10}" dt="2022-01-08T09:57:04.066" v="4149"/>
          <ac:inkMkLst>
            <pc:docMk/>
            <pc:sldMk cId="2484646154" sldId="321"/>
            <ac:inkMk id="170" creationId="{CFBB0A23-4FC8-4F64-930C-CBF2FFC1113C}"/>
          </ac:inkMkLst>
        </pc:inkChg>
        <pc:inkChg chg="add del">
          <ac:chgData name="Viet Anh Nguyen" userId="b95f61ff061388d5" providerId="LiveId" clId="{3E39147E-158E-4099-BECE-8D8C54C07C10}" dt="2022-01-08T09:57:04.066" v="4149"/>
          <ac:inkMkLst>
            <pc:docMk/>
            <pc:sldMk cId="2484646154" sldId="321"/>
            <ac:inkMk id="171" creationId="{AC870912-501F-4895-943A-34471FDFBC8A}"/>
          </ac:inkMkLst>
        </pc:inkChg>
        <pc:inkChg chg="add del">
          <ac:chgData name="Viet Anh Nguyen" userId="b95f61ff061388d5" providerId="LiveId" clId="{3E39147E-158E-4099-BECE-8D8C54C07C10}" dt="2022-01-08T09:57:04.066" v="4149"/>
          <ac:inkMkLst>
            <pc:docMk/>
            <pc:sldMk cId="2484646154" sldId="321"/>
            <ac:inkMk id="172" creationId="{A6409257-EEBE-4DDD-A3DE-8D3AA87300E7}"/>
          </ac:inkMkLst>
        </pc:inkChg>
        <pc:inkChg chg="add del">
          <ac:chgData name="Viet Anh Nguyen" userId="b95f61ff061388d5" providerId="LiveId" clId="{3E39147E-158E-4099-BECE-8D8C54C07C10}" dt="2022-01-08T09:57:04.066" v="4149"/>
          <ac:inkMkLst>
            <pc:docMk/>
            <pc:sldMk cId="2484646154" sldId="321"/>
            <ac:inkMk id="173" creationId="{96474B47-DBDF-487F-9D98-09C12624B907}"/>
          </ac:inkMkLst>
        </pc:inkChg>
        <pc:inkChg chg="add del">
          <ac:chgData name="Viet Anh Nguyen" userId="b95f61ff061388d5" providerId="LiveId" clId="{3E39147E-158E-4099-BECE-8D8C54C07C10}" dt="2022-01-08T09:57:04.066" v="4149"/>
          <ac:inkMkLst>
            <pc:docMk/>
            <pc:sldMk cId="2484646154" sldId="321"/>
            <ac:inkMk id="174" creationId="{5D2C5E66-F995-4CA2-A4D9-EC3E42B427D0}"/>
          </ac:inkMkLst>
        </pc:inkChg>
        <pc:inkChg chg="add del">
          <ac:chgData name="Viet Anh Nguyen" userId="b95f61ff061388d5" providerId="LiveId" clId="{3E39147E-158E-4099-BECE-8D8C54C07C10}" dt="2022-01-08T09:57:04.066" v="4149"/>
          <ac:inkMkLst>
            <pc:docMk/>
            <pc:sldMk cId="2484646154" sldId="321"/>
            <ac:inkMk id="175" creationId="{F557EB50-E89B-47F0-A010-5804B536F341}"/>
          </ac:inkMkLst>
        </pc:inkChg>
        <pc:inkChg chg="add del">
          <ac:chgData name="Viet Anh Nguyen" userId="b95f61ff061388d5" providerId="LiveId" clId="{3E39147E-158E-4099-BECE-8D8C54C07C10}" dt="2022-01-08T09:57:04.066" v="4149"/>
          <ac:inkMkLst>
            <pc:docMk/>
            <pc:sldMk cId="2484646154" sldId="321"/>
            <ac:inkMk id="176" creationId="{02B12156-8FC9-4F7D-843C-D61AEB943B4E}"/>
          </ac:inkMkLst>
        </pc:inkChg>
        <pc:inkChg chg="add del">
          <ac:chgData name="Viet Anh Nguyen" userId="b95f61ff061388d5" providerId="LiveId" clId="{3E39147E-158E-4099-BECE-8D8C54C07C10}" dt="2022-01-08T09:57:04.066" v="4149"/>
          <ac:inkMkLst>
            <pc:docMk/>
            <pc:sldMk cId="2484646154" sldId="321"/>
            <ac:inkMk id="177" creationId="{16BDE443-89E0-4EB9-BA81-CC050391926C}"/>
          </ac:inkMkLst>
        </pc:inkChg>
        <pc:inkChg chg="add del">
          <ac:chgData name="Viet Anh Nguyen" userId="b95f61ff061388d5" providerId="LiveId" clId="{3E39147E-158E-4099-BECE-8D8C54C07C10}" dt="2022-01-08T09:57:04.066" v="4149"/>
          <ac:inkMkLst>
            <pc:docMk/>
            <pc:sldMk cId="2484646154" sldId="321"/>
            <ac:inkMk id="178" creationId="{DA87F7F0-5D98-4B6F-BA99-132A17301D80}"/>
          </ac:inkMkLst>
        </pc:inkChg>
        <pc:inkChg chg="add del">
          <ac:chgData name="Viet Anh Nguyen" userId="b95f61ff061388d5" providerId="LiveId" clId="{3E39147E-158E-4099-BECE-8D8C54C07C10}" dt="2022-01-08T09:57:04.066" v="4149"/>
          <ac:inkMkLst>
            <pc:docMk/>
            <pc:sldMk cId="2484646154" sldId="321"/>
            <ac:inkMk id="179" creationId="{801F72EA-90DD-4738-BA31-BAD5FFA41CD1}"/>
          </ac:inkMkLst>
        </pc:inkChg>
        <pc:inkChg chg="add del">
          <ac:chgData name="Viet Anh Nguyen" userId="b95f61ff061388d5" providerId="LiveId" clId="{3E39147E-158E-4099-BECE-8D8C54C07C10}" dt="2022-01-08T09:57:06.357" v="4155"/>
          <ac:inkMkLst>
            <pc:docMk/>
            <pc:sldMk cId="2484646154" sldId="321"/>
            <ac:inkMk id="180" creationId="{38D40064-98DD-4F5F-8B4C-6233C971C05F}"/>
          </ac:inkMkLst>
        </pc:inkChg>
        <pc:inkChg chg="add del">
          <ac:chgData name="Viet Anh Nguyen" userId="b95f61ff061388d5" providerId="LiveId" clId="{3E39147E-158E-4099-BECE-8D8C54C07C10}" dt="2022-01-08T09:57:06.357" v="4155"/>
          <ac:inkMkLst>
            <pc:docMk/>
            <pc:sldMk cId="2484646154" sldId="321"/>
            <ac:inkMk id="181" creationId="{B02CAB72-EA11-4E3A-99A0-B501B4F4F50F}"/>
          </ac:inkMkLst>
        </pc:inkChg>
        <pc:inkChg chg="add del">
          <ac:chgData name="Viet Anh Nguyen" userId="b95f61ff061388d5" providerId="LiveId" clId="{3E39147E-158E-4099-BECE-8D8C54C07C10}" dt="2022-01-08T09:57:06.357" v="4155"/>
          <ac:inkMkLst>
            <pc:docMk/>
            <pc:sldMk cId="2484646154" sldId="321"/>
            <ac:inkMk id="182" creationId="{12DD9E37-B2D6-4E13-B058-8C097885C391}"/>
          </ac:inkMkLst>
        </pc:inkChg>
        <pc:inkChg chg="add del">
          <ac:chgData name="Viet Anh Nguyen" userId="b95f61ff061388d5" providerId="LiveId" clId="{3E39147E-158E-4099-BECE-8D8C54C07C10}" dt="2022-01-08T09:57:06.357" v="4155"/>
          <ac:inkMkLst>
            <pc:docMk/>
            <pc:sldMk cId="2484646154" sldId="321"/>
            <ac:inkMk id="183" creationId="{B6437CBE-C73F-4140-8C06-757B062D1967}"/>
          </ac:inkMkLst>
        </pc:inkChg>
        <pc:inkChg chg="add del">
          <ac:chgData name="Viet Anh Nguyen" userId="b95f61ff061388d5" providerId="LiveId" clId="{3E39147E-158E-4099-BECE-8D8C54C07C10}" dt="2022-01-08T09:57:06.357" v="4155"/>
          <ac:inkMkLst>
            <pc:docMk/>
            <pc:sldMk cId="2484646154" sldId="321"/>
            <ac:inkMk id="184" creationId="{86FA1176-2DEA-4239-A15A-D84C1C9EA453}"/>
          </ac:inkMkLst>
        </pc:inkChg>
        <pc:inkChg chg="add">
          <ac:chgData name="Viet Anh Nguyen" userId="b95f61ff061388d5" providerId="LiveId" clId="{3E39147E-158E-4099-BECE-8D8C54C07C10}" dt="2022-01-08T09:57:05.818" v="4154" actId="9405"/>
          <ac:inkMkLst>
            <pc:docMk/>
            <pc:sldMk cId="2484646154" sldId="321"/>
            <ac:inkMk id="185" creationId="{04F56933-0B4D-4DDF-9C95-37C73C0C4F1B}"/>
          </ac:inkMkLst>
        </pc:inkChg>
        <pc:inkChg chg="add del">
          <ac:chgData name="Viet Anh Nguyen" userId="b95f61ff061388d5" providerId="LiveId" clId="{3E39147E-158E-4099-BECE-8D8C54C07C10}" dt="2022-01-08T09:57:06.357" v="4155"/>
          <ac:inkMkLst>
            <pc:docMk/>
            <pc:sldMk cId="2484646154" sldId="321"/>
            <ac:inkMk id="186" creationId="{B32784F1-C431-4F2B-BD34-6D491DC92223}"/>
          </ac:inkMkLst>
        </pc:inkChg>
        <pc:inkChg chg="add">
          <ac:chgData name="Viet Anh Nguyen" userId="b95f61ff061388d5" providerId="LiveId" clId="{3E39147E-158E-4099-BECE-8D8C54C07C10}" dt="2022-01-08T09:57:06.357" v="4155"/>
          <ac:inkMkLst>
            <pc:docMk/>
            <pc:sldMk cId="2484646154" sldId="321"/>
            <ac:inkMk id="187" creationId="{5CBCFC85-54C6-41EB-82AA-C2387C517C91}"/>
          </ac:inkMkLst>
        </pc:inkChg>
        <pc:inkChg chg="add del">
          <ac:chgData name="Viet Anh Nguyen" userId="b95f61ff061388d5" providerId="LiveId" clId="{3E39147E-158E-4099-BECE-8D8C54C07C10}" dt="2022-01-08T09:57:08.142" v="4159"/>
          <ac:inkMkLst>
            <pc:docMk/>
            <pc:sldMk cId="2484646154" sldId="321"/>
            <ac:inkMk id="188" creationId="{A626FACF-9C3F-47DD-A786-05E22469F2C4}"/>
          </ac:inkMkLst>
        </pc:inkChg>
        <pc:inkChg chg="add del">
          <ac:chgData name="Viet Anh Nguyen" userId="b95f61ff061388d5" providerId="LiveId" clId="{3E39147E-158E-4099-BECE-8D8C54C07C10}" dt="2022-01-08T09:57:08.142" v="4159"/>
          <ac:inkMkLst>
            <pc:docMk/>
            <pc:sldMk cId="2484646154" sldId="321"/>
            <ac:inkMk id="189" creationId="{19C37757-4BD6-4A80-8313-04F6817DCEEC}"/>
          </ac:inkMkLst>
        </pc:inkChg>
        <pc:inkChg chg="add del">
          <ac:chgData name="Viet Anh Nguyen" userId="b95f61ff061388d5" providerId="LiveId" clId="{3E39147E-158E-4099-BECE-8D8C54C07C10}" dt="2022-01-08T09:57:08.142" v="4159"/>
          <ac:inkMkLst>
            <pc:docMk/>
            <pc:sldMk cId="2484646154" sldId="321"/>
            <ac:inkMk id="190" creationId="{6BADA012-9498-49A3-9EEF-F7EBCA27294F}"/>
          </ac:inkMkLst>
        </pc:inkChg>
        <pc:inkChg chg="add">
          <ac:chgData name="Viet Anh Nguyen" userId="b95f61ff061388d5" providerId="LiveId" clId="{3E39147E-158E-4099-BECE-8D8C54C07C10}" dt="2022-01-08T09:57:08.142" v="4159"/>
          <ac:inkMkLst>
            <pc:docMk/>
            <pc:sldMk cId="2484646154" sldId="321"/>
            <ac:inkMk id="191" creationId="{321AED89-21BD-48E4-9A8D-F30163181CCE}"/>
          </ac:inkMkLst>
        </pc:inkChg>
      </pc:sldChg>
      <pc:sldChg chg="addSp delSp add mod">
        <pc:chgData name="Viet Anh Nguyen" userId="b95f61ff061388d5" providerId="LiveId" clId="{3E39147E-158E-4099-BECE-8D8C54C07C10}" dt="2022-01-08T09:59:01.166" v="4300"/>
        <pc:sldMkLst>
          <pc:docMk/>
          <pc:sldMk cId="4289765349" sldId="322"/>
        </pc:sldMkLst>
        <pc:inkChg chg="add del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2" creationId="{009D5DE3-654D-4A0B-8C2A-D2D129DB1FF1}"/>
          </ac:inkMkLst>
        </pc:inkChg>
        <pc:inkChg chg="add del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3" creationId="{AD9287BD-1D83-4AEF-BB46-EE6C0D1DD431}"/>
          </ac:inkMkLst>
        </pc:inkChg>
        <pc:inkChg chg="add del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4" creationId="{C1A86F57-0FF9-44E6-AFCE-4C876A5AC4BC}"/>
          </ac:inkMkLst>
        </pc:inkChg>
        <pc:inkChg chg="add del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5" creationId="{965335CC-EC92-4DB2-A24F-D105DAAEF758}"/>
          </ac:inkMkLst>
        </pc:inkChg>
        <pc:inkChg chg="add del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6" creationId="{DC89D403-1B71-4DA1-9390-D072BF6216D0}"/>
          </ac:inkMkLst>
        </pc:inkChg>
        <pc:inkChg chg="add del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7" creationId="{85A7ACBC-1EDC-445E-930C-91C224DF671B}"/>
          </ac:inkMkLst>
        </pc:inkChg>
        <pc:inkChg chg="add del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8" creationId="{D4A9E095-7D58-40D3-BB74-81779943819A}"/>
          </ac:inkMkLst>
        </pc:inkChg>
        <pc:inkChg chg="add del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9" creationId="{A5CA5C84-6005-4526-9169-CC05F5423AF8}"/>
          </ac:inkMkLst>
        </pc:inkChg>
        <pc:inkChg chg="add del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10" creationId="{95B017FD-BDF9-47B1-9449-99307DD457AD}"/>
          </ac:inkMkLst>
        </pc:inkChg>
        <pc:inkChg chg="add del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11" creationId="{5E2FF712-7D49-427D-94FB-A5B63FB7E65C}"/>
          </ac:inkMkLst>
        </pc:inkChg>
        <pc:inkChg chg="add del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12" creationId="{07ADA702-9D2F-4381-AE43-BCC7042CFE7B}"/>
          </ac:inkMkLst>
        </pc:inkChg>
        <pc:inkChg chg="add del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13" creationId="{804165FA-70F5-457A-9E6E-93F07BED296D}"/>
          </ac:inkMkLst>
        </pc:inkChg>
        <pc:inkChg chg="add del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14" creationId="{55A2FB2E-668B-4AF6-9ED4-E91765785BFA}"/>
          </ac:inkMkLst>
        </pc:inkChg>
        <pc:inkChg chg="add del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15" creationId="{A1FE54D0-330A-4433-B683-86029886CA56}"/>
          </ac:inkMkLst>
        </pc:inkChg>
        <pc:inkChg chg="add del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16" creationId="{D6608ED1-67BE-44B0-AFAA-D40E9E150DB7}"/>
          </ac:inkMkLst>
        </pc:inkChg>
        <pc:inkChg chg="add del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17" creationId="{2A583515-75A2-43E7-AB93-1FA291F9ECFC}"/>
          </ac:inkMkLst>
        </pc:inkChg>
        <pc:inkChg chg="add del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18" creationId="{E711C033-DBCB-40D6-A1CD-62C443C754A2}"/>
          </ac:inkMkLst>
        </pc:inkChg>
        <pc:inkChg chg="add del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19" creationId="{800B964C-77B8-4E08-AEF2-2227D58182ED}"/>
          </ac:inkMkLst>
        </pc:inkChg>
        <pc:inkChg chg="add del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20" creationId="{3D8B35A1-58A9-4C93-9D21-18D9E33F0855}"/>
          </ac:inkMkLst>
        </pc:inkChg>
        <pc:inkChg chg="add del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21" creationId="{037330CD-6B31-4EE6-81AC-7BE3384BCFF1}"/>
          </ac:inkMkLst>
        </pc:inkChg>
        <pc:inkChg chg="add del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22" creationId="{39C57939-CAAC-400E-AAC9-956921500FB4}"/>
          </ac:inkMkLst>
        </pc:inkChg>
        <pc:inkChg chg="add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23" creationId="{2131726E-8B6C-44B8-892C-E59DD0FCEDFB}"/>
          </ac:inkMkLst>
        </pc:inkChg>
        <pc:inkChg chg="add">
          <ac:chgData name="Viet Anh Nguyen" userId="b95f61ff061388d5" providerId="LiveId" clId="{3E39147E-158E-4099-BECE-8D8C54C07C10}" dt="2022-01-08T09:57:19.691" v="4181"/>
          <ac:inkMkLst>
            <pc:docMk/>
            <pc:sldMk cId="4289765349" sldId="322"/>
            <ac:inkMk id="24" creationId="{AC0A5E4B-F001-4701-9477-66118A3EB05F}"/>
          </ac:inkMkLst>
        </pc:inkChg>
        <pc:inkChg chg="add del">
          <ac:chgData name="Viet Anh Nguyen" userId="b95f61ff061388d5" providerId="LiveId" clId="{3E39147E-158E-4099-BECE-8D8C54C07C10}" dt="2022-01-08T09:57:23.312" v="4189"/>
          <ac:inkMkLst>
            <pc:docMk/>
            <pc:sldMk cId="4289765349" sldId="322"/>
            <ac:inkMk id="25" creationId="{111DE2FD-C147-43BD-B3DE-D11E3B30739C}"/>
          </ac:inkMkLst>
        </pc:inkChg>
        <pc:inkChg chg="add del">
          <ac:chgData name="Viet Anh Nguyen" userId="b95f61ff061388d5" providerId="LiveId" clId="{3E39147E-158E-4099-BECE-8D8C54C07C10}" dt="2022-01-08T09:57:23.312" v="4189"/>
          <ac:inkMkLst>
            <pc:docMk/>
            <pc:sldMk cId="4289765349" sldId="322"/>
            <ac:inkMk id="26" creationId="{D3465F5E-1485-40F2-A2A6-6CA49C8036B0}"/>
          </ac:inkMkLst>
        </pc:inkChg>
        <pc:inkChg chg="add del">
          <ac:chgData name="Viet Anh Nguyen" userId="b95f61ff061388d5" providerId="LiveId" clId="{3E39147E-158E-4099-BECE-8D8C54C07C10}" dt="2022-01-08T09:57:23.312" v="4189"/>
          <ac:inkMkLst>
            <pc:docMk/>
            <pc:sldMk cId="4289765349" sldId="322"/>
            <ac:inkMk id="27" creationId="{717A7885-A81C-40B0-B25E-430087DC1617}"/>
          </ac:inkMkLst>
        </pc:inkChg>
        <pc:inkChg chg="add del">
          <ac:chgData name="Viet Anh Nguyen" userId="b95f61ff061388d5" providerId="LiveId" clId="{3E39147E-158E-4099-BECE-8D8C54C07C10}" dt="2022-01-08T09:57:23.312" v="4189"/>
          <ac:inkMkLst>
            <pc:docMk/>
            <pc:sldMk cId="4289765349" sldId="322"/>
            <ac:inkMk id="28" creationId="{71396F04-A337-47BE-B11C-B8763943C886}"/>
          </ac:inkMkLst>
        </pc:inkChg>
        <pc:inkChg chg="add del">
          <ac:chgData name="Viet Anh Nguyen" userId="b95f61ff061388d5" providerId="LiveId" clId="{3E39147E-158E-4099-BECE-8D8C54C07C10}" dt="2022-01-08T09:57:23.312" v="4189"/>
          <ac:inkMkLst>
            <pc:docMk/>
            <pc:sldMk cId="4289765349" sldId="322"/>
            <ac:inkMk id="29" creationId="{2E790AC4-DFBF-4C7E-83E4-17A66EC4EB1C}"/>
          </ac:inkMkLst>
        </pc:inkChg>
        <pc:inkChg chg="add del">
          <ac:chgData name="Viet Anh Nguyen" userId="b95f61ff061388d5" providerId="LiveId" clId="{3E39147E-158E-4099-BECE-8D8C54C07C10}" dt="2022-01-08T09:57:23.312" v="4189"/>
          <ac:inkMkLst>
            <pc:docMk/>
            <pc:sldMk cId="4289765349" sldId="322"/>
            <ac:inkMk id="30" creationId="{F912FCF1-3D06-40DC-A597-1197A7FEC8FB}"/>
          </ac:inkMkLst>
        </pc:inkChg>
        <pc:inkChg chg="add del">
          <ac:chgData name="Viet Anh Nguyen" userId="b95f61ff061388d5" providerId="LiveId" clId="{3E39147E-158E-4099-BECE-8D8C54C07C10}" dt="2022-01-08T09:57:23.312" v="4189"/>
          <ac:inkMkLst>
            <pc:docMk/>
            <pc:sldMk cId="4289765349" sldId="322"/>
            <ac:inkMk id="31" creationId="{D3823AB6-8F6A-499C-AF87-E1F17FDFF583}"/>
          </ac:inkMkLst>
        </pc:inkChg>
        <pc:inkChg chg="add del">
          <ac:chgData name="Viet Anh Nguyen" userId="b95f61ff061388d5" providerId="LiveId" clId="{3E39147E-158E-4099-BECE-8D8C54C07C10}" dt="2022-01-08T09:57:30.099" v="4206"/>
          <ac:inkMkLst>
            <pc:docMk/>
            <pc:sldMk cId="4289765349" sldId="322"/>
            <ac:inkMk id="32" creationId="{55D781FB-8D83-4A6C-8F82-5F1CB4B18E47}"/>
          </ac:inkMkLst>
        </pc:inkChg>
        <pc:inkChg chg="add">
          <ac:chgData name="Viet Anh Nguyen" userId="b95f61ff061388d5" providerId="LiveId" clId="{3E39147E-158E-4099-BECE-8D8C54C07C10}" dt="2022-01-08T09:57:23.312" v="4189"/>
          <ac:inkMkLst>
            <pc:docMk/>
            <pc:sldMk cId="4289765349" sldId="322"/>
            <ac:inkMk id="33" creationId="{B16ECDB8-DF51-44EB-848E-6AC3F3F44BEC}"/>
          </ac:inkMkLst>
        </pc:inkChg>
        <pc:inkChg chg="add del">
          <ac:chgData name="Viet Anh Nguyen" userId="b95f61ff061388d5" providerId="LiveId" clId="{3E39147E-158E-4099-BECE-8D8C54C07C10}" dt="2022-01-08T09:57:30.099" v="4206"/>
          <ac:inkMkLst>
            <pc:docMk/>
            <pc:sldMk cId="4289765349" sldId="322"/>
            <ac:inkMk id="34" creationId="{82A65608-A5B0-46F3-9ABF-A6E59C15A0EC}"/>
          </ac:inkMkLst>
        </pc:inkChg>
        <pc:inkChg chg="add del">
          <ac:chgData name="Viet Anh Nguyen" userId="b95f61ff061388d5" providerId="LiveId" clId="{3E39147E-158E-4099-BECE-8D8C54C07C10}" dt="2022-01-08T09:57:30.099" v="4206"/>
          <ac:inkMkLst>
            <pc:docMk/>
            <pc:sldMk cId="4289765349" sldId="322"/>
            <ac:inkMk id="35" creationId="{A1867AAF-E10A-4EB7-A275-CC53F6BCB0AB}"/>
          </ac:inkMkLst>
        </pc:inkChg>
        <pc:inkChg chg="add del">
          <ac:chgData name="Viet Anh Nguyen" userId="b95f61ff061388d5" providerId="LiveId" clId="{3E39147E-158E-4099-BECE-8D8C54C07C10}" dt="2022-01-08T09:57:30.099" v="4206"/>
          <ac:inkMkLst>
            <pc:docMk/>
            <pc:sldMk cId="4289765349" sldId="322"/>
            <ac:inkMk id="36" creationId="{C196A3A0-57C1-43E5-9210-1B112A70DC69}"/>
          </ac:inkMkLst>
        </pc:inkChg>
        <pc:inkChg chg="add del">
          <ac:chgData name="Viet Anh Nguyen" userId="b95f61ff061388d5" providerId="LiveId" clId="{3E39147E-158E-4099-BECE-8D8C54C07C10}" dt="2022-01-08T09:57:30.099" v="4206"/>
          <ac:inkMkLst>
            <pc:docMk/>
            <pc:sldMk cId="4289765349" sldId="322"/>
            <ac:inkMk id="37" creationId="{A027EFD2-9FF4-4A01-AD4C-2AF2C1293197}"/>
          </ac:inkMkLst>
        </pc:inkChg>
        <pc:inkChg chg="add del">
          <ac:chgData name="Viet Anh Nguyen" userId="b95f61ff061388d5" providerId="LiveId" clId="{3E39147E-158E-4099-BECE-8D8C54C07C10}" dt="2022-01-08T09:57:30.099" v="4206"/>
          <ac:inkMkLst>
            <pc:docMk/>
            <pc:sldMk cId="4289765349" sldId="322"/>
            <ac:inkMk id="38" creationId="{B6522AE7-0AFE-4A6A-8E9D-09FA5ECABE17}"/>
          </ac:inkMkLst>
        </pc:inkChg>
        <pc:inkChg chg="add del">
          <ac:chgData name="Viet Anh Nguyen" userId="b95f61ff061388d5" providerId="LiveId" clId="{3E39147E-158E-4099-BECE-8D8C54C07C10}" dt="2022-01-08T09:57:30.099" v="4206"/>
          <ac:inkMkLst>
            <pc:docMk/>
            <pc:sldMk cId="4289765349" sldId="322"/>
            <ac:inkMk id="39" creationId="{FACF2812-77E1-41AD-9DA5-6EACCC209506}"/>
          </ac:inkMkLst>
        </pc:inkChg>
        <pc:inkChg chg="add del">
          <ac:chgData name="Viet Anh Nguyen" userId="b95f61ff061388d5" providerId="LiveId" clId="{3E39147E-158E-4099-BECE-8D8C54C07C10}" dt="2022-01-08T09:57:30.099" v="4206"/>
          <ac:inkMkLst>
            <pc:docMk/>
            <pc:sldMk cId="4289765349" sldId="322"/>
            <ac:inkMk id="40" creationId="{92725AC8-1A02-4A06-B2C3-5083E64886F4}"/>
          </ac:inkMkLst>
        </pc:inkChg>
        <pc:inkChg chg="add del">
          <ac:chgData name="Viet Anh Nguyen" userId="b95f61ff061388d5" providerId="LiveId" clId="{3E39147E-158E-4099-BECE-8D8C54C07C10}" dt="2022-01-08T09:57:30.099" v="4206"/>
          <ac:inkMkLst>
            <pc:docMk/>
            <pc:sldMk cId="4289765349" sldId="322"/>
            <ac:inkMk id="41" creationId="{0DF6D603-0124-4F26-AF5F-623F8CE1739E}"/>
          </ac:inkMkLst>
        </pc:inkChg>
        <pc:inkChg chg="add del">
          <ac:chgData name="Viet Anh Nguyen" userId="b95f61ff061388d5" providerId="LiveId" clId="{3E39147E-158E-4099-BECE-8D8C54C07C10}" dt="2022-01-08T09:57:30.099" v="4206"/>
          <ac:inkMkLst>
            <pc:docMk/>
            <pc:sldMk cId="4289765349" sldId="322"/>
            <ac:inkMk id="42" creationId="{5E864060-A482-4F4C-82B9-F1F2FDAEB61D}"/>
          </ac:inkMkLst>
        </pc:inkChg>
        <pc:inkChg chg="add del">
          <ac:chgData name="Viet Anh Nguyen" userId="b95f61ff061388d5" providerId="LiveId" clId="{3E39147E-158E-4099-BECE-8D8C54C07C10}" dt="2022-01-08T09:57:30.099" v="4206"/>
          <ac:inkMkLst>
            <pc:docMk/>
            <pc:sldMk cId="4289765349" sldId="322"/>
            <ac:inkMk id="43" creationId="{D77EA03C-CBC0-49B8-9931-7A49EC1ED368}"/>
          </ac:inkMkLst>
        </pc:inkChg>
        <pc:inkChg chg="add del">
          <ac:chgData name="Viet Anh Nguyen" userId="b95f61ff061388d5" providerId="LiveId" clId="{3E39147E-158E-4099-BECE-8D8C54C07C10}" dt="2022-01-08T09:57:30.099" v="4206"/>
          <ac:inkMkLst>
            <pc:docMk/>
            <pc:sldMk cId="4289765349" sldId="322"/>
            <ac:inkMk id="44" creationId="{FA2D2597-CA5A-46F2-8930-D13B1F28A7A8}"/>
          </ac:inkMkLst>
        </pc:inkChg>
        <pc:inkChg chg="add del">
          <ac:chgData name="Viet Anh Nguyen" userId="b95f61ff061388d5" providerId="LiveId" clId="{3E39147E-158E-4099-BECE-8D8C54C07C10}" dt="2022-01-08T09:57:30.099" v="4206"/>
          <ac:inkMkLst>
            <pc:docMk/>
            <pc:sldMk cId="4289765349" sldId="322"/>
            <ac:inkMk id="45" creationId="{2690D58B-DB60-4CED-A46D-5F7DCD6AC2F5}"/>
          </ac:inkMkLst>
        </pc:inkChg>
        <pc:inkChg chg="add del">
          <ac:chgData name="Viet Anh Nguyen" userId="b95f61ff061388d5" providerId="LiveId" clId="{3E39147E-158E-4099-BECE-8D8C54C07C10}" dt="2022-01-08T09:57:30.099" v="4206"/>
          <ac:inkMkLst>
            <pc:docMk/>
            <pc:sldMk cId="4289765349" sldId="322"/>
            <ac:inkMk id="46" creationId="{6A74142A-B34A-44B0-B3B6-3F61E23D7B50}"/>
          </ac:inkMkLst>
        </pc:inkChg>
        <pc:inkChg chg="add del">
          <ac:chgData name="Viet Anh Nguyen" userId="b95f61ff061388d5" providerId="LiveId" clId="{3E39147E-158E-4099-BECE-8D8C54C07C10}" dt="2022-01-08T09:57:30.099" v="4206"/>
          <ac:inkMkLst>
            <pc:docMk/>
            <pc:sldMk cId="4289765349" sldId="322"/>
            <ac:inkMk id="47" creationId="{7F48639D-4790-40B2-9EF4-65456BA55F97}"/>
          </ac:inkMkLst>
        </pc:inkChg>
        <pc:inkChg chg="add del">
          <ac:chgData name="Viet Anh Nguyen" userId="b95f61ff061388d5" providerId="LiveId" clId="{3E39147E-158E-4099-BECE-8D8C54C07C10}" dt="2022-01-08T09:57:30.099" v="4206"/>
          <ac:inkMkLst>
            <pc:docMk/>
            <pc:sldMk cId="4289765349" sldId="322"/>
            <ac:inkMk id="48" creationId="{7E7BFA85-D899-48EE-B180-EAEC55AD429F}"/>
          </ac:inkMkLst>
        </pc:inkChg>
        <pc:inkChg chg="add del">
          <ac:chgData name="Viet Anh Nguyen" userId="b95f61ff061388d5" providerId="LiveId" clId="{3E39147E-158E-4099-BECE-8D8C54C07C10}" dt="2022-01-08T09:57:30.099" v="4206"/>
          <ac:inkMkLst>
            <pc:docMk/>
            <pc:sldMk cId="4289765349" sldId="322"/>
            <ac:inkMk id="49" creationId="{34CEC80B-8080-4B0C-895B-55F62E3A2D88}"/>
          </ac:inkMkLst>
        </pc:inkChg>
        <pc:inkChg chg="add">
          <ac:chgData name="Viet Anh Nguyen" userId="b95f61ff061388d5" providerId="LiveId" clId="{3E39147E-158E-4099-BECE-8D8C54C07C10}" dt="2022-01-08T09:57:30.099" v="4206"/>
          <ac:inkMkLst>
            <pc:docMk/>
            <pc:sldMk cId="4289765349" sldId="322"/>
            <ac:inkMk id="50" creationId="{6D038DE5-FE53-477C-94A5-652CCCDF8468}"/>
          </ac:inkMkLst>
        </pc:inkChg>
        <pc:inkChg chg="add">
          <ac:chgData name="Viet Anh Nguyen" userId="b95f61ff061388d5" providerId="LiveId" clId="{3E39147E-158E-4099-BECE-8D8C54C07C10}" dt="2022-01-08T09:57:30.099" v="4206"/>
          <ac:inkMkLst>
            <pc:docMk/>
            <pc:sldMk cId="4289765349" sldId="322"/>
            <ac:inkMk id="51" creationId="{BB44F46B-E2FC-4F8C-BAFC-2C7F7CA1035C}"/>
          </ac:inkMkLst>
        </pc:inkChg>
        <pc:inkChg chg="add del">
          <ac:chgData name="Viet Anh Nguyen" userId="b95f61ff061388d5" providerId="LiveId" clId="{3E39147E-158E-4099-BECE-8D8C54C07C10}" dt="2022-01-08T09:57:39.126" v="4214"/>
          <ac:inkMkLst>
            <pc:docMk/>
            <pc:sldMk cId="4289765349" sldId="322"/>
            <ac:inkMk id="52" creationId="{2CE54EDA-1D82-4242-8F73-0043C342D0AC}"/>
          </ac:inkMkLst>
        </pc:inkChg>
        <pc:inkChg chg="add del">
          <ac:chgData name="Viet Anh Nguyen" userId="b95f61ff061388d5" providerId="LiveId" clId="{3E39147E-158E-4099-BECE-8D8C54C07C10}" dt="2022-01-08T09:57:39.126" v="4214"/>
          <ac:inkMkLst>
            <pc:docMk/>
            <pc:sldMk cId="4289765349" sldId="322"/>
            <ac:inkMk id="53" creationId="{BE2E2E68-6BC9-4F2F-8DE1-F3EDB09C629E}"/>
          </ac:inkMkLst>
        </pc:inkChg>
        <pc:inkChg chg="add del">
          <ac:chgData name="Viet Anh Nguyen" userId="b95f61ff061388d5" providerId="LiveId" clId="{3E39147E-158E-4099-BECE-8D8C54C07C10}" dt="2022-01-08T09:57:39.126" v="4214"/>
          <ac:inkMkLst>
            <pc:docMk/>
            <pc:sldMk cId="4289765349" sldId="322"/>
            <ac:inkMk id="54" creationId="{8D36449A-582C-499B-A4CC-C6C93285FCEE}"/>
          </ac:inkMkLst>
        </pc:inkChg>
        <pc:inkChg chg="add del">
          <ac:chgData name="Viet Anh Nguyen" userId="b95f61ff061388d5" providerId="LiveId" clId="{3E39147E-158E-4099-BECE-8D8C54C07C10}" dt="2022-01-08T09:57:39.126" v="4214"/>
          <ac:inkMkLst>
            <pc:docMk/>
            <pc:sldMk cId="4289765349" sldId="322"/>
            <ac:inkMk id="55" creationId="{B57ABB35-F244-4819-B163-414918003328}"/>
          </ac:inkMkLst>
        </pc:inkChg>
        <pc:inkChg chg="add del">
          <ac:chgData name="Viet Anh Nguyen" userId="b95f61ff061388d5" providerId="LiveId" clId="{3E39147E-158E-4099-BECE-8D8C54C07C10}" dt="2022-01-08T09:57:39.126" v="4214"/>
          <ac:inkMkLst>
            <pc:docMk/>
            <pc:sldMk cId="4289765349" sldId="322"/>
            <ac:inkMk id="56" creationId="{2DE45BD7-D162-428D-9D6B-4A40DCC553A6}"/>
          </ac:inkMkLst>
        </pc:inkChg>
        <pc:inkChg chg="add del">
          <ac:chgData name="Viet Anh Nguyen" userId="b95f61ff061388d5" providerId="LiveId" clId="{3E39147E-158E-4099-BECE-8D8C54C07C10}" dt="2022-01-08T09:57:39.126" v="4214"/>
          <ac:inkMkLst>
            <pc:docMk/>
            <pc:sldMk cId="4289765349" sldId="322"/>
            <ac:inkMk id="57" creationId="{F4A5561C-318E-4EF9-83AF-FC5FBBC164A4}"/>
          </ac:inkMkLst>
        </pc:inkChg>
        <pc:inkChg chg="add del">
          <ac:chgData name="Viet Anh Nguyen" userId="b95f61ff061388d5" providerId="LiveId" clId="{3E39147E-158E-4099-BECE-8D8C54C07C10}" dt="2022-01-08T09:57:39.126" v="4214"/>
          <ac:inkMkLst>
            <pc:docMk/>
            <pc:sldMk cId="4289765349" sldId="322"/>
            <ac:inkMk id="58" creationId="{11FC996B-0940-4BC5-8A29-8BE9164B79DC}"/>
          </ac:inkMkLst>
        </pc:inkChg>
        <pc:inkChg chg="add">
          <ac:chgData name="Viet Anh Nguyen" userId="b95f61ff061388d5" providerId="LiveId" clId="{3E39147E-158E-4099-BECE-8D8C54C07C10}" dt="2022-01-08T09:57:39.126" v="4214"/>
          <ac:inkMkLst>
            <pc:docMk/>
            <pc:sldMk cId="4289765349" sldId="322"/>
            <ac:inkMk id="59" creationId="{0256810D-C058-4BA5-8B37-B74ADBB9F0C7}"/>
          </ac:inkMkLst>
        </pc:inkChg>
        <pc:inkChg chg="add">
          <ac:chgData name="Viet Anh Nguyen" userId="b95f61ff061388d5" providerId="LiveId" clId="{3E39147E-158E-4099-BECE-8D8C54C07C10}" dt="2022-01-08T09:57:39.126" v="4214"/>
          <ac:inkMkLst>
            <pc:docMk/>
            <pc:sldMk cId="4289765349" sldId="322"/>
            <ac:inkMk id="60" creationId="{E131A729-ADC7-4555-99BD-DCFD6D31FC7F}"/>
          </ac:inkMkLst>
        </pc:inkChg>
        <pc:inkChg chg="add del">
          <ac:chgData name="Viet Anh Nguyen" userId="b95f61ff061388d5" providerId="LiveId" clId="{3E39147E-158E-4099-BECE-8D8C54C07C10}" dt="2022-01-08T09:57:47.178" v="4222"/>
          <ac:inkMkLst>
            <pc:docMk/>
            <pc:sldMk cId="4289765349" sldId="322"/>
            <ac:inkMk id="61" creationId="{C34DE2DC-8F06-4B58-A215-D16F6AB37C2D}"/>
          </ac:inkMkLst>
        </pc:inkChg>
        <pc:inkChg chg="add del">
          <ac:chgData name="Viet Anh Nguyen" userId="b95f61ff061388d5" providerId="LiveId" clId="{3E39147E-158E-4099-BECE-8D8C54C07C10}" dt="2022-01-08T09:57:47.178" v="4222"/>
          <ac:inkMkLst>
            <pc:docMk/>
            <pc:sldMk cId="4289765349" sldId="322"/>
            <ac:inkMk id="62" creationId="{736168B0-BBB6-43CE-A641-C6BE023C9B95}"/>
          </ac:inkMkLst>
        </pc:inkChg>
        <pc:inkChg chg="add del">
          <ac:chgData name="Viet Anh Nguyen" userId="b95f61ff061388d5" providerId="LiveId" clId="{3E39147E-158E-4099-BECE-8D8C54C07C10}" dt="2022-01-08T09:57:47.178" v="4222"/>
          <ac:inkMkLst>
            <pc:docMk/>
            <pc:sldMk cId="4289765349" sldId="322"/>
            <ac:inkMk id="63" creationId="{15E928CA-D721-4D44-9669-7935CE4D78A9}"/>
          </ac:inkMkLst>
        </pc:inkChg>
        <pc:inkChg chg="add del">
          <ac:chgData name="Viet Anh Nguyen" userId="b95f61ff061388d5" providerId="LiveId" clId="{3E39147E-158E-4099-BECE-8D8C54C07C10}" dt="2022-01-08T09:57:47.178" v="4222"/>
          <ac:inkMkLst>
            <pc:docMk/>
            <pc:sldMk cId="4289765349" sldId="322"/>
            <ac:inkMk id="64" creationId="{D22B333C-C29D-4F79-A379-647B73C1C24E}"/>
          </ac:inkMkLst>
        </pc:inkChg>
        <pc:inkChg chg="add del">
          <ac:chgData name="Viet Anh Nguyen" userId="b95f61ff061388d5" providerId="LiveId" clId="{3E39147E-158E-4099-BECE-8D8C54C07C10}" dt="2022-01-08T09:57:47.178" v="4222"/>
          <ac:inkMkLst>
            <pc:docMk/>
            <pc:sldMk cId="4289765349" sldId="322"/>
            <ac:inkMk id="65" creationId="{C2B8D764-ACC6-49D6-BC4A-ECCCD04A20B8}"/>
          </ac:inkMkLst>
        </pc:inkChg>
        <pc:inkChg chg="add del">
          <ac:chgData name="Viet Anh Nguyen" userId="b95f61ff061388d5" providerId="LiveId" clId="{3E39147E-158E-4099-BECE-8D8C54C07C10}" dt="2022-01-08T09:57:47.178" v="4222"/>
          <ac:inkMkLst>
            <pc:docMk/>
            <pc:sldMk cId="4289765349" sldId="322"/>
            <ac:inkMk id="66" creationId="{F7D784CF-A0DE-43CE-8047-824E0D7FD6A0}"/>
          </ac:inkMkLst>
        </pc:inkChg>
        <pc:inkChg chg="add del">
          <ac:chgData name="Viet Anh Nguyen" userId="b95f61ff061388d5" providerId="LiveId" clId="{3E39147E-158E-4099-BECE-8D8C54C07C10}" dt="2022-01-08T09:57:47.178" v="4222"/>
          <ac:inkMkLst>
            <pc:docMk/>
            <pc:sldMk cId="4289765349" sldId="322"/>
            <ac:inkMk id="67" creationId="{60B1114A-C210-49DE-9180-14E45AF6C579}"/>
          </ac:inkMkLst>
        </pc:inkChg>
        <pc:inkChg chg="add">
          <ac:chgData name="Viet Anh Nguyen" userId="b95f61ff061388d5" providerId="LiveId" clId="{3E39147E-158E-4099-BECE-8D8C54C07C10}" dt="2022-01-08T09:57:47.178" v="4222"/>
          <ac:inkMkLst>
            <pc:docMk/>
            <pc:sldMk cId="4289765349" sldId="322"/>
            <ac:inkMk id="68" creationId="{1906470F-EB2F-48AB-9381-2B8C99C7C2E8}"/>
          </ac:inkMkLst>
        </pc:inkChg>
        <pc:inkChg chg="add">
          <ac:chgData name="Viet Anh Nguyen" userId="b95f61ff061388d5" providerId="LiveId" clId="{3E39147E-158E-4099-BECE-8D8C54C07C10}" dt="2022-01-08T09:57:47.178" v="4222"/>
          <ac:inkMkLst>
            <pc:docMk/>
            <pc:sldMk cId="4289765349" sldId="322"/>
            <ac:inkMk id="69" creationId="{569D7ABD-F7BA-4384-A4A9-004551D898FE}"/>
          </ac:inkMkLst>
        </pc:inkChg>
        <pc:inkChg chg="add del">
          <ac:chgData name="Viet Anh Nguyen" userId="b95f61ff061388d5" providerId="LiveId" clId="{3E39147E-158E-4099-BECE-8D8C54C07C10}" dt="2022-01-08T09:57:51.994" v="4236"/>
          <ac:inkMkLst>
            <pc:docMk/>
            <pc:sldMk cId="4289765349" sldId="322"/>
            <ac:inkMk id="70" creationId="{0D09C9D9-AD67-4499-A399-99DFF89C8D78}"/>
          </ac:inkMkLst>
        </pc:inkChg>
        <pc:inkChg chg="add del">
          <ac:chgData name="Viet Anh Nguyen" userId="b95f61ff061388d5" providerId="LiveId" clId="{3E39147E-158E-4099-BECE-8D8C54C07C10}" dt="2022-01-08T09:57:51.994" v="4236"/>
          <ac:inkMkLst>
            <pc:docMk/>
            <pc:sldMk cId="4289765349" sldId="322"/>
            <ac:inkMk id="71" creationId="{6E97F447-C89C-43A5-B236-1F125BCE0D98}"/>
          </ac:inkMkLst>
        </pc:inkChg>
        <pc:inkChg chg="add del">
          <ac:chgData name="Viet Anh Nguyen" userId="b95f61ff061388d5" providerId="LiveId" clId="{3E39147E-158E-4099-BECE-8D8C54C07C10}" dt="2022-01-08T09:57:51.994" v="4236"/>
          <ac:inkMkLst>
            <pc:docMk/>
            <pc:sldMk cId="4289765349" sldId="322"/>
            <ac:inkMk id="72" creationId="{B1290EB6-69C6-4E45-8376-E268B5068D59}"/>
          </ac:inkMkLst>
        </pc:inkChg>
        <pc:inkChg chg="add del">
          <ac:chgData name="Viet Anh Nguyen" userId="b95f61ff061388d5" providerId="LiveId" clId="{3E39147E-158E-4099-BECE-8D8C54C07C10}" dt="2022-01-08T09:57:51.994" v="4236"/>
          <ac:inkMkLst>
            <pc:docMk/>
            <pc:sldMk cId="4289765349" sldId="322"/>
            <ac:inkMk id="73" creationId="{B3C097BD-04E5-48A8-AD34-258325755F0A}"/>
          </ac:inkMkLst>
        </pc:inkChg>
        <pc:inkChg chg="add del">
          <ac:chgData name="Viet Anh Nguyen" userId="b95f61ff061388d5" providerId="LiveId" clId="{3E39147E-158E-4099-BECE-8D8C54C07C10}" dt="2022-01-08T09:57:51.994" v="4236"/>
          <ac:inkMkLst>
            <pc:docMk/>
            <pc:sldMk cId="4289765349" sldId="322"/>
            <ac:inkMk id="74" creationId="{2E000E74-1C87-4291-B635-54CB269A552F}"/>
          </ac:inkMkLst>
        </pc:inkChg>
        <pc:inkChg chg="add del">
          <ac:chgData name="Viet Anh Nguyen" userId="b95f61ff061388d5" providerId="LiveId" clId="{3E39147E-158E-4099-BECE-8D8C54C07C10}" dt="2022-01-08T09:57:51.994" v="4236"/>
          <ac:inkMkLst>
            <pc:docMk/>
            <pc:sldMk cId="4289765349" sldId="322"/>
            <ac:inkMk id="75" creationId="{0A267BC9-4333-48A1-AD54-23116AFC65B1}"/>
          </ac:inkMkLst>
        </pc:inkChg>
        <pc:inkChg chg="add del">
          <ac:chgData name="Viet Anh Nguyen" userId="b95f61ff061388d5" providerId="LiveId" clId="{3E39147E-158E-4099-BECE-8D8C54C07C10}" dt="2022-01-08T09:57:51.994" v="4236"/>
          <ac:inkMkLst>
            <pc:docMk/>
            <pc:sldMk cId="4289765349" sldId="322"/>
            <ac:inkMk id="76" creationId="{EF546C6D-F534-40C1-9387-BD87373825F5}"/>
          </ac:inkMkLst>
        </pc:inkChg>
        <pc:inkChg chg="add del">
          <ac:chgData name="Viet Anh Nguyen" userId="b95f61ff061388d5" providerId="LiveId" clId="{3E39147E-158E-4099-BECE-8D8C54C07C10}" dt="2022-01-08T09:57:51.994" v="4236"/>
          <ac:inkMkLst>
            <pc:docMk/>
            <pc:sldMk cId="4289765349" sldId="322"/>
            <ac:inkMk id="77" creationId="{DEBF26AD-8963-4C4F-A061-29731901C3FB}"/>
          </ac:inkMkLst>
        </pc:inkChg>
        <pc:inkChg chg="add del">
          <ac:chgData name="Viet Anh Nguyen" userId="b95f61ff061388d5" providerId="LiveId" clId="{3E39147E-158E-4099-BECE-8D8C54C07C10}" dt="2022-01-08T09:57:51.994" v="4236"/>
          <ac:inkMkLst>
            <pc:docMk/>
            <pc:sldMk cId="4289765349" sldId="322"/>
            <ac:inkMk id="78" creationId="{6A6027E6-FB9E-4C7F-A89E-4CB6EA38435C}"/>
          </ac:inkMkLst>
        </pc:inkChg>
        <pc:inkChg chg="add del">
          <ac:chgData name="Viet Anh Nguyen" userId="b95f61ff061388d5" providerId="LiveId" clId="{3E39147E-158E-4099-BECE-8D8C54C07C10}" dt="2022-01-08T09:57:51.994" v="4236"/>
          <ac:inkMkLst>
            <pc:docMk/>
            <pc:sldMk cId="4289765349" sldId="322"/>
            <ac:inkMk id="79" creationId="{B9C83106-9DD1-473E-9C2B-370CDED63A69}"/>
          </ac:inkMkLst>
        </pc:inkChg>
        <pc:inkChg chg="add del">
          <ac:chgData name="Viet Anh Nguyen" userId="b95f61ff061388d5" providerId="LiveId" clId="{3E39147E-158E-4099-BECE-8D8C54C07C10}" dt="2022-01-08T09:57:51.994" v="4236"/>
          <ac:inkMkLst>
            <pc:docMk/>
            <pc:sldMk cId="4289765349" sldId="322"/>
            <ac:inkMk id="80" creationId="{03C98098-C930-4F81-BDDA-0C40EB781E7E}"/>
          </ac:inkMkLst>
        </pc:inkChg>
        <pc:inkChg chg="add">
          <ac:chgData name="Viet Anh Nguyen" userId="b95f61ff061388d5" providerId="LiveId" clId="{3E39147E-158E-4099-BECE-8D8C54C07C10}" dt="2022-01-08T09:57:50.883" v="4234" actId="9405"/>
          <ac:inkMkLst>
            <pc:docMk/>
            <pc:sldMk cId="4289765349" sldId="322"/>
            <ac:inkMk id="81" creationId="{BC2AE94D-A193-4F65-AB39-01586331A154}"/>
          </ac:inkMkLst>
        </pc:inkChg>
        <pc:inkChg chg="add">
          <ac:chgData name="Viet Anh Nguyen" userId="b95f61ff061388d5" providerId="LiveId" clId="{3E39147E-158E-4099-BECE-8D8C54C07C10}" dt="2022-01-08T09:57:51.052" v="4235" actId="9405"/>
          <ac:inkMkLst>
            <pc:docMk/>
            <pc:sldMk cId="4289765349" sldId="322"/>
            <ac:inkMk id="82" creationId="{3CA4A6B4-401E-4C65-BD6B-CCADE3152BF9}"/>
          </ac:inkMkLst>
        </pc:inkChg>
        <pc:inkChg chg="add">
          <ac:chgData name="Viet Anh Nguyen" userId="b95f61ff061388d5" providerId="LiveId" clId="{3E39147E-158E-4099-BECE-8D8C54C07C10}" dt="2022-01-08T09:57:51.994" v="4236"/>
          <ac:inkMkLst>
            <pc:docMk/>
            <pc:sldMk cId="4289765349" sldId="322"/>
            <ac:inkMk id="83" creationId="{823F472B-D842-4CEC-A02E-3FD53AF79625}"/>
          </ac:inkMkLst>
        </pc:inkChg>
        <pc:inkChg chg="add">
          <ac:chgData name="Viet Anh Nguyen" userId="b95f61ff061388d5" providerId="LiveId" clId="{3E39147E-158E-4099-BECE-8D8C54C07C10}" dt="2022-01-08T09:57:51.994" v="4236"/>
          <ac:inkMkLst>
            <pc:docMk/>
            <pc:sldMk cId="4289765349" sldId="322"/>
            <ac:inkMk id="84" creationId="{9D47CB87-610D-45D8-BB1F-716851E6206F}"/>
          </ac:inkMkLst>
        </pc:inkChg>
        <pc:inkChg chg="add del">
          <ac:chgData name="Viet Anh Nguyen" userId="b95f61ff061388d5" providerId="LiveId" clId="{3E39147E-158E-4099-BECE-8D8C54C07C10}" dt="2022-01-08T09:57:55.715" v="4239"/>
          <ac:inkMkLst>
            <pc:docMk/>
            <pc:sldMk cId="4289765349" sldId="322"/>
            <ac:inkMk id="85" creationId="{879E9912-8CB4-4BC1-ABBE-B6E5B5E8265F}"/>
          </ac:inkMkLst>
        </pc:inkChg>
        <pc:inkChg chg="add del">
          <ac:chgData name="Viet Anh Nguyen" userId="b95f61ff061388d5" providerId="LiveId" clId="{3E39147E-158E-4099-BECE-8D8C54C07C10}" dt="2022-01-08T09:57:55.715" v="4239"/>
          <ac:inkMkLst>
            <pc:docMk/>
            <pc:sldMk cId="4289765349" sldId="322"/>
            <ac:inkMk id="86" creationId="{AFFAADB4-9283-4134-A88E-D63DAF6CF8FA}"/>
          </ac:inkMkLst>
        </pc:inkChg>
        <pc:inkChg chg="add del">
          <ac:chgData name="Viet Anh Nguyen" userId="b95f61ff061388d5" providerId="LiveId" clId="{3E39147E-158E-4099-BECE-8D8C54C07C10}" dt="2022-01-08T09:57:57.294" v="4242"/>
          <ac:inkMkLst>
            <pc:docMk/>
            <pc:sldMk cId="4289765349" sldId="322"/>
            <ac:inkMk id="87" creationId="{6F5EB85F-FBDD-4437-9F91-2FC284EE61D4}"/>
          </ac:inkMkLst>
        </pc:inkChg>
        <pc:inkChg chg="add del">
          <ac:chgData name="Viet Anh Nguyen" userId="b95f61ff061388d5" providerId="LiveId" clId="{3E39147E-158E-4099-BECE-8D8C54C07C10}" dt="2022-01-08T09:57:57.294" v="4242"/>
          <ac:inkMkLst>
            <pc:docMk/>
            <pc:sldMk cId="4289765349" sldId="322"/>
            <ac:inkMk id="88" creationId="{6BF168D1-3409-4291-9D8D-846405D80854}"/>
          </ac:inkMkLst>
        </pc:inkChg>
        <pc:inkChg chg="add del">
          <ac:chgData name="Viet Anh Nguyen" userId="b95f61ff061388d5" providerId="LiveId" clId="{3E39147E-158E-4099-BECE-8D8C54C07C10}" dt="2022-01-08T09:57:57.294" v="4242"/>
          <ac:inkMkLst>
            <pc:docMk/>
            <pc:sldMk cId="4289765349" sldId="322"/>
            <ac:inkMk id="89" creationId="{2223B679-4915-46D5-BCD6-F06349232021}"/>
          </ac:inkMkLst>
        </pc:inkChg>
        <pc:inkChg chg="add">
          <ac:chgData name="Viet Anh Nguyen" userId="b95f61ff061388d5" providerId="LiveId" clId="{3E39147E-158E-4099-BECE-8D8C54C07C10}" dt="2022-01-08T09:57:57.294" v="4242"/>
          <ac:inkMkLst>
            <pc:docMk/>
            <pc:sldMk cId="4289765349" sldId="322"/>
            <ac:inkMk id="90" creationId="{35859A41-1036-486D-9EED-5E881B8CBAD3}"/>
          </ac:inkMkLst>
        </pc:inkChg>
        <pc:inkChg chg="add del">
          <ac:chgData name="Viet Anh Nguyen" userId="b95f61ff061388d5" providerId="LiveId" clId="{3E39147E-158E-4099-BECE-8D8C54C07C10}" dt="2022-01-08T09:58:00.478" v="4246"/>
          <ac:inkMkLst>
            <pc:docMk/>
            <pc:sldMk cId="4289765349" sldId="322"/>
            <ac:inkMk id="91" creationId="{1A8E89DF-3222-45E7-B09F-08A44FB9FFF3}"/>
          </ac:inkMkLst>
        </pc:inkChg>
        <pc:inkChg chg="add del">
          <ac:chgData name="Viet Anh Nguyen" userId="b95f61ff061388d5" providerId="LiveId" clId="{3E39147E-158E-4099-BECE-8D8C54C07C10}" dt="2022-01-08T09:58:00.478" v="4246"/>
          <ac:inkMkLst>
            <pc:docMk/>
            <pc:sldMk cId="4289765349" sldId="322"/>
            <ac:inkMk id="92" creationId="{A7A06716-0BB3-4C5E-AEA2-B706D1192842}"/>
          </ac:inkMkLst>
        </pc:inkChg>
        <pc:inkChg chg="add del">
          <ac:chgData name="Viet Anh Nguyen" userId="b95f61ff061388d5" providerId="LiveId" clId="{3E39147E-158E-4099-BECE-8D8C54C07C10}" dt="2022-01-08T09:58:00.478" v="4246"/>
          <ac:inkMkLst>
            <pc:docMk/>
            <pc:sldMk cId="4289765349" sldId="322"/>
            <ac:inkMk id="93" creationId="{A7B2644E-F11E-4082-B486-48F0B9F4E225}"/>
          </ac:inkMkLst>
        </pc:inkChg>
        <pc:inkChg chg="add del">
          <ac:chgData name="Viet Anh Nguyen" userId="b95f61ff061388d5" providerId="LiveId" clId="{3E39147E-158E-4099-BECE-8D8C54C07C10}" dt="2022-01-08T09:58:01.658" v="4248"/>
          <ac:inkMkLst>
            <pc:docMk/>
            <pc:sldMk cId="4289765349" sldId="322"/>
            <ac:inkMk id="94" creationId="{BAEE7A1F-3740-4902-8A49-9C9540A1EE4A}"/>
          </ac:inkMkLst>
        </pc:inkChg>
        <pc:inkChg chg="add del">
          <ac:chgData name="Viet Anh Nguyen" userId="b95f61ff061388d5" providerId="LiveId" clId="{3E39147E-158E-4099-BECE-8D8C54C07C10}" dt="2022-01-08T09:58:01.658" v="4248"/>
          <ac:inkMkLst>
            <pc:docMk/>
            <pc:sldMk cId="4289765349" sldId="322"/>
            <ac:inkMk id="95" creationId="{EF2A71E8-9B37-438D-9DAB-9250AB1BB224}"/>
          </ac:inkMkLst>
        </pc:inkChg>
        <pc:inkChg chg="add del">
          <ac:chgData name="Viet Anh Nguyen" userId="b95f61ff061388d5" providerId="LiveId" clId="{3E39147E-158E-4099-BECE-8D8C54C07C10}" dt="2022-01-08T09:58:05.402" v="4257"/>
          <ac:inkMkLst>
            <pc:docMk/>
            <pc:sldMk cId="4289765349" sldId="322"/>
            <ac:inkMk id="96" creationId="{977EF4DC-9FAF-4365-8087-94BE56854A20}"/>
          </ac:inkMkLst>
        </pc:inkChg>
        <pc:inkChg chg="add del">
          <ac:chgData name="Viet Anh Nguyen" userId="b95f61ff061388d5" providerId="LiveId" clId="{3E39147E-158E-4099-BECE-8D8C54C07C10}" dt="2022-01-08T09:58:05.402" v="4257"/>
          <ac:inkMkLst>
            <pc:docMk/>
            <pc:sldMk cId="4289765349" sldId="322"/>
            <ac:inkMk id="97" creationId="{859EE4FB-AD1E-4689-B475-135952A23CCC}"/>
          </ac:inkMkLst>
        </pc:inkChg>
        <pc:inkChg chg="add del">
          <ac:chgData name="Viet Anh Nguyen" userId="b95f61ff061388d5" providerId="LiveId" clId="{3E39147E-158E-4099-BECE-8D8C54C07C10}" dt="2022-01-08T09:58:05.402" v="4257"/>
          <ac:inkMkLst>
            <pc:docMk/>
            <pc:sldMk cId="4289765349" sldId="322"/>
            <ac:inkMk id="98" creationId="{574D0A6A-429C-4AED-8BFA-E987996E7945}"/>
          </ac:inkMkLst>
        </pc:inkChg>
        <pc:inkChg chg="add del">
          <ac:chgData name="Viet Anh Nguyen" userId="b95f61ff061388d5" providerId="LiveId" clId="{3E39147E-158E-4099-BECE-8D8C54C07C10}" dt="2022-01-08T09:58:05.402" v="4257"/>
          <ac:inkMkLst>
            <pc:docMk/>
            <pc:sldMk cId="4289765349" sldId="322"/>
            <ac:inkMk id="99" creationId="{6DFEED2D-8D3E-4A2E-A4DD-38A4578EFD0F}"/>
          </ac:inkMkLst>
        </pc:inkChg>
        <pc:inkChg chg="add del">
          <ac:chgData name="Viet Anh Nguyen" userId="b95f61ff061388d5" providerId="LiveId" clId="{3E39147E-158E-4099-BECE-8D8C54C07C10}" dt="2022-01-08T09:58:05.402" v="4257"/>
          <ac:inkMkLst>
            <pc:docMk/>
            <pc:sldMk cId="4289765349" sldId="322"/>
            <ac:inkMk id="100" creationId="{407D83B0-F974-4AE2-BC81-6E2C799D93E3}"/>
          </ac:inkMkLst>
        </pc:inkChg>
        <pc:inkChg chg="add del">
          <ac:chgData name="Viet Anh Nguyen" userId="b95f61ff061388d5" providerId="LiveId" clId="{3E39147E-158E-4099-BECE-8D8C54C07C10}" dt="2022-01-08T09:58:05.402" v="4257"/>
          <ac:inkMkLst>
            <pc:docMk/>
            <pc:sldMk cId="4289765349" sldId="322"/>
            <ac:inkMk id="101" creationId="{AC8C5207-4B03-4DC9-B0C9-F09B697234AE}"/>
          </ac:inkMkLst>
        </pc:inkChg>
        <pc:inkChg chg="add del">
          <ac:chgData name="Viet Anh Nguyen" userId="b95f61ff061388d5" providerId="LiveId" clId="{3E39147E-158E-4099-BECE-8D8C54C07C10}" dt="2022-01-08T09:58:05.402" v="4257"/>
          <ac:inkMkLst>
            <pc:docMk/>
            <pc:sldMk cId="4289765349" sldId="322"/>
            <ac:inkMk id="102" creationId="{0FC3B32F-C807-492D-BCAC-2651ED9779F7}"/>
          </ac:inkMkLst>
        </pc:inkChg>
        <pc:inkChg chg="add del">
          <ac:chgData name="Viet Anh Nguyen" userId="b95f61ff061388d5" providerId="LiveId" clId="{3E39147E-158E-4099-BECE-8D8C54C07C10}" dt="2022-01-08T09:58:05.402" v="4257"/>
          <ac:inkMkLst>
            <pc:docMk/>
            <pc:sldMk cId="4289765349" sldId="322"/>
            <ac:inkMk id="103" creationId="{E1BACE1F-3709-4BEB-9F5B-73A0B0F52407}"/>
          </ac:inkMkLst>
        </pc:inkChg>
        <pc:inkChg chg="add del">
          <ac:chgData name="Viet Anh Nguyen" userId="b95f61ff061388d5" providerId="LiveId" clId="{3E39147E-158E-4099-BECE-8D8C54C07C10}" dt="2022-01-08T09:58:05.402" v="4257"/>
          <ac:inkMkLst>
            <pc:docMk/>
            <pc:sldMk cId="4289765349" sldId="322"/>
            <ac:inkMk id="104" creationId="{85244BC4-DE82-49E4-9181-A66DA4221209}"/>
          </ac:inkMkLst>
        </pc:inkChg>
        <pc:inkChg chg="add">
          <ac:chgData name="Viet Anh Nguyen" userId="b95f61ff061388d5" providerId="LiveId" clId="{3E39147E-158E-4099-BECE-8D8C54C07C10}" dt="2022-01-08T09:58:05.402" v="4257"/>
          <ac:inkMkLst>
            <pc:docMk/>
            <pc:sldMk cId="4289765349" sldId="322"/>
            <ac:inkMk id="105" creationId="{A8D212DD-69E2-4B22-BC4A-871F8F47F64E}"/>
          </ac:inkMkLst>
        </pc:inkChg>
        <pc:inkChg chg="add del">
          <ac:chgData name="Viet Anh Nguyen" userId="b95f61ff061388d5" providerId="LiveId" clId="{3E39147E-158E-4099-BECE-8D8C54C07C10}" dt="2022-01-08T09:58:09.637" v="4267"/>
          <ac:inkMkLst>
            <pc:docMk/>
            <pc:sldMk cId="4289765349" sldId="322"/>
            <ac:inkMk id="106" creationId="{EF1A8DC5-6E18-4FA6-9B71-DD26834CEF59}"/>
          </ac:inkMkLst>
        </pc:inkChg>
        <pc:inkChg chg="add del">
          <ac:chgData name="Viet Anh Nguyen" userId="b95f61ff061388d5" providerId="LiveId" clId="{3E39147E-158E-4099-BECE-8D8C54C07C10}" dt="2022-01-08T09:58:09.637" v="4267"/>
          <ac:inkMkLst>
            <pc:docMk/>
            <pc:sldMk cId="4289765349" sldId="322"/>
            <ac:inkMk id="107" creationId="{5551FEA5-F217-4949-801C-F40CA2EEF34F}"/>
          </ac:inkMkLst>
        </pc:inkChg>
        <pc:inkChg chg="add del">
          <ac:chgData name="Viet Anh Nguyen" userId="b95f61ff061388d5" providerId="LiveId" clId="{3E39147E-158E-4099-BECE-8D8C54C07C10}" dt="2022-01-08T09:58:09.637" v="4267"/>
          <ac:inkMkLst>
            <pc:docMk/>
            <pc:sldMk cId="4289765349" sldId="322"/>
            <ac:inkMk id="108" creationId="{B15F171C-6A19-4047-A682-52365115823D}"/>
          </ac:inkMkLst>
        </pc:inkChg>
        <pc:inkChg chg="add del">
          <ac:chgData name="Viet Anh Nguyen" userId="b95f61ff061388d5" providerId="LiveId" clId="{3E39147E-158E-4099-BECE-8D8C54C07C10}" dt="2022-01-08T09:58:09.637" v="4267"/>
          <ac:inkMkLst>
            <pc:docMk/>
            <pc:sldMk cId="4289765349" sldId="322"/>
            <ac:inkMk id="109" creationId="{29B3F91B-7805-4748-A5A2-5ED94D6FC57D}"/>
          </ac:inkMkLst>
        </pc:inkChg>
        <pc:inkChg chg="add del">
          <ac:chgData name="Viet Anh Nguyen" userId="b95f61ff061388d5" providerId="LiveId" clId="{3E39147E-158E-4099-BECE-8D8C54C07C10}" dt="2022-01-08T09:58:09.637" v="4267"/>
          <ac:inkMkLst>
            <pc:docMk/>
            <pc:sldMk cId="4289765349" sldId="322"/>
            <ac:inkMk id="110" creationId="{771E9731-F21B-45B4-BFD5-19EE606B7CAE}"/>
          </ac:inkMkLst>
        </pc:inkChg>
        <pc:inkChg chg="add del">
          <ac:chgData name="Viet Anh Nguyen" userId="b95f61ff061388d5" providerId="LiveId" clId="{3E39147E-158E-4099-BECE-8D8C54C07C10}" dt="2022-01-08T09:58:09.637" v="4267"/>
          <ac:inkMkLst>
            <pc:docMk/>
            <pc:sldMk cId="4289765349" sldId="322"/>
            <ac:inkMk id="111" creationId="{A63C989B-7DA9-41D9-BDF6-3757A89C0CE5}"/>
          </ac:inkMkLst>
        </pc:inkChg>
        <pc:inkChg chg="add del">
          <ac:chgData name="Viet Anh Nguyen" userId="b95f61ff061388d5" providerId="LiveId" clId="{3E39147E-158E-4099-BECE-8D8C54C07C10}" dt="2022-01-08T09:58:09.637" v="4267"/>
          <ac:inkMkLst>
            <pc:docMk/>
            <pc:sldMk cId="4289765349" sldId="322"/>
            <ac:inkMk id="112" creationId="{E20EEEA2-DD11-42F3-8E3F-8EB5AFE41DCD}"/>
          </ac:inkMkLst>
        </pc:inkChg>
        <pc:inkChg chg="add del">
          <ac:chgData name="Viet Anh Nguyen" userId="b95f61ff061388d5" providerId="LiveId" clId="{3E39147E-158E-4099-BECE-8D8C54C07C10}" dt="2022-01-08T09:58:09.637" v="4267"/>
          <ac:inkMkLst>
            <pc:docMk/>
            <pc:sldMk cId="4289765349" sldId="322"/>
            <ac:inkMk id="113" creationId="{E924BB8E-22AB-4985-B017-F5D58150F1A2}"/>
          </ac:inkMkLst>
        </pc:inkChg>
        <pc:inkChg chg="add del">
          <ac:chgData name="Viet Anh Nguyen" userId="b95f61ff061388d5" providerId="LiveId" clId="{3E39147E-158E-4099-BECE-8D8C54C07C10}" dt="2022-01-08T09:58:09.637" v="4267"/>
          <ac:inkMkLst>
            <pc:docMk/>
            <pc:sldMk cId="4289765349" sldId="322"/>
            <ac:inkMk id="114" creationId="{2AD7FC64-A564-4793-B5B7-CACD6D63AE44}"/>
          </ac:inkMkLst>
        </pc:inkChg>
        <pc:inkChg chg="add del">
          <ac:chgData name="Viet Anh Nguyen" userId="b95f61ff061388d5" providerId="LiveId" clId="{3E39147E-158E-4099-BECE-8D8C54C07C10}" dt="2022-01-08T09:58:10.338" v="4269"/>
          <ac:inkMkLst>
            <pc:docMk/>
            <pc:sldMk cId="4289765349" sldId="322"/>
            <ac:inkMk id="115" creationId="{2DBD6DC8-E1EB-47C5-AA36-E570CC3C591E}"/>
          </ac:inkMkLst>
        </pc:inkChg>
        <pc:inkChg chg="add del">
          <ac:chgData name="Viet Anh Nguyen" userId="b95f61ff061388d5" providerId="LiveId" clId="{3E39147E-158E-4099-BECE-8D8C54C07C10}" dt="2022-01-08T09:58:10.338" v="4269"/>
          <ac:inkMkLst>
            <pc:docMk/>
            <pc:sldMk cId="4289765349" sldId="322"/>
            <ac:inkMk id="116" creationId="{BBB71C7C-6109-476E-921C-8C61635F0322}"/>
          </ac:inkMkLst>
        </pc:inkChg>
        <pc:inkChg chg="add del">
          <ac:chgData name="Viet Anh Nguyen" userId="b95f61ff061388d5" providerId="LiveId" clId="{3E39147E-158E-4099-BECE-8D8C54C07C10}" dt="2022-01-08T09:58:14.309" v="4278"/>
          <ac:inkMkLst>
            <pc:docMk/>
            <pc:sldMk cId="4289765349" sldId="322"/>
            <ac:inkMk id="117" creationId="{2F7F97C9-D826-4EDF-8B5F-B277DBA3D86C}"/>
          </ac:inkMkLst>
        </pc:inkChg>
        <pc:inkChg chg="add del">
          <ac:chgData name="Viet Anh Nguyen" userId="b95f61ff061388d5" providerId="LiveId" clId="{3E39147E-158E-4099-BECE-8D8C54C07C10}" dt="2022-01-08T09:58:14.309" v="4278"/>
          <ac:inkMkLst>
            <pc:docMk/>
            <pc:sldMk cId="4289765349" sldId="322"/>
            <ac:inkMk id="118" creationId="{7003BDE7-B99A-4171-846A-556635C35686}"/>
          </ac:inkMkLst>
        </pc:inkChg>
        <pc:inkChg chg="add del">
          <ac:chgData name="Viet Anh Nguyen" userId="b95f61ff061388d5" providerId="LiveId" clId="{3E39147E-158E-4099-BECE-8D8C54C07C10}" dt="2022-01-08T09:58:14.309" v="4278"/>
          <ac:inkMkLst>
            <pc:docMk/>
            <pc:sldMk cId="4289765349" sldId="322"/>
            <ac:inkMk id="119" creationId="{5009356C-38D5-4FA7-B2A5-FE1FFD69AF76}"/>
          </ac:inkMkLst>
        </pc:inkChg>
        <pc:inkChg chg="add del">
          <ac:chgData name="Viet Anh Nguyen" userId="b95f61ff061388d5" providerId="LiveId" clId="{3E39147E-158E-4099-BECE-8D8C54C07C10}" dt="2022-01-08T09:58:14.309" v="4278"/>
          <ac:inkMkLst>
            <pc:docMk/>
            <pc:sldMk cId="4289765349" sldId="322"/>
            <ac:inkMk id="120" creationId="{6F800134-A63F-41EC-BB64-3E4B6F9A15C6}"/>
          </ac:inkMkLst>
        </pc:inkChg>
        <pc:inkChg chg="add del">
          <ac:chgData name="Viet Anh Nguyen" userId="b95f61ff061388d5" providerId="LiveId" clId="{3E39147E-158E-4099-BECE-8D8C54C07C10}" dt="2022-01-08T09:58:14.309" v="4278"/>
          <ac:inkMkLst>
            <pc:docMk/>
            <pc:sldMk cId="4289765349" sldId="322"/>
            <ac:inkMk id="121" creationId="{CC4FF6EF-F705-4103-B132-18B523CE6C32}"/>
          </ac:inkMkLst>
        </pc:inkChg>
        <pc:inkChg chg="add del">
          <ac:chgData name="Viet Anh Nguyen" userId="b95f61ff061388d5" providerId="LiveId" clId="{3E39147E-158E-4099-BECE-8D8C54C07C10}" dt="2022-01-08T09:58:14.309" v="4278"/>
          <ac:inkMkLst>
            <pc:docMk/>
            <pc:sldMk cId="4289765349" sldId="322"/>
            <ac:inkMk id="122" creationId="{A0F56605-84EA-4AB9-8A65-295754EA41E7}"/>
          </ac:inkMkLst>
        </pc:inkChg>
        <pc:inkChg chg="add del">
          <ac:chgData name="Viet Anh Nguyen" userId="b95f61ff061388d5" providerId="LiveId" clId="{3E39147E-158E-4099-BECE-8D8C54C07C10}" dt="2022-01-08T09:58:14.309" v="4278"/>
          <ac:inkMkLst>
            <pc:docMk/>
            <pc:sldMk cId="4289765349" sldId="322"/>
            <ac:inkMk id="123" creationId="{5CDABDED-3654-44A1-BD80-5B59E0CF9167}"/>
          </ac:inkMkLst>
        </pc:inkChg>
        <pc:inkChg chg="add del">
          <ac:chgData name="Viet Anh Nguyen" userId="b95f61ff061388d5" providerId="LiveId" clId="{3E39147E-158E-4099-BECE-8D8C54C07C10}" dt="2022-01-08T09:58:14.309" v="4278"/>
          <ac:inkMkLst>
            <pc:docMk/>
            <pc:sldMk cId="4289765349" sldId="322"/>
            <ac:inkMk id="124" creationId="{572F8CB3-C37C-45F9-8B7F-7ECB238950A1}"/>
          </ac:inkMkLst>
        </pc:inkChg>
        <pc:inkChg chg="add del">
          <ac:chgData name="Viet Anh Nguyen" userId="b95f61ff061388d5" providerId="LiveId" clId="{3E39147E-158E-4099-BECE-8D8C54C07C10}" dt="2022-01-08T09:58:14.309" v="4278"/>
          <ac:inkMkLst>
            <pc:docMk/>
            <pc:sldMk cId="4289765349" sldId="322"/>
            <ac:inkMk id="125" creationId="{8155F8E0-E1D5-484D-8567-E53A157A6B4D}"/>
          </ac:inkMkLst>
        </pc:inkChg>
        <pc:inkChg chg="add">
          <ac:chgData name="Viet Anh Nguyen" userId="b95f61ff061388d5" providerId="LiveId" clId="{3E39147E-158E-4099-BECE-8D8C54C07C10}" dt="2022-01-08T09:58:14.309" v="4278"/>
          <ac:inkMkLst>
            <pc:docMk/>
            <pc:sldMk cId="4289765349" sldId="322"/>
            <ac:inkMk id="126" creationId="{B42579F2-A2AF-4D95-941B-E9E2550F7EFC}"/>
          </ac:inkMkLst>
        </pc:inkChg>
        <pc:inkChg chg="add del">
          <ac:chgData name="Viet Anh Nguyen" userId="b95f61ff061388d5" providerId="LiveId" clId="{3E39147E-158E-4099-BECE-8D8C54C07C10}" dt="2022-01-08T09:58:52.597" v="4284"/>
          <ac:inkMkLst>
            <pc:docMk/>
            <pc:sldMk cId="4289765349" sldId="322"/>
            <ac:inkMk id="127" creationId="{AF3C8C79-A72B-46F4-859A-E88B208AF384}"/>
          </ac:inkMkLst>
        </pc:inkChg>
        <pc:inkChg chg="add del">
          <ac:chgData name="Viet Anh Nguyen" userId="b95f61ff061388d5" providerId="LiveId" clId="{3E39147E-158E-4099-BECE-8D8C54C07C10}" dt="2022-01-08T09:58:52.597" v="4284"/>
          <ac:inkMkLst>
            <pc:docMk/>
            <pc:sldMk cId="4289765349" sldId="322"/>
            <ac:inkMk id="128" creationId="{3610CD68-C707-4B1E-A754-F0E5C0FCDC84}"/>
          </ac:inkMkLst>
        </pc:inkChg>
        <pc:inkChg chg="add del">
          <ac:chgData name="Viet Anh Nguyen" userId="b95f61ff061388d5" providerId="LiveId" clId="{3E39147E-158E-4099-BECE-8D8C54C07C10}" dt="2022-01-08T09:58:52.597" v="4284"/>
          <ac:inkMkLst>
            <pc:docMk/>
            <pc:sldMk cId="4289765349" sldId="322"/>
            <ac:inkMk id="129" creationId="{753BFF59-6342-4A86-9C2E-DE663AF31799}"/>
          </ac:inkMkLst>
        </pc:inkChg>
        <pc:inkChg chg="add del">
          <ac:chgData name="Viet Anh Nguyen" userId="b95f61ff061388d5" providerId="LiveId" clId="{3E39147E-158E-4099-BECE-8D8C54C07C10}" dt="2022-01-08T09:58:52.597" v="4284"/>
          <ac:inkMkLst>
            <pc:docMk/>
            <pc:sldMk cId="4289765349" sldId="322"/>
            <ac:inkMk id="130" creationId="{82E92094-2EFC-411C-9EAF-237AEC9041DC}"/>
          </ac:inkMkLst>
        </pc:inkChg>
        <pc:inkChg chg="add del">
          <ac:chgData name="Viet Anh Nguyen" userId="b95f61ff061388d5" providerId="LiveId" clId="{3E39147E-158E-4099-BECE-8D8C54C07C10}" dt="2022-01-08T09:58:52.597" v="4284"/>
          <ac:inkMkLst>
            <pc:docMk/>
            <pc:sldMk cId="4289765349" sldId="322"/>
            <ac:inkMk id="131" creationId="{5F02EFB5-06D9-453D-BD22-8F926594DDFF}"/>
          </ac:inkMkLst>
        </pc:inkChg>
        <pc:inkChg chg="add del">
          <ac:chgData name="Viet Anh Nguyen" userId="b95f61ff061388d5" providerId="LiveId" clId="{3E39147E-158E-4099-BECE-8D8C54C07C10}" dt="2022-01-08T09:58:54.982" v="4286"/>
          <ac:inkMkLst>
            <pc:docMk/>
            <pc:sldMk cId="4289765349" sldId="322"/>
            <ac:inkMk id="132" creationId="{C9FB2934-423C-41F0-867E-29A7E3E1DFD2}"/>
          </ac:inkMkLst>
        </pc:inkChg>
        <pc:inkChg chg="add del">
          <ac:chgData name="Viet Anh Nguyen" userId="b95f61ff061388d5" providerId="LiveId" clId="{3E39147E-158E-4099-BECE-8D8C54C07C10}" dt="2022-01-08T09:58:54.982" v="4286"/>
          <ac:inkMkLst>
            <pc:docMk/>
            <pc:sldMk cId="4289765349" sldId="322"/>
            <ac:inkMk id="133" creationId="{83382DCB-5ABF-49D1-8520-082BB727B6A3}"/>
          </ac:inkMkLst>
        </pc:inkChg>
        <pc:inkChg chg="add">
          <ac:chgData name="Viet Anh Nguyen" userId="b95f61ff061388d5" providerId="LiveId" clId="{3E39147E-158E-4099-BECE-8D8C54C07C10}" dt="2022-01-08T09:58:54.982" v="4286"/>
          <ac:inkMkLst>
            <pc:docMk/>
            <pc:sldMk cId="4289765349" sldId="322"/>
            <ac:inkMk id="134" creationId="{FD38C230-A0F3-40D4-AB1D-686C7EC2D379}"/>
          </ac:inkMkLst>
        </pc:inkChg>
        <pc:inkChg chg="add del">
          <ac:chgData name="Viet Anh Nguyen" userId="b95f61ff061388d5" providerId="LiveId" clId="{3E39147E-158E-4099-BECE-8D8C54C07C10}" dt="2022-01-08T09:58:57.910" v="4295"/>
          <ac:inkMkLst>
            <pc:docMk/>
            <pc:sldMk cId="4289765349" sldId="322"/>
            <ac:inkMk id="135" creationId="{D7627705-75A1-4930-BCC5-97C26BA15A2F}"/>
          </ac:inkMkLst>
        </pc:inkChg>
        <pc:inkChg chg="add del">
          <ac:chgData name="Viet Anh Nguyen" userId="b95f61ff061388d5" providerId="LiveId" clId="{3E39147E-158E-4099-BECE-8D8C54C07C10}" dt="2022-01-08T09:58:57.910" v="4295"/>
          <ac:inkMkLst>
            <pc:docMk/>
            <pc:sldMk cId="4289765349" sldId="322"/>
            <ac:inkMk id="136" creationId="{6F3EAD67-5453-46AB-9CFB-3BD0B9782046}"/>
          </ac:inkMkLst>
        </pc:inkChg>
        <pc:inkChg chg="add del">
          <ac:chgData name="Viet Anh Nguyen" userId="b95f61ff061388d5" providerId="LiveId" clId="{3E39147E-158E-4099-BECE-8D8C54C07C10}" dt="2022-01-08T09:58:57.910" v="4295"/>
          <ac:inkMkLst>
            <pc:docMk/>
            <pc:sldMk cId="4289765349" sldId="322"/>
            <ac:inkMk id="137" creationId="{256C813E-44FE-499B-9F23-822E1EFEFA33}"/>
          </ac:inkMkLst>
        </pc:inkChg>
        <pc:inkChg chg="add del">
          <ac:chgData name="Viet Anh Nguyen" userId="b95f61ff061388d5" providerId="LiveId" clId="{3E39147E-158E-4099-BECE-8D8C54C07C10}" dt="2022-01-08T09:58:57.910" v="4295"/>
          <ac:inkMkLst>
            <pc:docMk/>
            <pc:sldMk cId="4289765349" sldId="322"/>
            <ac:inkMk id="138" creationId="{FA038731-3925-4FAD-B3CE-55259A880131}"/>
          </ac:inkMkLst>
        </pc:inkChg>
        <pc:inkChg chg="add del">
          <ac:chgData name="Viet Anh Nguyen" userId="b95f61ff061388d5" providerId="LiveId" clId="{3E39147E-158E-4099-BECE-8D8C54C07C10}" dt="2022-01-08T09:58:57.910" v="4295"/>
          <ac:inkMkLst>
            <pc:docMk/>
            <pc:sldMk cId="4289765349" sldId="322"/>
            <ac:inkMk id="139" creationId="{AEFC5E51-414A-47DB-BC9C-04224AC99DF0}"/>
          </ac:inkMkLst>
        </pc:inkChg>
        <pc:inkChg chg="add del">
          <ac:chgData name="Viet Anh Nguyen" userId="b95f61ff061388d5" providerId="LiveId" clId="{3E39147E-158E-4099-BECE-8D8C54C07C10}" dt="2022-01-08T09:58:57.910" v="4295"/>
          <ac:inkMkLst>
            <pc:docMk/>
            <pc:sldMk cId="4289765349" sldId="322"/>
            <ac:inkMk id="140" creationId="{6FBC2824-9413-4C5A-BF29-84A82F59BE7A}"/>
          </ac:inkMkLst>
        </pc:inkChg>
        <pc:inkChg chg="add del">
          <ac:chgData name="Viet Anh Nguyen" userId="b95f61ff061388d5" providerId="LiveId" clId="{3E39147E-158E-4099-BECE-8D8C54C07C10}" dt="2022-01-08T09:58:57.910" v="4295"/>
          <ac:inkMkLst>
            <pc:docMk/>
            <pc:sldMk cId="4289765349" sldId="322"/>
            <ac:inkMk id="141" creationId="{7A909276-0B5E-4B15-A555-6937582FE644}"/>
          </ac:inkMkLst>
        </pc:inkChg>
        <pc:inkChg chg="add del">
          <ac:chgData name="Viet Anh Nguyen" userId="b95f61ff061388d5" providerId="LiveId" clId="{3E39147E-158E-4099-BECE-8D8C54C07C10}" dt="2022-01-08T09:58:57.910" v="4295"/>
          <ac:inkMkLst>
            <pc:docMk/>
            <pc:sldMk cId="4289765349" sldId="322"/>
            <ac:inkMk id="142" creationId="{8171D2A4-98F7-47D6-918A-EAB7C044CF9C}"/>
          </ac:inkMkLst>
        </pc:inkChg>
        <pc:inkChg chg="add">
          <ac:chgData name="Viet Anh Nguyen" userId="b95f61ff061388d5" providerId="LiveId" clId="{3E39147E-158E-4099-BECE-8D8C54C07C10}" dt="2022-01-08T09:58:57.910" v="4295"/>
          <ac:inkMkLst>
            <pc:docMk/>
            <pc:sldMk cId="4289765349" sldId="322"/>
            <ac:inkMk id="143" creationId="{14929F4F-EF6D-4B4A-967C-DC5E63A2EC86}"/>
          </ac:inkMkLst>
        </pc:inkChg>
        <pc:inkChg chg="add">
          <ac:chgData name="Viet Anh Nguyen" userId="b95f61ff061388d5" providerId="LiveId" clId="{3E39147E-158E-4099-BECE-8D8C54C07C10}" dt="2022-01-08T09:58:57.910" v="4295"/>
          <ac:inkMkLst>
            <pc:docMk/>
            <pc:sldMk cId="4289765349" sldId="322"/>
            <ac:inkMk id="144" creationId="{A86C9D0C-61CE-4106-9FA5-6945B54BFE9A}"/>
          </ac:inkMkLst>
        </pc:inkChg>
        <pc:inkChg chg="add del">
          <ac:chgData name="Viet Anh Nguyen" userId="b95f61ff061388d5" providerId="LiveId" clId="{3E39147E-158E-4099-BECE-8D8C54C07C10}" dt="2022-01-08T09:59:01.166" v="4300"/>
          <ac:inkMkLst>
            <pc:docMk/>
            <pc:sldMk cId="4289765349" sldId="322"/>
            <ac:inkMk id="145" creationId="{932C6D73-D9B6-40C3-880E-F0A75C60731D}"/>
          </ac:inkMkLst>
        </pc:inkChg>
        <pc:inkChg chg="add del">
          <ac:chgData name="Viet Anh Nguyen" userId="b95f61ff061388d5" providerId="LiveId" clId="{3E39147E-158E-4099-BECE-8D8C54C07C10}" dt="2022-01-08T09:59:01.166" v="4300"/>
          <ac:inkMkLst>
            <pc:docMk/>
            <pc:sldMk cId="4289765349" sldId="322"/>
            <ac:inkMk id="146" creationId="{0E504A19-18BE-4217-9D28-31F1ACAF7945}"/>
          </ac:inkMkLst>
        </pc:inkChg>
        <pc:inkChg chg="add del">
          <ac:chgData name="Viet Anh Nguyen" userId="b95f61ff061388d5" providerId="LiveId" clId="{3E39147E-158E-4099-BECE-8D8C54C07C10}" dt="2022-01-08T09:59:01.166" v="4300"/>
          <ac:inkMkLst>
            <pc:docMk/>
            <pc:sldMk cId="4289765349" sldId="322"/>
            <ac:inkMk id="147" creationId="{7116DAC8-7274-47CD-85B2-37A629FE3017}"/>
          </ac:inkMkLst>
        </pc:inkChg>
        <pc:inkChg chg="add del">
          <ac:chgData name="Viet Anh Nguyen" userId="b95f61ff061388d5" providerId="LiveId" clId="{3E39147E-158E-4099-BECE-8D8C54C07C10}" dt="2022-01-08T09:59:01.166" v="4300"/>
          <ac:inkMkLst>
            <pc:docMk/>
            <pc:sldMk cId="4289765349" sldId="322"/>
            <ac:inkMk id="148" creationId="{DC5FEB60-ABF5-4CAE-A8F5-1C842FCDDBEB}"/>
          </ac:inkMkLst>
        </pc:inkChg>
        <pc:inkChg chg="add">
          <ac:chgData name="Viet Anh Nguyen" userId="b95f61ff061388d5" providerId="LiveId" clId="{3E39147E-158E-4099-BECE-8D8C54C07C10}" dt="2022-01-08T09:59:01.166" v="4300"/>
          <ac:inkMkLst>
            <pc:docMk/>
            <pc:sldMk cId="4289765349" sldId="322"/>
            <ac:inkMk id="149" creationId="{9BABFFC3-F720-4FB7-AC9F-29DDEDE406BC}"/>
          </ac:inkMkLst>
        </pc:inkChg>
        <pc:inkChg chg="add">
          <ac:chgData name="Viet Anh Nguyen" userId="b95f61ff061388d5" providerId="LiveId" clId="{3E39147E-158E-4099-BECE-8D8C54C07C10}" dt="2022-01-08T09:59:01.166" v="4300"/>
          <ac:inkMkLst>
            <pc:docMk/>
            <pc:sldMk cId="4289765349" sldId="322"/>
            <ac:inkMk id="150" creationId="{3E6E0E90-46ED-4E23-97FF-021A8A99D184}"/>
          </ac:inkMkLst>
        </pc:inkChg>
      </pc:sldChg>
      <pc:sldChg chg="addSp delSp new mod modClrScheme chgLayout">
        <pc:chgData name="Viet Anh Nguyen" userId="b95f61ff061388d5" providerId="LiveId" clId="{3E39147E-158E-4099-BECE-8D8C54C07C10}" dt="2022-01-08T10:13:26.409" v="4747" actId="9405"/>
        <pc:sldMkLst>
          <pc:docMk/>
          <pc:sldMk cId="285588415" sldId="323"/>
        </pc:sldMkLst>
        <pc:spChg chg="del">
          <ac:chgData name="Viet Anh Nguyen" userId="b95f61ff061388d5" providerId="LiveId" clId="{3E39147E-158E-4099-BECE-8D8C54C07C10}" dt="2022-01-08T10:00:56.304" v="4375" actId="700"/>
          <ac:spMkLst>
            <pc:docMk/>
            <pc:sldMk cId="285588415" sldId="323"/>
            <ac:spMk id="2" creationId="{4F885BBF-A26E-4CA4-832B-3FCAB792C21B}"/>
          </ac:spMkLst>
        </pc:spChg>
        <pc:spChg chg="del">
          <ac:chgData name="Viet Anh Nguyen" userId="b95f61ff061388d5" providerId="LiveId" clId="{3E39147E-158E-4099-BECE-8D8C54C07C10}" dt="2022-01-08T10:00:56.304" v="4375" actId="700"/>
          <ac:spMkLst>
            <pc:docMk/>
            <pc:sldMk cId="285588415" sldId="323"/>
            <ac:spMk id="3" creationId="{4286A1EC-95EC-47C5-AAD3-8092858BE6E2}"/>
          </ac:spMkLst>
        </pc:spChg>
        <pc:inkChg chg="add del">
          <ac:chgData name="Viet Anh Nguyen" userId="b95f61ff061388d5" providerId="LiveId" clId="{3E39147E-158E-4099-BECE-8D8C54C07C10}" dt="2022-01-08T10:01:14.634" v="4378"/>
          <ac:inkMkLst>
            <pc:docMk/>
            <pc:sldMk cId="285588415" sldId="323"/>
            <ac:inkMk id="4" creationId="{318B4234-443F-4DDB-9DAB-ECC3C81FD349}"/>
          </ac:inkMkLst>
        </pc:inkChg>
        <pc:inkChg chg="add del">
          <ac:chgData name="Viet Anh Nguyen" userId="b95f61ff061388d5" providerId="LiveId" clId="{3E39147E-158E-4099-BECE-8D8C54C07C10}" dt="2022-01-08T10:01:14.634" v="4378"/>
          <ac:inkMkLst>
            <pc:docMk/>
            <pc:sldMk cId="285588415" sldId="323"/>
            <ac:inkMk id="5" creationId="{044FDAED-02FF-4385-9C62-1769922DF5A4}"/>
          </ac:inkMkLst>
        </pc:inkChg>
        <pc:inkChg chg="add">
          <ac:chgData name="Viet Anh Nguyen" userId="b95f61ff061388d5" providerId="LiveId" clId="{3E39147E-158E-4099-BECE-8D8C54C07C10}" dt="2022-01-08T10:01:14.634" v="4378"/>
          <ac:inkMkLst>
            <pc:docMk/>
            <pc:sldMk cId="285588415" sldId="323"/>
            <ac:inkMk id="6" creationId="{F18C9414-E642-46C9-87D1-DDE7E9FAF6ED}"/>
          </ac:inkMkLst>
        </pc:inkChg>
        <pc:inkChg chg="add">
          <ac:chgData name="Viet Anh Nguyen" userId="b95f61ff061388d5" providerId="LiveId" clId="{3E39147E-158E-4099-BECE-8D8C54C07C10}" dt="2022-01-08T10:01:18.846" v="4379" actId="9405"/>
          <ac:inkMkLst>
            <pc:docMk/>
            <pc:sldMk cId="285588415" sldId="323"/>
            <ac:inkMk id="7" creationId="{01FD79A6-E9AF-4547-9906-72D93CAFD29D}"/>
          </ac:inkMkLst>
        </pc:inkChg>
        <pc:inkChg chg="add del">
          <ac:chgData name="Viet Anh Nguyen" userId="b95f61ff061388d5" providerId="LiveId" clId="{3E39147E-158E-4099-BECE-8D8C54C07C10}" dt="2022-01-08T10:01:21.801" v="4386"/>
          <ac:inkMkLst>
            <pc:docMk/>
            <pc:sldMk cId="285588415" sldId="323"/>
            <ac:inkMk id="8" creationId="{34943187-D6AB-4825-87E4-C4B27D1D4C1F}"/>
          </ac:inkMkLst>
        </pc:inkChg>
        <pc:inkChg chg="add del">
          <ac:chgData name="Viet Anh Nguyen" userId="b95f61ff061388d5" providerId="LiveId" clId="{3E39147E-158E-4099-BECE-8D8C54C07C10}" dt="2022-01-08T10:01:21.801" v="4386"/>
          <ac:inkMkLst>
            <pc:docMk/>
            <pc:sldMk cId="285588415" sldId="323"/>
            <ac:inkMk id="9" creationId="{AC71061F-9243-4852-98A0-BF5FB4D6D551}"/>
          </ac:inkMkLst>
        </pc:inkChg>
        <pc:inkChg chg="add del">
          <ac:chgData name="Viet Anh Nguyen" userId="b95f61ff061388d5" providerId="LiveId" clId="{3E39147E-158E-4099-BECE-8D8C54C07C10}" dt="2022-01-08T10:01:21.801" v="4386"/>
          <ac:inkMkLst>
            <pc:docMk/>
            <pc:sldMk cId="285588415" sldId="323"/>
            <ac:inkMk id="10" creationId="{488F5934-B4F3-426E-8A61-F944DE888D7A}"/>
          </ac:inkMkLst>
        </pc:inkChg>
        <pc:inkChg chg="add del">
          <ac:chgData name="Viet Anh Nguyen" userId="b95f61ff061388d5" providerId="LiveId" clId="{3E39147E-158E-4099-BECE-8D8C54C07C10}" dt="2022-01-08T10:01:21.801" v="4386"/>
          <ac:inkMkLst>
            <pc:docMk/>
            <pc:sldMk cId="285588415" sldId="323"/>
            <ac:inkMk id="11" creationId="{7A5D559F-5D97-4B8F-87BE-B12F0107D3EB}"/>
          </ac:inkMkLst>
        </pc:inkChg>
        <pc:inkChg chg="add del">
          <ac:chgData name="Viet Anh Nguyen" userId="b95f61ff061388d5" providerId="LiveId" clId="{3E39147E-158E-4099-BECE-8D8C54C07C10}" dt="2022-01-08T10:01:21.801" v="4386"/>
          <ac:inkMkLst>
            <pc:docMk/>
            <pc:sldMk cId="285588415" sldId="323"/>
            <ac:inkMk id="12" creationId="{D6018A5D-7EC2-4662-A401-59ED8ED59B87}"/>
          </ac:inkMkLst>
        </pc:inkChg>
        <pc:inkChg chg="add del">
          <ac:chgData name="Viet Anh Nguyen" userId="b95f61ff061388d5" providerId="LiveId" clId="{3E39147E-158E-4099-BECE-8D8C54C07C10}" dt="2022-01-08T10:01:21.801" v="4386"/>
          <ac:inkMkLst>
            <pc:docMk/>
            <pc:sldMk cId="285588415" sldId="323"/>
            <ac:inkMk id="13" creationId="{8CCEFBAB-63F5-4BD7-BBCD-62DA2F767805}"/>
          </ac:inkMkLst>
        </pc:inkChg>
        <pc:inkChg chg="add del">
          <ac:chgData name="Viet Anh Nguyen" userId="b95f61ff061388d5" providerId="LiveId" clId="{3E39147E-158E-4099-BECE-8D8C54C07C10}" dt="2022-01-08T10:01:23.872" v="4391"/>
          <ac:inkMkLst>
            <pc:docMk/>
            <pc:sldMk cId="285588415" sldId="323"/>
            <ac:inkMk id="14" creationId="{9A935E42-3750-4D8A-A6FC-222E314B0DD9}"/>
          </ac:inkMkLst>
        </pc:inkChg>
        <pc:inkChg chg="add">
          <ac:chgData name="Viet Anh Nguyen" userId="b95f61ff061388d5" providerId="LiveId" clId="{3E39147E-158E-4099-BECE-8D8C54C07C10}" dt="2022-01-08T10:01:21.801" v="4386"/>
          <ac:inkMkLst>
            <pc:docMk/>
            <pc:sldMk cId="285588415" sldId="323"/>
            <ac:inkMk id="15" creationId="{11C6B107-CC06-4A83-AFAA-44FF58401A00}"/>
          </ac:inkMkLst>
        </pc:inkChg>
        <pc:inkChg chg="add">
          <ac:chgData name="Viet Anh Nguyen" userId="b95f61ff061388d5" providerId="LiveId" clId="{3E39147E-158E-4099-BECE-8D8C54C07C10}" dt="2022-01-08T10:01:21.801" v="4386"/>
          <ac:inkMkLst>
            <pc:docMk/>
            <pc:sldMk cId="285588415" sldId="323"/>
            <ac:inkMk id="16" creationId="{D1E49FB3-5C52-494C-93CE-781E53649222}"/>
          </ac:inkMkLst>
        </pc:inkChg>
        <pc:inkChg chg="add del">
          <ac:chgData name="Viet Anh Nguyen" userId="b95f61ff061388d5" providerId="LiveId" clId="{3E39147E-158E-4099-BECE-8D8C54C07C10}" dt="2022-01-08T10:01:23.872" v="4391"/>
          <ac:inkMkLst>
            <pc:docMk/>
            <pc:sldMk cId="285588415" sldId="323"/>
            <ac:inkMk id="17" creationId="{839AA41B-D4DA-48D0-95E3-E732A81DAA19}"/>
          </ac:inkMkLst>
        </pc:inkChg>
        <pc:inkChg chg="add del">
          <ac:chgData name="Viet Anh Nguyen" userId="b95f61ff061388d5" providerId="LiveId" clId="{3E39147E-158E-4099-BECE-8D8C54C07C10}" dt="2022-01-08T10:01:23.872" v="4391"/>
          <ac:inkMkLst>
            <pc:docMk/>
            <pc:sldMk cId="285588415" sldId="323"/>
            <ac:inkMk id="18" creationId="{B38ADC9E-C8AB-4612-92B5-5D928AC8222D}"/>
          </ac:inkMkLst>
        </pc:inkChg>
        <pc:inkChg chg="add del">
          <ac:chgData name="Viet Anh Nguyen" userId="b95f61ff061388d5" providerId="LiveId" clId="{3E39147E-158E-4099-BECE-8D8C54C07C10}" dt="2022-01-08T10:01:23.872" v="4391"/>
          <ac:inkMkLst>
            <pc:docMk/>
            <pc:sldMk cId="285588415" sldId="323"/>
            <ac:inkMk id="19" creationId="{608CA577-B7B6-4077-9090-818B95DDE489}"/>
          </ac:inkMkLst>
        </pc:inkChg>
        <pc:inkChg chg="add del">
          <ac:chgData name="Viet Anh Nguyen" userId="b95f61ff061388d5" providerId="LiveId" clId="{3E39147E-158E-4099-BECE-8D8C54C07C10}" dt="2022-01-08T10:01:23.872" v="4391"/>
          <ac:inkMkLst>
            <pc:docMk/>
            <pc:sldMk cId="285588415" sldId="323"/>
            <ac:inkMk id="20" creationId="{4114DACB-1784-4747-97E7-96395C2C89BE}"/>
          </ac:inkMkLst>
        </pc:inkChg>
        <pc:inkChg chg="add">
          <ac:chgData name="Viet Anh Nguyen" userId="b95f61ff061388d5" providerId="LiveId" clId="{3E39147E-158E-4099-BECE-8D8C54C07C10}" dt="2022-01-08T10:01:23.872" v="4391"/>
          <ac:inkMkLst>
            <pc:docMk/>
            <pc:sldMk cId="285588415" sldId="323"/>
            <ac:inkMk id="21" creationId="{1E528FB7-D7AB-4F7B-98B1-AD567294880D}"/>
          </ac:inkMkLst>
        </pc:inkChg>
        <pc:inkChg chg="add">
          <ac:chgData name="Viet Anh Nguyen" userId="b95f61ff061388d5" providerId="LiveId" clId="{3E39147E-158E-4099-BECE-8D8C54C07C10}" dt="2022-01-08T10:01:23.872" v="4391"/>
          <ac:inkMkLst>
            <pc:docMk/>
            <pc:sldMk cId="285588415" sldId="323"/>
            <ac:inkMk id="22" creationId="{7DE0C015-2E08-432D-B2EB-9B819C3E5AE4}"/>
          </ac:inkMkLst>
        </pc:inkChg>
        <pc:inkChg chg="add del">
          <ac:chgData name="Viet Anh Nguyen" userId="b95f61ff061388d5" providerId="LiveId" clId="{3E39147E-158E-4099-BECE-8D8C54C07C10}" dt="2022-01-08T10:01:28.957" v="4399"/>
          <ac:inkMkLst>
            <pc:docMk/>
            <pc:sldMk cId="285588415" sldId="323"/>
            <ac:inkMk id="23" creationId="{801E3C89-54FD-400D-851B-64EE34875A97}"/>
          </ac:inkMkLst>
        </pc:inkChg>
        <pc:inkChg chg="add del">
          <ac:chgData name="Viet Anh Nguyen" userId="b95f61ff061388d5" providerId="LiveId" clId="{3E39147E-158E-4099-BECE-8D8C54C07C10}" dt="2022-01-08T10:01:28.957" v="4399"/>
          <ac:inkMkLst>
            <pc:docMk/>
            <pc:sldMk cId="285588415" sldId="323"/>
            <ac:inkMk id="24" creationId="{D3F016FA-087F-489B-BB0C-D780385AC5CE}"/>
          </ac:inkMkLst>
        </pc:inkChg>
        <pc:inkChg chg="add del">
          <ac:chgData name="Viet Anh Nguyen" userId="b95f61ff061388d5" providerId="LiveId" clId="{3E39147E-158E-4099-BECE-8D8C54C07C10}" dt="2022-01-08T10:01:28.957" v="4399"/>
          <ac:inkMkLst>
            <pc:docMk/>
            <pc:sldMk cId="285588415" sldId="323"/>
            <ac:inkMk id="25" creationId="{583E2278-D4FE-4285-AC21-2BA616277AC7}"/>
          </ac:inkMkLst>
        </pc:inkChg>
        <pc:inkChg chg="add del">
          <ac:chgData name="Viet Anh Nguyen" userId="b95f61ff061388d5" providerId="LiveId" clId="{3E39147E-158E-4099-BECE-8D8C54C07C10}" dt="2022-01-08T10:01:28.957" v="4399"/>
          <ac:inkMkLst>
            <pc:docMk/>
            <pc:sldMk cId="285588415" sldId="323"/>
            <ac:inkMk id="26" creationId="{592C4E08-2A9B-40C5-8E0D-8817513441A3}"/>
          </ac:inkMkLst>
        </pc:inkChg>
        <pc:inkChg chg="add del">
          <ac:chgData name="Viet Anh Nguyen" userId="b95f61ff061388d5" providerId="LiveId" clId="{3E39147E-158E-4099-BECE-8D8C54C07C10}" dt="2022-01-08T10:01:28.957" v="4399"/>
          <ac:inkMkLst>
            <pc:docMk/>
            <pc:sldMk cId="285588415" sldId="323"/>
            <ac:inkMk id="27" creationId="{E87C8E26-552C-4F7A-81F1-9A0E4A300DA1}"/>
          </ac:inkMkLst>
        </pc:inkChg>
        <pc:inkChg chg="add del">
          <ac:chgData name="Viet Anh Nguyen" userId="b95f61ff061388d5" providerId="LiveId" clId="{3E39147E-158E-4099-BECE-8D8C54C07C10}" dt="2022-01-08T10:01:28.957" v="4399"/>
          <ac:inkMkLst>
            <pc:docMk/>
            <pc:sldMk cId="285588415" sldId="323"/>
            <ac:inkMk id="28" creationId="{65D3553F-48DA-4E01-95A6-C713E7E438D5}"/>
          </ac:inkMkLst>
        </pc:inkChg>
        <pc:inkChg chg="add del">
          <ac:chgData name="Viet Anh Nguyen" userId="b95f61ff061388d5" providerId="LiveId" clId="{3E39147E-158E-4099-BECE-8D8C54C07C10}" dt="2022-01-08T10:01:28.957" v="4399"/>
          <ac:inkMkLst>
            <pc:docMk/>
            <pc:sldMk cId="285588415" sldId="323"/>
            <ac:inkMk id="29" creationId="{60B49520-288A-4C0D-8A9A-5680FB1BEE2D}"/>
          </ac:inkMkLst>
        </pc:inkChg>
        <pc:inkChg chg="add">
          <ac:chgData name="Viet Anh Nguyen" userId="b95f61ff061388d5" providerId="LiveId" clId="{3E39147E-158E-4099-BECE-8D8C54C07C10}" dt="2022-01-08T10:01:28.957" v="4399"/>
          <ac:inkMkLst>
            <pc:docMk/>
            <pc:sldMk cId="285588415" sldId="323"/>
            <ac:inkMk id="30" creationId="{116EFA58-531B-4BFE-8DAB-3D4E4FB756B1}"/>
          </ac:inkMkLst>
        </pc:inkChg>
        <pc:inkChg chg="add">
          <ac:chgData name="Viet Anh Nguyen" userId="b95f61ff061388d5" providerId="LiveId" clId="{3E39147E-158E-4099-BECE-8D8C54C07C10}" dt="2022-01-08T10:01:29.669" v="4400" actId="9405"/>
          <ac:inkMkLst>
            <pc:docMk/>
            <pc:sldMk cId="285588415" sldId="323"/>
            <ac:inkMk id="31" creationId="{2419D495-16B9-470E-A575-5F53FCDBCFAA}"/>
          </ac:inkMkLst>
        </pc:inkChg>
        <pc:inkChg chg="add del">
          <ac:chgData name="Viet Anh Nguyen" userId="b95f61ff061388d5" providerId="LiveId" clId="{3E39147E-158E-4099-BECE-8D8C54C07C10}" dt="2022-01-08T10:01:35.243" v="4411"/>
          <ac:inkMkLst>
            <pc:docMk/>
            <pc:sldMk cId="285588415" sldId="323"/>
            <ac:inkMk id="32" creationId="{0985398B-022F-4352-A8FD-5B046EFB3E19}"/>
          </ac:inkMkLst>
        </pc:inkChg>
        <pc:inkChg chg="add del">
          <ac:chgData name="Viet Anh Nguyen" userId="b95f61ff061388d5" providerId="LiveId" clId="{3E39147E-158E-4099-BECE-8D8C54C07C10}" dt="2022-01-08T10:01:35.243" v="4411"/>
          <ac:inkMkLst>
            <pc:docMk/>
            <pc:sldMk cId="285588415" sldId="323"/>
            <ac:inkMk id="33" creationId="{47411C4F-0763-4814-BB9C-2AAF4A4F69EC}"/>
          </ac:inkMkLst>
        </pc:inkChg>
        <pc:inkChg chg="add del">
          <ac:chgData name="Viet Anh Nguyen" userId="b95f61ff061388d5" providerId="LiveId" clId="{3E39147E-158E-4099-BECE-8D8C54C07C10}" dt="2022-01-08T10:01:35.243" v="4411"/>
          <ac:inkMkLst>
            <pc:docMk/>
            <pc:sldMk cId="285588415" sldId="323"/>
            <ac:inkMk id="34" creationId="{9DE08D69-332A-4A51-B1B6-B6266E07578C}"/>
          </ac:inkMkLst>
        </pc:inkChg>
        <pc:inkChg chg="add del">
          <ac:chgData name="Viet Anh Nguyen" userId="b95f61ff061388d5" providerId="LiveId" clId="{3E39147E-158E-4099-BECE-8D8C54C07C10}" dt="2022-01-08T10:01:35.243" v="4411"/>
          <ac:inkMkLst>
            <pc:docMk/>
            <pc:sldMk cId="285588415" sldId="323"/>
            <ac:inkMk id="35" creationId="{CBBFAF82-4463-4CEB-B2E2-E8A2824E9D00}"/>
          </ac:inkMkLst>
        </pc:inkChg>
        <pc:inkChg chg="add del">
          <ac:chgData name="Viet Anh Nguyen" userId="b95f61ff061388d5" providerId="LiveId" clId="{3E39147E-158E-4099-BECE-8D8C54C07C10}" dt="2022-01-08T10:01:35.243" v="4411"/>
          <ac:inkMkLst>
            <pc:docMk/>
            <pc:sldMk cId="285588415" sldId="323"/>
            <ac:inkMk id="36" creationId="{DDEFC5F7-BFE2-4E85-B661-D28DC194337E}"/>
          </ac:inkMkLst>
        </pc:inkChg>
        <pc:inkChg chg="add del">
          <ac:chgData name="Viet Anh Nguyen" userId="b95f61ff061388d5" providerId="LiveId" clId="{3E39147E-158E-4099-BECE-8D8C54C07C10}" dt="2022-01-08T10:01:35.243" v="4411"/>
          <ac:inkMkLst>
            <pc:docMk/>
            <pc:sldMk cId="285588415" sldId="323"/>
            <ac:inkMk id="37" creationId="{22AE5E64-E797-4693-8A71-31BD6AE94391}"/>
          </ac:inkMkLst>
        </pc:inkChg>
        <pc:inkChg chg="add del">
          <ac:chgData name="Viet Anh Nguyen" userId="b95f61ff061388d5" providerId="LiveId" clId="{3E39147E-158E-4099-BECE-8D8C54C07C10}" dt="2022-01-08T10:01:35.243" v="4411"/>
          <ac:inkMkLst>
            <pc:docMk/>
            <pc:sldMk cId="285588415" sldId="323"/>
            <ac:inkMk id="38" creationId="{F45FFA00-59F8-4188-84B4-AE579C9B59FD}"/>
          </ac:inkMkLst>
        </pc:inkChg>
        <pc:inkChg chg="add del">
          <ac:chgData name="Viet Anh Nguyen" userId="b95f61ff061388d5" providerId="LiveId" clId="{3E39147E-158E-4099-BECE-8D8C54C07C10}" dt="2022-01-08T10:01:35.243" v="4411"/>
          <ac:inkMkLst>
            <pc:docMk/>
            <pc:sldMk cId="285588415" sldId="323"/>
            <ac:inkMk id="39" creationId="{5410BE53-2240-4C95-89C1-4ABEFF09FAF8}"/>
          </ac:inkMkLst>
        </pc:inkChg>
        <pc:inkChg chg="add del">
          <ac:chgData name="Viet Anh Nguyen" userId="b95f61ff061388d5" providerId="LiveId" clId="{3E39147E-158E-4099-BECE-8D8C54C07C10}" dt="2022-01-08T10:01:35.243" v="4411"/>
          <ac:inkMkLst>
            <pc:docMk/>
            <pc:sldMk cId="285588415" sldId="323"/>
            <ac:inkMk id="40" creationId="{2F4AEBA9-238F-4264-90C3-F0BC7B0603AA}"/>
          </ac:inkMkLst>
        </pc:inkChg>
        <pc:inkChg chg="add del">
          <ac:chgData name="Viet Anh Nguyen" userId="b95f61ff061388d5" providerId="LiveId" clId="{3E39147E-158E-4099-BECE-8D8C54C07C10}" dt="2022-01-08T10:01:35.243" v="4411"/>
          <ac:inkMkLst>
            <pc:docMk/>
            <pc:sldMk cId="285588415" sldId="323"/>
            <ac:inkMk id="41" creationId="{43A6D5C5-74C3-4369-91DB-01AC6A28AB4A}"/>
          </ac:inkMkLst>
        </pc:inkChg>
        <pc:inkChg chg="add">
          <ac:chgData name="Viet Anh Nguyen" userId="b95f61ff061388d5" providerId="LiveId" clId="{3E39147E-158E-4099-BECE-8D8C54C07C10}" dt="2022-01-08T10:01:35.243" v="4411"/>
          <ac:inkMkLst>
            <pc:docMk/>
            <pc:sldMk cId="285588415" sldId="323"/>
            <ac:inkMk id="42" creationId="{3A66F38E-F05E-48DF-B908-4EBE6702DCFA}"/>
          </ac:inkMkLst>
        </pc:inkChg>
        <pc:inkChg chg="add">
          <ac:chgData name="Viet Anh Nguyen" userId="b95f61ff061388d5" providerId="LiveId" clId="{3E39147E-158E-4099-BECE-8D8C54C07C10}" dt="2022-01-08T10:01:35.243" v="4411"/>
          <ac:inkMkLst>
            <pc:docMk/>
            <pc:sldMk cId="285588415" sldId="323"/>
            <ac:inkMk id="43" creationId="{B866A88E-FDB8-44FA-BB33-F06AC4BD86D6}"/>
          </ac:inkMkLst>
        </pc:inkChg>
        <pc:inkChg chg="add del">
          <ac:chgData name="Viet Anh Nguyen" userId="b95f61ff061388d5" providerId="LiveId" clId="{3E39147E-158E-4099-BECE-8D8C54C07C10}" dt="2022-01-08T10:01:44.585" v="4417"/>
          <ac:inkMkLst>
            <pc:docMk/>
            <pc:sldMk cId="285588415" sldId="323"/>
            <ac:inkMk id="44" creationId="{0B18656F-F6A5-418F-8152-0925C1F33F5C}"/>
          </ac:inkMkLst>
        </pc:inkChg>
        <pc:inkChg chg="add del">
          <ac:chgData name="Viet Anh Nguyen" userId="b95f61ff061388d5" providerId="LiveId" clId="{3E39147E-158E-4099-BECE-8D8C54C07C10}" dt="2022-01-08T10:01:44.585" v="4417"/>
          <ac:inkMkLst>
            <pc:docMk/>
            <pc:sldMk cId="285588415" sldId="323"/>
            <ac:inkMk id="45" creationId="{F478C764-E476-4EB8-8BAA-4EF64D99930C}"/>
          </ac:inkMkLst>
        </pc:inkChg>
        <pc:inkChg chg="add del">
          <ac:chgData name="Viet Anh Nguyen" userId="b95f61ff061388d5" providerId="LiveId" clId="{3E39147E-158E-4099-BECE-8D8C54C07C10}" dt="2022-01-08T10:01:44.585" v="4417"/>
          <ac:inkMkLst>
            <pc:docMk/>
            <pc:sldMk cId="285588415" sldId="323"/>
            <ac:inkMk id="46" creationId="{4C6F45A7-0967-46DF-A4BB-6F5329683ABF}"/>
          </ac:inkMkLst>
        </pc:inkChg>
        <pc:inkChg chg="add del">
          <ac:chgData name="Viet Anh Nguyen" userId="b95f61ff061388d5" providerId="LiveId" clId="{3E39147E-158E-4099-BECE-8D8C54C07C10}" dt="2022-01-08T10:01:44.585" v="4417"/>
          <ac:inkMkLst>
            <pc:docMk/>
            <pc:sldMk cId="285588415" sldId="323"/>
            <ac:inkMk id="47" creationId="{0D89CE46-2C1E-449B-A0F6-0EB25937C7A5}"/>
          </ac:inkMkLst>
        </pc:inkChg>
        <pc:inkChg chg="add del">
          <ac:chgData name="Viet Anh Nguyen" userId="b95f61ff061388d5" providerId="LiveId" clId="{3E39147E-158E-4099-BECE-8D8C54C07C10}" dt="2022-01-08T10:01:44.585" v="4417"/>
          <ac:inkMkLst>
            <pc:docMk/>
            <pc:sldMk cId="285588415" sldId="323"/>
            <ac:inkMk id="48" creationId="{9FC7C851-7A97-45CC-ADE0-9D85A7D14573}"/>
          </ac:inkMkLst>
        </pc:inkChg>
        <pc:inkChg chg="add">
          <ac:chgData name="Viet Anh Nguyen" userId="b95f61ff061388d5" providerId="LiveId" clId="{3E39147E-158E-4099-BECE-8D8C54C07C10}" dt="2022-01-08T10:01:44.585" v="4417"/>
          <ac:inkMkLst>
            <pc:docMk/>
            <pc:sldMk cId="285588415" sldId="323"/>
            <ac:inkMk id="49" creationId="{6B3DE368-A4DE-46C0-A393-817375604B24}"/>
          </ac:inkMkLst>
        </pc:inkChg>
        <pc:inkChg chg="add">
          <ac:chgData name="Viet Anh Nguyen" userId="b95f61ff061388d5" providerId="LiveId" clId="{3E39147E-158E-4099-BECE-8D8C54C07C10}" dt="2022-01-08T10:01:44.808" v="4418" actId="9405"/>
          <ac:inkMkLst>
            <pc:docMk/>
            <pc:sldMk cId="285588415" sldId="323"/>
            <ac:inkMk id="50" creationId="{E93D94AC-ED77-4201-A948-E900DEDD6B0B}"/>
          </ac:inkMkLst>
        </pc:inkChg>
        <pc:inkChg chg="add del">
          <ac:chgData name="Viet Anh Nguyen" userId="b95f61ff061388d5" providerId="LiveId" clId="{3E39147E-158E-4099-BECE-8D8C54C07C10}" dt="2022-01-08T10:01:54.041" v="4423"/>
          <ac:inkMkLst>
            <pc:docMk/>
            <pc:sldMk cId="285588415" sldId="323"/>
            <ac:inkMk id="51" creationId="{84400884-FE43-4F9C-A177-F114E2538D1E}"/>
          </ac:inkMkLst>
        </pc:inkChg>
        <pc:inkChg chg="add del">
          <ac:chgData name="Viet Anh Nguyen" userId="b95f61ff061388d5" providerId="LiveId" clId="{3E39147E-158E-4099-BECE-8D8C54C07C10}" dt="2022-01-08T10:01:54.041" v="4423"/>
          <ac:inkMkLst>
            <pc:docMk/>
            <pc:sldMk cId="285588415" sldId="323"/>
            <ac:inkMk id="52" creationId="{399A237F-9CF2-48E9-AA8E-F3AA85BFD3B4}"/>
          </ac:inkMkLst>
        </pc:inkChg>
        <pc:inkChg chg="add del">
          <ac:chgData name="Viet Anh Nguyen" userId="b95f61ff061388d5" providerId="LiveId" clId="{3E39147E-158E-4099-BECE-8D8C54C07C10}" dt="2022-01-08T10:01:54.041" v="4423"/>
          <ac:inkMkLst>
            <pc:docMk/>
            <pc:sldMk cId="285588415" sldId="323"/>
            <ac:inkMk id="53" creationId="{1F6BB3B1-0827-42BA-9AB6-6F5F8B41BA91}"/>
          </ac:inkMkLst>
        </pc:inkChg>
        <pc:inkChg chg="add del">
          <ac:chgData name="Viet Anh Nguyen" userId="b95f61ff061388d5" providerId="LiveId" clId="{3E39147E-158E-4099-BECE-8D8C54C07C10}" dt="2022-01-08T10:01:54.041" v="4423"/>
          <ac:inkMkLst>
            <pc:docMk/>
            <pc:sldMk cId="285588415" sldId="323"/>
            <ac:inkMk id="54" creationId="{F7121D95-A834-4E67-B0AE-D84BF6E7E046}"/>
          </ac:inkMkLst>
        </pc:inkChg>
        <pc:inkChg chg="add">
          <ac:chgData name="Viet Anh Nguyen" userId="b95f61ff061388d5" providerId="LiveId" clId="{3E39147E-158E-4099-BECE-8D8C54C07C10}" dt="2022-01-08T10:01:54.041" v="4423"/>
          <ac:inkMkLst>
            <pc:docMk/>
            <pc:sldMk cId="285588415" sldId="323"/>
            <ac:inkMk id="55" creationId="{C5A0C136-E18F-40E0-BEAF-AA8375939484}"/>
          </ac:inkMkLst>
        </pc:inkChg>
        <pc:inkChg chg="add del">
          <ac:chgData name="Viet Anh Nguyen" userId="b95f61ff061388d5" providerId="LiveId" clId="{3E39147E-158E-4099-BECE-8D8C54C07C10}" dt="2022-01-08T10:12:41.894" v="4701"/>
          <ac:inkMkLst>
            <pc:docMk/>
            <pc:sldMk cId="285588415" sldId="323"/>
            <ac:inkMk id="56" creationId="{C5D174ED-8CB3-4A64-8FF1-7D58564F244A}"/>
          </ac:inkMkLst>
        </pc:inkChg>
        <pc:inkChg chg="add del">
          <ac:chgData name="Viet Anh Nguyen" userId="b95f61ff061388d5" providerId="LiveId" clId="{3E39147E-158E-4099-BECE-8D8C54C07C10}" dt="2022-01-08T10:12:41.894" v="4701"/>
          <ac:inkMkLst>
            <pc:docMk/>
            <pc:sldMk cId="285588415" sldId="323"/>
            <ac:inkMk id="57" creationId="{1C159C48-0C30-4DBE-A16D-6DAE84C88A2E}"/>
          </ac:inkMkLst>
        </pc:inkChg>
        <pc:inkChg chg="add del">
          <ac:chgData name="Viet Anh Nguyen" userId="b95f61ff061388d5" providerId="LiveId" clId="{3E39147E-158E-4099-BECE-8D8C54C07C10}" dt="2022-01-08T10:12:44.476" v="4707"/>
          <ac:inkMkLst>
            <pc:docMk/>
            <pc:sldMk cId="285588415" sldId="323"/>
            <ac:inkMk id="58" creationId="{75BAC871-A657-4A36-86D4-B4ACB022E758}"/>
          </ac:inkMkLst>
        </pc:inkChg>
        <pc:inkChg chg="add del">
          <ac:chgData name="Viet Anh Nguyen" userId="b95f61ff061388d5" providerId="LiveId" clId="{3E39147E-158E-4099-BECE-8D8C54C07C10}" dt="2022-01-08T10:12:44.476" v="4707"/>
          <ac:inkMkLst>
            <pc:docMk/>
            <pc:sldMk cId="285588415" sldId="323"/>
            <ac:inkMk id="59" creationId="{01A5750C-70B5-4B9C-A9B7-46FD4281B7E5}"/>
          </ac:inkMkLst>
        </pc:inkChg>
        <pc:inkChg chg="add del">
          <ac:chgData name="Viet Anh Nguyen" userId="b95f61ff061388d5" providerId="LiveId" clId="{3E39147E-158E-4099-BECE-8D8C54C07C10}" dt="2022-01-08T10:12:44.476" v="4707"/>
          <ac:inkMkLst>
            <pc:docMk/>
            <pc:sldMk cId="285588415" sldId="323"/>
            <ac:inkMk id="60" creationId="{14A9B307-2E62-4F5A-9CAB-572C06903CBB}"/>
          </ac:inkMkLst>
        </pc:inkChg>
        <pc:inkChg chg="add del">
          <ac:chgData name="Viet Anh Nguyen" userId="b95f61ff061388d5" providerId="LiveId" clId="{3E39147E-158E-4099-BECE-8D8C54C07C10}" dt="2022-01-08T10:12:44.476" v="4707"/>
          <ac:inkMkLst>
            <pc:docMk/>
            <pc:sldMk cId="285588415" sldId="323"/>
            <ac:inkMk id="61" creationId="{47479E94-AF19-401F-B51B-868567D6D774}"/>
          </ac:inkMkLst>
        </pc:inkChg>
        <pc:inkChg chg="add del">
          <ac:chgData name="Viet Anh Nguyen" userId="b95f61ff061388d5" providerId="LiveId" clId="{3E39147E-158E-4099-BECE-8D8C54C07C10}" dt="2022-01-08T10:12:44.476" v="4707"/>
          <ac:inkMkLst>
            <pc:docMk/>
            <pc:sldMk cId="285588415" sldId="323"/>
            <ac:inkMk id="62" creationId="{BA115AA4-ADB6-4D83-91E4-B9F737F848E6}"/>
          </ac:inkMkLst>
        </pc:inkChg>
        <pc:inkChg chg="add del">
          <ac:chgData name="Viet Anh Nguyen" userId="b95f61ff061388d5" providerId="LiveId" clId="{3E39147E-158E-4099-BECE-8D8C54C07C10}" dt="2022-01-08T10:12:44.476" v="4707"/>
          <ac:inkMkLst>
            <pc:docMk/>
            <pc:sldMk cId="285588415" sldId="323"/>
            <ac:inkMk id="63" creationId="{2940FD4D-8B12-45BA-858E-556AFBAAAD3B}"/>
          </ac:inkMkLst>
        </pc:inkChg>
        <pc:inkChg chg="add">
          <ac:chgData name="Viet Anh Nguyen" userId="b95f61ff061388d5" providerId="LiveId" clId="{3E39147E-158E-4099-BECE-8D8C54C07C10}" dt="2022-01-08T10:12:44.476" v="4707"/>
          <ac:inkMkLst>
            <pc:docMk/>
            <pc:sldMk cId="285588415" sldId="323"/>
            <ac:inkMk id="64" creationId="{0A5BD387-9DCA-415C-BA50-E2C70B9035BA}"/>
          </ac:inkMkLst>
        </pc:inkChg>
        <pc:inkChg chg="add del">
          <ac:chgData name="Viet Anh Nguyen" userId="b95f61ff061388d5" providerId="LiveId" clId="{3E39147E-158E-4099-BECE-8D8C54C07C10}" dt="2022-01-08T10:12:46.585" v="4714"/>
          <ac:inkMkLst>
            <pc:docMk/>
            <pc:sldMk cId="285588415" sldId="323"/>
            <ac:inkMk id="65" creationId="{A80F46D6-52C2-43CF-903C-4B59E3A04083}"/>
          </ac:inkMkLst>
        </pc:inkChg>
        <pc:inkChg chg="add del">
          <ac:chgData name="Viet Anh Nguyen" userId="b95f61ff061388d5" providerId="LiveId" clId="{3E39147E-158E-4099-BECE-8D8C54C07C10}" dt="2022-01-08T10:12:46.585" v="4714"/>
          <ac:inkMkLst>
            <pc:docMk/>
            <pc:sldMk cId="285588415" sldId="323"/>
            <ac:inkMk id="66" creationId="{2097BBF7-852F-4CB7-8BD0-FCB3CDE8AC12}"/>
          </ac:inkMkLst>
        </pc:inkChg>
        <pc:inkChg chg="add del">
          <ac:chgData name="Viet Anh Nguyen" userId="b95f61ff061388d5" providerId="LiveId" clId="{3E39147E-158E-4099-BECE-8D8C54C07C10}" dt="2022-01-08T10:12:46.585" v="4714"/>
          <ac:inkMkLst>
            <pc:docMk/>
            <pc:sldMk cId="285588415" sldId="323"/>
            <ac:inkMk id="67" creationId="{884FC5A7-E184-4EAE-A518-FC744E586CC0}"/>
          </ac:inkMkLst>
        </pc:inkChg>
        <pc:inkChg chg="add del">
          <ac:chgData name="Viet Anh Nguyen" userId="b95f61ff061388d5" providerId="LiveId" clId="{3E39147E-158E-4099-BECE-8D8C54C07C10}" dt="2022-01-08T10:12:46.585" v="4714"/>
          <ac:inkMkLst>
            <pc:docMk/>
            <pc:sldMk cId="285588415" sldId="323"/>
            <ac:inkMk id="68" creationId="{E6474E2A-ACFF-4DC1-9F13-5C04171445A6}"/>
          </ac:inkMkLst>
        </pc:inkChg>
        <pc:inkChg chg="add">
          <ac:chgData name="Viet Anh Nguyen" userId="b95f61ff061388d5" providerId="LiveId" clId="{3E39147E-158E-4099-BECE-8D8C54C07C10}" dt="2022-01-08T10:12:45.717" v="4712" actId="9405"/>
          <ac:inkMkLst>
            <pc:docMk/>
            <pc:sldMk cId="285588415" sldId="323"/>
            <ac:inkMk id="69" creationId="{E4DF55C3-FF69-4352-BE31-7CF6B32DA36D}"/>
          </ac:inkMkLst>
        </pc:inkChg>
        <pc:inkChg chg="add">
          <ac:chgData name="Viet Anh Nguyen" userId="b95f61ff061388d5" providerId="LiveId" clId="{3E39147E-158E-4099-BECE-8D8C54C07C10}" dt="2022-01-08T10:12:45.896" v="4713" actId="9405"/>
          <ac:inkMkLst>
            <pc:docMk/>
            <pc:sldMk cId="285588415" sldId="323"/>
            <ac:inkMk id="70" creationId="{39E99E47-0429-4BCE-ACE7-0268E9E0F120}"/>
          </ac:inkMkLst>
        </pc:inkChg>
        <pc:inkChg chg="add">
          <ac:chgData name="Viet Anh Nguyen" userId="b95f61ff061388d5" providerId="LiveId" clId="{3E39147E-158E-4099-BECE-8D8C54C07C10}" dt="2022-01-08T10:12:46.585" v="4714"/>
          <ac:inkMkLst>
            <pc:docMk/>
            <pc:sldMk cId="285588415" sldId="323"/>
            <ac:inkMk id="71" creationId="{4DE58C55-8CEB-4AC4-9825-35A3BC364AA9}"/>
          </ac:inkMkLst>
        </pc:inkChg>
        <pc:inkChg chg="add del">
          <ac:chgData name="Viet Anh Nguyen" userId="b95f61ff061388d5" providerId="LiveId" clId="{3E39147E-158E-4099-BECE-8D8C54C07C10}" dt="2022-01-08T10:12:49.102" v="4717"/>
          <ac:inkMkLst>
            <pc:docMk/>
            <pc:sldMk cId="285588415" sldId="323"/>
            <ac:inkMk id="72" creationId="{C10A3F4D-949F-43F4-B310-AB95597D8EF1}"/>
          </ac:inkMkLst>
        </pc:inkChg>
        <pc:inkChg chg="add del">
          <ac:chgData name="Viet Anh Nguyen" userId="b95f61ff061388d5" providerId="LiveId" clId="{3E39147E-158E-4099-BECE-8D8C54C07C10}" dt="2022-01-08T10:12:49.102" v="4717"/>
          <ac:inkMkLst>
            <pc:docMk/>
            <pc:sldMk cId="285588415" sldId="323"/>
            <ac:inkMk id="73" creationId="{50E5F740-E203-4E44-B568-D3735C2CD7F7}"/>
          </ac:inkMkLst>
        </pc:inkChg>
        <pc:inkChg chg="add del">
          <ac:chgData name="Viet Anh Nguyen" userId="b95f61ff061388d5" providerId="LiveId" clId="{3E39147E-158E-4099-BECE-8D8C54C07C10}" dt="2022-01-08T10:12:50.073" v="4719"/>
          <ac:inkMkLst>
            <pc:docMk/>
            <pc:sldMk cId="285588415" sldId="323"/>
            <ac:inkMk id="74" creationId="{7F57041D-2889-4BAD-AC37-F7B1B64DEA8E}"/>
          </ac:inkMkLst>
        </pc:inkChg>
        <pc:inkChg chg="add del">
          <ac:chgData name="Viet Anh Nguyen" userId="b95f61ff061388d5" providerId="LiveId" clId="{3E39147E-158E-4099-BECE-8D8C54C07C10}" dt="2022-01-08T10:12:50.073" v="4719"/>
          <ac:inkMkLst>
            <pc:docMk/>
            <pc:sldMk cId="285588415" sldId="323"/>
            <ac:inkMk id="75" creationId="{588C9E1C-DB23-4FCA-85A3-4C3093DE9319}"/>
          </ac:inkMkLst>
        </pc:inkChg>
        <pc:inkChg chg="add del">
          <ac:chgData name="Viet Anh Nguyen" userId="b95f61ff061388d5" providerId="LiveId" clId="{3E39147E-158E-4099-BECE-8D8C54C07C10}" dt="2022-01-08T10:12:51.478" v="4722"/>
          <ac:inkMkLst>
            <pc:docMk/>
            <pc:sldMk cId="285588415" sldId="323"/>
            <ac:inkMk id="76" creationId="{33A32377-B4CA-4AA9-9009-F332F4F2CCB3}"/>
          </ac:inkMkLst>
        </pc:inkChg>
        <pc:inkChg chg="add del">
          <ac:chgData name="Viet Anh Nguyen" userId="b95f61ff061388d5" providerId="LiveId" clId="{3E39147E-158E-4099-BECE-8D8C54C07C10}" dt="2022-01-08T10:12:51.478" v="4722"/>
          <ac:inkMkLst>
            <pc:docMk/>
            <pc:sldMk cId="285588415" sldId="323"/>
            <ac:inkMk id="77" creationId="{F26372F6-D086-4FA9-8A64-31FDA5308F6E}"/>
          </ac:inkMkLst>
        </pc:inkChg>
        <pc:inkChg chg="add del">
          <ac:chgData name="Viet Anh Nguyen" userId="b95f61ff061388d5" providerId="LiveId" clId="{3E39147E-158E-4099-BECE-8D8C54C07C10}" dt="2022-01-08T10:12:51.478" v="4722"/>
          <ac:inkMkLst>
            <pc:docMk/>
            <pc:sldMk cId="285588415" sldId="323"/>
            <ac:inkMk id="78" creationId="{365CF4FF-D8AA-476C-AE27-73236EDF1EC6}"/>
          </ac:inkMkLst>
        </pc:inkChg>
        <pc:inkChg chg="add del">
          <ac:chgData name="Viet Anh Nguyen" userId="b95f61ff061388d5" providerId="LiveId" clId="{3E39147E-158E-4099-BECE-8D8C54C07C10}" dt="2022-01-08T10:13:26.373" v="4746"/>
          <ac:inkMkLst>
            <pc:docMk/>
            <pc:sldMk cId="285588415" sldId="323"/>
            <ac:inkMk id="79" creationId="{D5F820A8-5E23-4F6D-823C-EAAB713CD933}"/>
          </ac:inkMkLst>
        </pc:inkChg>
        <pc:inkChg chg="add del">
          <ac:chgData name="Viet Anh Nguyen" userId="b95f61ff061388d5" providerId="LiveId" clId="{3E39147E-158E-4099-BECE-8D8C54C07C10}" dt="2022-01-08T10:12:53.002" v="4727"/>
          <ac:inkMkLst>
            <pc:docMk/>
            <pc:sldMk cId="285588415" sldId="323"/>
            <ac:inkMk id="80" creationId="{C870E3E0-3997-4195-82A4-9E2A2ECF4FD4}"/>
          </ac:inkMkLst>
        </pc:inkChg>
        <pc:inkChg chg="add del">
          <ac:chgData name="Viet Anh Nguyen" userId="b95f61ff061388d5" providerId="LiveId" clId="{3E39147E-158E-4099-BECE-8D8C54C07C10}" dt="2022-01-08T10:12:53.002" v="4727"/>
          <ac:inkMkLst>
            <pc:docMk/>
            <pc:sldMk cId="285588415" sldId="323"/>
            <ac:inkMk id="81" creationId="{629D96EE-9E60-48D9-BA37-6135D9BAC210}"/>
          </ac:inkMkLst>
        </pc:inkChg>
        <pc:inkChg chg="add del">
          <ac:chgData name="Viet Anh Nguyen" userId="b95f61ff061388d5" providerId="LiveId" clId="{3E39147E-158E-4099-BECE-8D8C54C07C10}" dt="2022-01-08T10:12:53.002" v="4727"/>
          <ac:inkMkLst>
            <pc:docMk/>
            <pc:sldMk cId="285588415" sldId="323"/>
            <ac:inkMk id="82" creationId="{A0DD6645-F2E1-4376-91E4-150EB812E13F}"/>
          </ac:inkMkLst>
        </pc:inkChg>
        <pc:inkChg chg="add del">
          <ac:chgData name="Viet Anh Nguyen" userId="b95f61ff061388d5" providerId="LiveId" clId="{3E39147E-158E-4099-BECE-8D8C54C07C10}" dt="2022-01-08T10:12:53.002" v="4727"/>
          <ac:inkMkLst>
            <pc:docMk/>
            <pc:sldMk cId="285588415" sldId="323"/>
            <ac:inkMk id="83" creationId="{9AACA559-1A12-4855-99B2-1D092B038051}"/>
          </ac:inkMkLst>
        </pc:inkChg>
        <pc:inkChg chg="add del">
          <ac:chgData name="Viet Anh Nguyen" userId="b95f61ff061388d5" providerId="LiveId" clId="{3E39147E-158E-4099-BECE-8D8C54C07C10}" dt="2022-01-08T10:13:26.373" v="4746"/>
          <ac:inkMkLst>
            <pc:docMk/>
            <pc:sldMk cId="285588415" sldId="323"/>
            <ac:inkMk id="84" creationId="{12F17D0D-31E0-4568-90C8-D7B534DD5E7F}"/>
          </ac:inkMkLst>
        </pc:inkChg>
        <pc:inkChg chg="add del">
          <ac:chgData name="Viet Anh Nguyen" userId="b95f61ff061388d5" providerId="LiveId" clId="{3E39147E-158E-4099-BECE-8D8C54C07C10}" dt="2022-01-08T10:12:58.115" v="4735"/>
          <ac:inkMkLst>
            <pc:docMk/>
            <pc:sldMk cId="285588415" sldId="323"/>
            <ac:inkMk id="85" creationId="{575C5A4C-8643-424A-9C63-970E98AA95C4}"/>
          </ac:inkMkLst>
        </pc:inkChg>
        <pc:inkChg chg="add del">
          <ac:chgData name="Viet Anh Nguyen" userId="b95f61ff061388d5" providerId="LiveId" clId="{3E39147E-158E-4099-BECE-8D8C54C07C10}" dt="2022-01-08T10:12:58.115" v="4735"/>
          <ac:inkMkLst>
            <pc:docMk/>
            <pc:sldMk cId="285588415" sldId="323"/>
            <ac:inkMk id="86" creationId="{783D083B-C1FD-43A2-9FC6-98E1E0EB950A}"/>
          </ac:inkMkLst>
        </pc:inkChg>
        <pc:inkChg chg="add del">
          <ac:chgData name="Viet Anh Nguyen" userId="b95f61ff061388d5" providerId="LiveId" clId="{3E39147E-158E-4099-BECE-8D8C54C07C10}" dt="2022-01-08T10:12:58.115" v="4735"/>
          <ac:inkMkLst>
            <pc:docMk/>
            <pc:sldMk cId="285588415" sldId="323"/>
            <ac:inkMk id="87" creationId="{AF337D50-F1E5-46C6-8D52-A267522C3208}"/>
          </ac:inkMkLst>
        </pc:inkChg>
        <pc:inkChg chg="add del">
          <ac:chgData name="Viet Anh Nguyen" userId="b95f61ff061388d5" providerId="LiveId" clId="{3E39147E-158E-4099-BECE-8D8C54C07C10}" dt="2022-01-08T10:12:58.115" v="4735"/>
          <ac:inkMkLst>
            <pc:docMk/>
            <pc:sldMk cId="285588415" sldId="323"/>
            <ac:inkMk id="88" creationId="{C87CC8FF-B376-4234-9B97-334CB8D120BB}"/>
          </ac:inkMkLst>
        </pc:inkChg>
        <pc:inkChg chg="add del">
          <ac:chgData name="Viet Anh Nguyen" userId="b95f61ff061388d5" providerId="LiveId" clId="{3E39147E-158E-4099-BECE-8D8C54C07C10}" dt="2022-01-08T10:12:58.115" v="4735"/>
          <ac:inkMkLst>
            <pc:docMk/>
            <pc:sldMk cId="285588415" sldId="323"/>
            <ac:inkMk id="89" creationId="{23BA29B8-9B04-4956-BF4D-15EAE3BCBCC0}"/>
          </ac:inkMkLst>
        </pc:inkChg>
        <pc:inkChg chg="add del">
          <ac:chgData name="Viet Anh Nguyen" userId="b95f61ff061388d5" providerId="LiveId" clId="{3E39147E-158E-4099-BECE-8D8C54C07C10}" dt="2022-01-08T10:12:58.115" v="4735"/>
          <ac:inkMkLst>
            <pc:docMk/>
            <pc:sldMk cId="285588415" sldId="323"/>
            <ac:inkMk id="90" creationId="{40B724C9-BE9B-4783-B5B8-954C9C414ECA}"/>
          </ac:inkMkLst>
        </pc:inkChg>
        <pc:inkChg chg="add del">
          <ac:chgData name="Viet Anh Nguyen" userId="b95f61ff061388d5" providerId="LiveId" clId="{3E39147E-158E-4099-BECE-8D8C54C07C10}" dt="2022-01-08T10:12:58.115" v="4735"/>
          <ac:inkMkLst>
            <pc:docMk/>
            <pc:sldMk cId="285588415" sldId="323"/>
            <ac:inkMk id="91" creationId="{86B128C3-59B4-49D4-938B-E5E1FCD7E8A1}"/>
          </ac:inkMkLst>
        </pc:inkChg>
        <pc:inkChg chg="add del">
          <ac:chgData name="Viet Anh Nguyen" userId="b95f61ff061388d5" providerId="LiveId" clId="{3E39147E-158E-4099-BECE-8D8C54C07C10}" dt="2022-01-08T10:13:22.559" v="4738"/>
          <ac:inkMkLst>
            <pc:docMk/>
            <pc:sldMk cId="285588415" sldId="323"/>
            <ac:inkMk id="92" creationId="{BC76DA8B-FF87-4F1C-9904-472E3B5B71EE}"/>
          </ac:inkMkLst>
        </pc:inkChg>
        <pc:inkChg chg="add del">
          <ac:chgData name="Viet Anh Nguyen" userId="b95f61ff061388d5" providerId="LiveId" clId="{3E39147E-158E-4099-BECE-8D8C54C07C10}" dt="2022-01-08T10:13:22.559" v="4738"/>
          <ac:inkMkLst>
            <pc:docMk/>
            <pc:sldMk cId="285588415" sldId="323"/>
            <ac:inkMk id="93" creationId="{3C0E3A88-01E5-4AF5-BEBB-CD26DF14AFDC}"/>
          </ac:inkMkLst>
        </pc:inkChg>
        <pc:inkChg chg="add del">
          <ac:chgData name="Viet Anh Nguyen" userId="b95f61ff061388d5" providerId="LiveId" clId="{3E39147E-158E-4099-BECE-8D8C54C07C10}" dt="2022-01-08T10:13:22.559" v="4738"/>
          <ac:inkMkLst>
            <pc:docMk/>
            <pc:sldMk cId="285588415" sldId="323"/>
            <ac:inkMk id="94" creationId="{33378C5C-7644-48A0-8AE8-E9F2439E54F6}"/>
          </ac:inkMkLst>
        </pc:inkChg>
        <pc:inkChg chg="add del">
          <ac:chgData name="Viet Anh Nguyen" userId="b95f61ff061388d5" providerId="LiveId" clId="{3E39147E-158E-4099-BECE-8D8C54C07C10}" dt="2022-01-08T10:13:24.218" v="4741"/>
          <ac:inkMkLst>
            <pc:docMk/>
            <pc:sldMk cId="285588415" sldId="323"/>
            <ac:inkMk id="95" creationId="{EC013B19-4E5F-4C80-99B1-AB73D726F8F6}"/>
          </ac:inkMkLst>
        </pc:inkChg>
        <pc:inkChg chg="add del">
          <ac:chgData name="Viet Anh Nguyen" userId="b95f61ff061388d5" providerId="LiveId" clId="{3E39147E-158E-4099-BECE-8D8C54C07C10}" dt="2022-01-08T10:13:24.218" v="4741"/>
          <ac:inkMkLst>
            <pc:docMk/>
            <pc:sldMk cId="285588415" sldId="323"/>
            <ac:inkMk id="96" creationId="{A4410139-64FC-4AEA-BEB6-96937BAF06CE}"/>
          </ac:inkMkLst>
        </pc:inkChg>
        <pc:inkChg chg="add del">
          <ac:chgData name="Viet Anh Nguyen" userId="b95f61ff061388d5" providerId="LiveId" clId="{3E39147E-158E-4099-BECE-8D8C54C07C10}" dt="2022-01-08T10:13:24.218" v="4741"/>
          <ac:inkMkLst>
            <pc:docMk/>
            <pc:sldMk cId="285588415" sldId="323"/>
            <ac:inkMk id="97" creationId="{2E59F3C6-F1E6-4846-AA3E-0B838D806180}"/>
          </ac:inkMkLst>
        </pc:inkChg>
        <pc:inkChg chg="add">
          <ac:chgData name="Viet Anh Nguyen" userId="b95f61ff061388d5" providerId="LiveId" clId="{3E39147E-158E-4099-BECE-8D8C54C07C10}" dt="2022-01-08T10:13:24.218" v="4741"/>
          <ac:inkMkLst>
            <pc:docMk/>
            <pc:sldMk cId="285588415" sldId="323"/>
            <ac:inkMk id="98" creationId="{CD19B1AA-8D97-4302-B0D5-23F1C53C7F26}"/>
          </ac:inkMkLst>
        </pc:inkChg>
        <pc:inkChg chg="add del">
          <ac:chgData name="Viet Anh Nguyen" userId="b95f61ff061388d5" providerId="LiveId" clId="{3E39147E-158E-4099-BECE-8D8C54C07C10}" dt="2022-01-08T10:13:26.373" v="4746"/>
          <ac:inkMkLst>
            <pc:docMk/>
            <pc:sldMk cId="285588415" sldId="323"/>
            <ac:inkMk id="99" creationId="{949B4782-C228-4970-8446-DDAB9F44EFD4}"/>
          </ac:inkMkLst>
        </pc:inkChg>
        <pc:inkChg chg="add del">
          <ac:chgData name="Viet Anh Nguyen" userId="b95f61ff061388d5" providerId="LiveId" clId="{3E39147E-158E-4099-BECE-8D8C54C07C10}" dt="2022-01-08T10:13:26.373" v="4746"/>
          <ac:inkMkLst>
            <pc:docMk/>
            <pc:sldMk cId="285588415" sldId="323"/>
            <ac:inkMk id="100" creationId="{7C1282ED-62AA-4585-833F-E1DCE90735B7}"/>
          </ac:inkMkLst>
        </pc:inkChg>
        <pc:inkChg chg="add del">
          <ac:chgData name="Viet Anh Nguyen" userId="b95f61ff061388d5" providerId="LiveId" clId="{3E39147E-158E-4099-BECE-8D8C54C07C10}" dt="2022-01-08T10:13:26.373" v="4746"/>
          <ac:inkMkLst>
            <pc:docMk/>
            <pc:sldMk cId="285588415" sldId="323"/>
            <ac:inkMk id="101" creationId="{8380637F-0962-4FFF-83D7-F480E9E65AC0}"/>
          </ac:inkMkLst>
        </pc:inkChg>
        <pc:inkChg chg="add del">
          <ac:chgData name="Viet Anh Nguyen" userId="b95f61ff061388d5" providerId="LiveId" clId="{3E39147E-158E-4099-BECE-8D8C54C07C10}" dt="2022-01-08T10:13:26.373" v="4746"/>
          <ac:inkMkLst>
            <pc:docMk/>
            <pc:sldMk cId="285588415" sldId="323"/>
            <ac:inkMk id="102" creationId="{D33E30FC-0431-41C5-9170-FD6B7B07A944}"/>
          </ac:inkMkLst>
        </pc:inkChg>
        <pc:inkChg chg="add">
          <ac:chgData name="Viet Anh Nguyen" userId="b95f61ff061388d5" providerId="LiveId" clId="{3E39147E-158E-4099-BECE-8D8C54C07C10}" dt="2022-01-08T10:13:26.373" v="4746"/>
          <ac:inkMkLst>
            <pc:docMk/>
            <pc:sldMk cId="285588415" sldId="323"/>
            <ac:inkMk id="103" creationId="{38BADAE7-F416-4290-96B5-882FC4A6D83E}"/>
          </ac:inkMkLst>
        </pc:inkChg>
        <pc:inkChg chg="add">
          <ac:chgData name="Viet Anh Nguyen" userId="b95f61ff061388d5" providerId="LiveId" clId="{3E39147E-158E-4099-BECE-8D8C54C07C10}" dt="2022-01-08T10:13:26.373" v="4746"/>
          <ac:inkMkLst>
            <pc:docMk/>
            <pc:sldMk cId="285588415" sldId="323"/>
            <ac:inkMk id="104" creationId="{07F2943C-A35A-448A-80CD-2F59B216F4B8}"/>
          </ac:inkMkLst>
        </pc:inkChg>
        <pc:inkChg chg="add">
          <ac:chgData name="Viet Anh Nguyen" userId="b95f61ff061388d5" providerId="LiveId" clId="{3E39147E-158E-4099-BECE-8D8C54C07C10}" dt="2022-01-08T10:13:26.409" v="4747" actId="9405"/>
          <ac:inkMkLst>
            <pc:docMk/>
            <pc:sldMk cId="285588415" sldId="323"/>
            <ac:inkMk id="105" creationId="{BE25BD0B-14B5-42A8-B715-3D35CF5A7220}"/>
          </ac:inkMkLst>
        </pc:inkChg>
      </pc:sldChg>
      <pc:sldChg chg="addSp delSp modSp new mod modClrScheme chgLayout">
        <pc:chgData name="Viet Anh Nguyen" userId="b95f61ff061388d5" providerId="LiveId" clId="{3E39147E-158E-4099-BECE-8D8C54C07C10}" dt="2022-01-08T10:11:40.413" v="4675"/>
        <pc:sldMkLst>
          <pc:docMk/>
          <pc:sldMk cId="260684174" sldId="324"/>
        </pc:sldMkLst>
        <pc:spChg chg="del">
          <ac:chgData name="Viet Anh Nguyen" userId="b95f61ff061388d5" providerId="LiveId" clId="{3E39147E-158E-4099-BECE-8D8C54C07C10}" dt="2022-01-08T10:08:26.601" v="4459" actId="700"/>
          <ac:spMkLst>
            <pc:docMk/>
            <pc:sldMk cId="260684174" sldId="324"/>
            <ac:spMk id="2" creationId="{E5D30AF8-9962-4972-BC1B-5138A94FA156}"/>
          </ac:spMkLst>
        </pc:spChg>
        <pc:spChg chg="del">
          <ac:chgData name="Viet Anh Nguyen" userId="b95f61ff061388d5" providerId="LiveId" clId="{3E39147E-158E-4099-BECE-8D8C54C07C10}" dt="2022-01-08T10:08:26.601" v="4459" actId="700"/>
          <ac:spMkLst>
            <pc:docMk/>
            <pc:sldMk cId="260684174" sldId="324"/>
            <ac:spMk id="3" creationId="{860676C3-7858-40AA-AD02-3CCF76253D87}"/>
          </ac:spMkLst>
        </pc:spChg>
        <pc:spChg chg="add del mod ord">
          <ac:chgData name="Viet Anh Nguyen" userId="b95f61ff061388d5" providerId="LiveId" clId="{3E39147E-158E-4099-BECE-8D8C54C07C10}" dt="2022-01-08T10:08:30.384" v="4460" actId="700"/>
          <ac:spMkLst>
            <pc:docMk/>
            <pc:sldMk cId="260684174" sldId="324"/>
            <ac:spMk id="4" creationId="{DEB206B2-F047-476B-9650-B3D1D64B81B9}"/>
          </ac:spMkLst>
        </pc:spChg>
        <pc:spChg chg="add del mod">
          <ac:chgData name="Viet Anh Nguyen" userId="b95f61ff061388d5" providerId="LiveId" clId="{3E39147E-158E-4099-BECE-8D8C54C07C10}" dt="2022-01-08T10:08:30.384" v="4460" actId="700"/>
          <ac:spMkLst>
            <pc:docMk/>
            <pc:sldMk cId="260684174" sldId="324"/>
            <ac:spMk id="5" creationId="{CF716439-05A5-4B6F-9139-9CBC0207ED0F}"/>
          </ac:spMkLst>
        </pc:spChg>
        <pc:inkChg chg="add del">
          <ac:chgData name="Viet Anh Nguyen" userId="b95f61ff061388d5" providerId="LiveId" clId="{3E39147E-158E-4099-BECE-8D8C54C07C10}" dt="2022-01-08T10:08:36.555" v="4465"/>
          <ac:inkMkLst>
            <pc:docMk/>
            <pc:sldMk cId="260684174" sldId="324"/>
            <ac:inkMk id="6" creationId="{856EADF5-6220-484F-9DA6-F65966C5548F}"/>
          </ac:inkMkLst>
        </pc:inkChg>
        <pc:inkChg chg="add del">
          <ac:chgData name="Viet Anh Nguyen" userId="b95f61ff061388d5" providerId="LiveId" clId="{3E39147E-158E-4099-BECE-8D8C54C07C10}" dt="2022-01-08T10:08:36.555" v="4465"/>
          <ac:inkMkLst>
            <pc:docMk/>
            <pc:sldMk cId="260684174" sldId="324"/>
            <ac:inkMk id="7" creationId="{86ADE0CC-3396-4975-99CD-56A081C81F47}"/>
          </ac:inkMkLst>
        </pc:inkChg>
        <pc:inkChg chg="add del">
          <ac:chgData name="Viet Anh Nguyen" userId="b95f61ff061388d5" providerId="LiveId" clId="{3E39147E-158E-4099-BECE-8D8C54C07C10}" dt="2022-01-08T10:08:38.693" v="4467"/>
          <ac:inkMkLst>
            <pc:docMk/>
            <pc:sldMk cId="260684174" sldId="324"/>
            <ac:inkMk id="8" creationId="{FD96F6A7-39A5-4482-BF20-8AE0C735266C}"/>
          </ac:inkMkLst>
        </pc:inkChg>
        <pc:inkChg chg="add del">
          <ac:chgData name="Viet Anh Nguyen" userId="b95f61ff061388d5" providerId="LiveId" clId="{3E39147E-158E-4099-BECE-8D8C54C07C10}" dt="2022-01-08T10:08:38.693" v="4467"/>
          <ac:inkMkLst>
            <pc:docMk/>
            <pc:sldMk cId="260684174" sldId="324"/>
            <ac:inkMk id="9" creationId="{220AD3FD-B05C-46D3-9850-F91B7548242D}"/>
          </ac:inkMkLst>
        </pc:inkChg>
        <pc:inkChg chg="add">
          <ac:chgData name="Viet Anh Nguyen" userId="b95f61ff061388d5" providerId="LiveId" clId="{3E39147E-158E-4099-BECE-8D8C54C07C10}" dt="2022-01-08T10:08:36.555" v="4465"/>
          <ac:inkMkLst>
            <pc:docMk/>
            <pc:sldMk cId="260684174" sldId="324"/>
            <ac:inkMk id="10" creationId="{F445123E-6CA6-4B33-AE81-0D04D1C15F16}"/>
          </ac:inkMkLst>
        </pc:inkChg>
        <pc:inkChg chg="add del">
          <ac:chgData name="Viet Anh Nguyen" userId="b95f61ff061388d5" providerId="LiveId" clId="{3E39147E-158E-4099-BECE-8D8C54C07C10}" dt="2022-01-08T10:08:38.693" v="4467"/>
          <ac:inkMkLst>
            <pc:docMk/>
            <pc:sldMk cId="260684174" sldId="324"/>
            <ac:inkMk id="11" creationId="{45588D75-1EDD-4E28-B609-CD0C55E5ACA8}"/>
          </ac:inkMkLst>
        </pc:inkChg>
        <pc:inkChg chg="add">
          <ac:chgData name="Viet Anh Nguyen" userId="b95f61ff061388d5" providerId="LiveId" clId="{3E39147E-158E-4099-BECE-8D8C54C07C10}" dt="2022-01-08T10:08:38.693" v="4467"/>
          <ac:inkMkLst>
            <pc:docMk/>
            <pc:sldMk cId="260684174" sldId="324"/>
            <ac:inkMk id="12" creationId="{715F3607-063C-43AE-9243-0E937B758638}"/>
          </ac:inkMkLst>
        </pc:inkChg>
        <pc:inkChg chg="add del">
          <ac:chgData name="Viet Anh Nguyen" userId="b95f61ff061388d5" providerId="LiveId" clId="{3E39147E-158E-4099-BECE-8D8C54C07C10}" dt="2022-01-08T10:08:47.023" v="4470"/>
          <ac:inkMkLst>
            <pc:docMk/>
            <pc:sldMk cId="260684174" sldId="324"/>
            <ac:inkMk id="13" creationId="{0DC62079-2EF9-4024-82E3-D6F363F8FDFD}"/>
          </ac:inkMkLst>
        </pc:inkChg>
        <pc:inkChg chg="add del">
          <ac:chgData name="Viet Anh Nguyen" userId="b95f61ff061388d5" providerId="LiveId" clId="{3E39147E-158E-4099-BECE-8D8C54C07C10}" dt="2022-01-08T10:08:47.023" v="4470"/>
          <ac:inkMkLst>
            <pc:docMk/>
            <pc:sldMk cId="260684174" sldId="324"/>
            <ac:inkMk id="14" creationId="{BE1DA240-83AE-4C56-A4EF-F6680A999307}"/>
          </ac:inkMkLst>
        </pc:inkChg>
        <pc:inkChg chg="add">
          <ac:chgData name="Viet Anh Nguyen" userId="b95f61ff061388d5" providerId="LiveId" clId="{3E39147E-158E-4099-BECE-8D8C54C07C10}" dt="2022-01-08T10:08:47.023" v="4470"/>
          <ac:inkMkLst>
            <pc:docMk/>
            <pc:sldMk cId="260684174" sldId="324"/>
            <ac:inkMk id="15" creationId="{9412BBB2-3E9F-4D7E-900C-9BAD588AA4B1}"/>
          </ac:inkMkLst>
        </pc:inkChg>
        <pc:inkChg chg="add del">
          <ac:chgData name="Viet Anh Nguyen" userId="b95f61ff061388d5" providerId="LiveId" clId="{3E39147E-158E-4099-BECE-8D8C54C07C10}" dt="2022-01-08T10:08:54.783" v="4473"/>
          <ac:inkMkLst>
            <pc:docMk/>
            <pc:sldMk cId="260684174" sldId="324"/>
            <ac:inkMk id="16" creationId="{EAB84DFB-82A2-471F-8EB0-617F1A34CB88}"/>
          </ac:inkMkLst>
        </pc:inkChg>
        <pc:inkChg chg="add del">
          <ac:chgData name="Viet Anh Nguyen" userId="b95f61ff061388d5" providerId="LiveId" clId="{3E39147E-158E-4099-BECE-8D8C54C07C10}" dt="2022-01-08T10:08:54.783" v="4473"/>
          <ac:inkMkLst>
            <pc:docMk/>
            <pc:sldMk cId="260684174" sldId="324"/>
            <ac:inkMk id="17" creationId="{960A1083-547B-4BAE-9AA3-59CA08C958F2}"/>
          </ac:inkMkLst>
        </pc:inkChg>
        <pc:inkChg chg="add">
          <ac:chgData name="Viet Anh Nguyen" userId="b95f61ff061388d5" providerId="LiveId" clId="{3E39147E-158E-4099-BECE-8D8C54C07C10}" dt="2022-01-08T10:08:54.783" v="4473"/>
          <ac:inkMkLst>
            <pc:docMk/>
            <pc:sldMk cId="260684174" sldId="324"/>
            <ac:inkMk id="18" creationId="{FCE4BCA2-5324-44FB-8481-BCCF078F02C7}"/>
          </ac:inkMkLst>
        </pc:inkChg>
        <pc:inkChg chg="add">
          <ac:chgData name="Viet Anh Nguyen" userId="b95f61ff061388d5" providerId="LiveId" clId="{3E39147E-158E-4099-BECE-8D8C54C07C10}" dt="2022-01-08T10:08:55.805" v="4474" actId="9405"/>
          <ac:inkMkLst>
            <pc:docMk/>
            <pc:sldMk cId="260684174" sldId="324"/>
            <ac:inkMk id="19" creationId="{BBAA7DA7-BC1A-40F8-9A59-43E158E568D3}"/>
          </ac:inkMkLst>
        </pc:inkChg>
        <pc:inkChg chg="add del">
          <ac:chgData name="Viet Anh Nguyen" userId="b95f61ff061388d5" providerId="LiveId" clId="{3E39147E-158E-4099-BECE-8D8C54C07C10}" dt="2022-01-08T10:08:57.840" v="4480"/>
          <ac:inkMkLst>
            <pc:docMk/>
            <pc:sldMk cId="260684174" sldId="324"/>
            <ac:inkMk id="20" creationId="{EB023B30-5683-405F-A152-CF39F2A90850}"/>
          </ac:inkMkLst>
        </pc:inkChg>
        <pc:inkChg chg="add del">
          <ac:chgData name="Viet Anh Nguyen" userId="b95f61ff061388d5" providerId="LiveId" clId="{3E39147E-158E-4099-BECE-8D8C54C07C10}" dt="2022-01-08T10:08:57.840" v="4480"/>
          <ac:inkMkLst>
            <pc:docMk/>
            <pc:sldMk cId="260684174" sldId="324"/>
            <ac:inkMk id="21" creationId="{C19B137F-E0EA-475A-80B8-4B6294441C2B}"/>
          </ac:inkMkLst>
        </pc:inkChg>
        <pc:inkChg chg="add del">
          <ac:chgData name="Viet Anh Nguyen" userId="b95f61ff061388d5" providerId="LiveId" clId="{3E39147E-158E-4099-BECE-8D8C54C07C10}" dt="2022-01-08T10:08:57.840" v="4480"/>
          <ac:inkMkLst>
            <pc:docMk/>
            <pc:sldMk cId="260684174" sldId="324"/>
            <ac:inkMk id="22" creationId="{E2449FDD-9744-4AE5-95B0-A74AAACEDFC5}"/>
          </ac:inkMkLst>
        </pc:inkChg>
        <pc:inkChg chg="add del">
          <ac:chgData name="Viet Anh Nguyen" userId="b95f61ff061388d5" providerId="LiveId" clId="{3E39147E-158E-4099-BECE-8D8C54C07C10}" dt="2022-01-08T10:08:57.840" v="4480"/>
          <ac:inkMkLst>
            <pc:docMk/>
            <pc:sldMk cId="260684174" sldId="324"/>
            <ac:inkMk id="23" creationId="{47E8735C-3590-4FEF-94CF-0581DB35179E}"/>
          </ac:inkMkLst>
        </pc:inkChg>
        <pc:inkChg chg="add del">
          <ac:chgData name="Viet Anh Nguyen" userId="b95f61ff061388d5" providerId="LiveId" clId="{3E39147E-158E-4099-BECE-8D8C54C07C10}" dt="2022-01-08T10:08:57.840" v="4480"/>
          <ac:inkMkLst>
            <pc:docMk/>
            <pc:sldMk cId="260684174" sldId="324"/>
            <ac:inkMk id="24" creationId="{DCD93698-E5E1-4689-B1F9-5C987308C844}"/>
          </ac:inkMkLst>
        </pc:inkChg>
        <pc:inkChg chg="add del">
          <ac:chgData name="Viet Anh Nguyen" userId="b95f61ff061388d5" providerId="LiveId" clId="{3E39147E-158E-4099-BECE-8D8C54C07C10}" dt="2022-01-08T10:08:57.840" v="4480"/>
          <ac:inkMkLst>
            <pc:docMk/>
            <pc:sldMk cId="260684174" sldId="324"/>
            <ac:inkMk id="25" creationId="{398DB70D-12BC-4632-9E33-02C4A4D4DC87}"/>
          </ac:inkMkLst>
        </pc:inkChg>
        <pc:inkChg chg="add del">
          <ac:chgData name="Viet Anh Nguyen" userId="b95f61ff061388d5" providerId="LiveId" clId="{3E39147E-158E-4099-BECE-8D8C54C07C10}" dt="2022-01-08T10:08:58.807" v="4482"/>
          <ac:inkMkLst>
            <pc:docMk/>
            <pc:sldMk cId="260684174" sldId="324"/>
            <ac:inkMk id="26" creationId="{B4E1A43E-DF7F-4E63-A3E0-51AECB0EECD2}"/>
          </ac:inkMkLst>
        </pc:inkChg>
        <pc:inkChg chg="add del">
          <ac:chgData name="Viet Anh Nguyen" userId="b95f61ff061388d5" providerId="LiveId" clId="{3E39147E-158E-4099-BECE-8D8C54C07C10}" dt="2022-01-08T10:08:58.807" v="4482"/>
          <ac:inkMkLst>
            <pc:docMk/>
            <pc:sldMk cId="260684174" sldId="324"/>
            <ac:inkMk id="27" creationId="{37B35BBB-012A-4FC7-ACB6-2D1732081CB8}"/>
          </ac:inkMkLst>
        </pc:inkChg>
        <pc:inkChg chg="add">
          <ac:chgData name="Viet Anh Nguyen" userId="b95f61ff061388d5" providerId="LiveId" clId="{3E39147E-158E-4099-BECE-8D8C54C07C10}" dt="2022-01-08T10:08:58.807" v="4482"/>
          <ac:inkMkLst>
            <pc:docMk/>
            <pc:sldMk cId="260684174" sldId="324"/>
            <ac:inkMk id="28" creationId="{A72DBDAA-604C-49DD-9433-1D8B5E1B486F}"/>
          </ac:inkMkLst>
        </pc:inkChg>
        <pc:inkChg chg="add">
          <ac:chgData name="Viet Anh Nguyen" userId="b95f61ff061388d5" providerId="LiveId" clId="{3E39147E-158E-4099-BECE-8D8C54C07C10}" dt="2022-01-08T10:09:05.516" v="4483" actId="9405"/>
          <ac:inkMkLst>
            <pc:docMk/>
            <pc:sldMk cId="260684174" sldId="324"/>
            <ac:inkMk id="29" creationId="{14D1D8C3-8FE3-4EF0-AFC7-BA1F019163E6}"/>
          </ac:inkMkLst>
        </pc:inkChg>
        <pc:inkChg chg="add">
          <ac:chgData name="Viet Anh Nguyen" userId="b95f61ff061388d5" providerId="LiveId" clId="{3E39147E-158E-4099-BECE-8D8C54C07C10}" dt="2022-01-08T10:09:05.765" v="4484" actId="9405"/>
          <ac:inkMkLst>
            <pc:docMk/>
            <pc:sldMk cId="260684174" sldId="324"/>
            <ac:inkMk id="30" creationId="{08ECEF0B-53A8-439A-81A3-F3E4F1DA2994}"/>
          </ac:inkMkLst>
        </pc:inkChg>
        <pc:inkChg chg="add">
          <ac:chgData name="Viet Anh Nguyen" userId="b95f61ff061388d5" providerId="LiveId" clId="{3E39147E-158E-4099-BECE-8D8C54C07C10}" dt="2022-01-08T10:09:05.926" v="4485" actId="9405"/>
          <ac:inkMkLst>
            <pc:docMk/>
            <pc:sldMk cId="260684174" sldId="324"/>
            <ac:inkMk id="31" creationId="{3C195430-923D-43F7-BB00-C77CC040D70D}"/>
          </ac:inkMkLst>
        </pc:inkChg>
        <pc:inkChg chg="add">
          <ac:chgData name="Viet Anh Nguyen" userId="b95f61ff061388d5" providerId="LiveId" clId="{3E39147E-158E-4099-BECE-8D8C54C07C10}" dt="2022-01-08T10:09:06.067" v="4486" actId="9405"/>
          <ac:inkMkLst>
            <pc:docMk/>
            <pc:sldMk cId="260684174" sldId="324"/>
            <ac:inkMk id="32" creationId="{2BAEE5E7-913A-43EA-AD53-5D43A8C77545}"/>
          </ac:inkMkLst>
        </pc:inkChg>
        <pc:inkChg chg="add">
          <ac:chgData name="Viet Anh Nguyen" userId="b95f61ff061388d5" providerId="LiveId" clId="{3E39147E-158E-4099-BECE-8D8C54C07C10}" dt="2022-01-08T10:09:07.549" v="4487" actId="9405"/>
          <ac:inkMkLst>
            <pc:docMk/>
            <pc:sldMk cId="260684174" sldId="324"/>
            <ac:inkMk id="33" creationId="{B80AFDC9-D6FD-4020-B019-968EE8206E98}"/>
          </ac:inkMkLst>
        </pc:inkChg>
        <pc:inkChg chg="add del">
          <ac:chgData name="Viet Anh Nguyen" userId="b95f61ff061388d5" providerId="LiveId" clId="{3E39147E-158E-4099-BECE-8D8C54C07C10}" dt="2022-01-08T10:09:13.219" v="4490"/>
          <ac:inkMkLst>
            <pc:docMk/>
            <pc:sldMk cId="260684174" sldId="324"/>
            <ac:inkMk id="34" creationId="{43CE6D6E-2239-4AEB-9A9E-18D646065B5E}"/>
          </ac:inkMkLst>
        </pc:inkChg>
        <pc:inkChg chg="add del">
          <ac:chgData name="Viet Anh Nguyen" userId="b95f61ff061388d5" providerId="LiveId" clId="{3E39147E-158E-4099-BECE-8D8C54C07C10}" dt="2022-01-08T10:09:13.219" v="4490"/>
          <ac:inkMkLst>
            <pc:docMk/>
            <pc:sldMk cId="260684174" sldId="324"/>
            <ac:inkMk id="35" creationId="{180E401A-9A59-40AE-A953-988915DDA83F}"/>
          </ac:inkMkLst>
        </pc:inkChg>
        <pc:inkChg chg="add del">
          <ac:chgData name="Viet Anh Nguyen" userId="b95f61ff061388d5" providerId="LiveId" clId="{3E39147E-158E-4099-BECE-8D8C54C07C10}" dt="2022-01-08T10:09:14.356" v="4494"/>
          <ac:inkMkLst>
            <pc:docMk/>
            <pc:sldMk cId="260684174" sldId="324"/>
            <ac:inkMk id="36" creationId="{888127DF-69F7-4D29-9B48-40D1D79A52E9}"/>
          </ac:inkMkLst>
        </pc:inkChg>
        <pc:inkChg chg="add del">
          <ac:chgData name="Viet Anh Nguyen" userId="b95f61ff061388d5" providerId="LiveId" clId="{3E39147E-158E-4099-BECE-8D8C54C07C10}" dt="2022-01-08T10:09:14.356" v="4494"/>
          <ac:inkMkLst>
            <pc:docMk/>
            <pc:sldMk cId="260684174" sldId="324"/>
            <ac:inkMk id="37" creationId="{00A996D1-8489-4357-B7F0-7A52C34EFD6D}"/>
          </ac:inkMkLst>
        </pc:inkChg>
        <pc:inkChg chg="add">
          <ac:chgData name="Viet Anh Nguyen" userId="b95f61ff061388d5" providerId="LiveId" clId="{3E39147E-158E-4099-BECE-8D8C54C07C10}" dt="2022-01-08T10:09:13.666" v="4492" actId="9405"/>
          <ac:inkMkLst>
            <pc:docMk/>
            <pc:sldMk cId="260684174" sldId="324"/>
            <ac:inkMk id="38" creationId="{AEEA8C92-665E-4142-9C8F-72F66AF60FA6}"/>
          </ac:inkMkLst>
        </pc:inkChg>
        <pc:inkChg chg="add">
          <ac:chgData name="Viet Anh Nguyen" userId="b95f61ff061388d5" providerId="LiveId" clId="{3E39147E-158E-4099-BECE-8D8C54C07C10}" dt="2022-01-08T10:09:13.840" v="4493" actId="9405"/>
          <ac:inkMkLst>
            <pc:docMk/>
            <pc:sldMk cId="260684174" sldId="324"/>
            <ac:inkMk id="39" creationId="{89805B5B-7F0A-403C-BD20-E3FBBCCF2AEB}"/>
          </ac:inkMkLst>
        </pc:inkChg>
        <pc:inkChg chg="add">
          <ac:chgData name="Viet Anh Nguyen" userId="b95f61ff061388d5" providerId="LiveId" clId="{3E39147E-158E-4099-BECE-8D8C54C07C10}" dt="2022-01-08T10:09:14.356" v="4494"/>
          <ac:inkMkLst>
            <pc:docMk/>
            <pc:sldMk cId="260684174" sldId="324"/>
            <ac:inkMk id="40" creationId="{EDB1F57B-8E49-4B29-B45F-EEB9F5622294}"/>
          </ac:inkMkLst>
        </pc:inkChg>
        <pc:inkChg chg="add del">
          <ac:chgData name="Viet Anh Nguyen" userId="b95f61ff061388d5" providerId="LiveId" clId="{3E39147E-158E-4099-BECE-8D8C54C07C10}" dt="2022-01-08T10:09:16.236" v="4497"/>
          <ac:inkMkLst>
            <pc:docMk/>
            <pc:sldMk cId="260684174" sldId="324"/>
            <ac:inkMk id="41" creationId="{DE692EEF-7569-4EE1-AAC6-B07252B3CD39}"/>
          </ac:inkMkLst>
        </pc:inkChg>
        <pc:inkChg chg="add del">
          <ac:chgData name="Viet Anh Nguyen" userId="b95f61ff061388d5" providerId="LiveId" clId="{3E39147E-158E-4099-BECE-8D8C54C07C10}" dt="2022-01-08T10:09:16.236" v="4497"/>
          <ac:inkMkLst>
            <pc:docMk/>
            <pc:sldMk cId="260684174" sldId="324"/>
            <ac:inkMk id="42" creationId="{60C411AE-19AC-417A-85A7-118996B97A37}"/>
          </ac:inkMkLst>
        </pc:inkChg>
        <pc:inkChg chg="add">
          <ac:chgData name="Viet Anh Nguyen" userId="b95f61ff061388d5" providerId="LiveId" clId="{3E39147E-158E-4099-BECE-8D8C54C07C10}" dt="2022-01-08T10:09:16.236" v="4497"/>
          <ac:inkMkLst>
            <pc:docMk/>
            <pc:sldMk cId="260684174" sldId="324"/>
            <ac:inkMk id="43" creationId="{10DE2B76-5D2E-4F5D-B2D6-53AE7CEEB087}"/>
          </ac:inkMkLst>
        </pc:inkChg>
        <pc:inkChg chg="add del">
          <ac:chgData name="Viet Anh Nguyen" userId="b95f61ff061388d5" providerId="LiveId" clId="{3E39147E-158E-4099-BECE-8D8C54C07C10}" dt="2022-01-08T10:09:25.532" v="4500"/>
          <ac:inkMkLst>
            <pc:docMk/>
            <pc:sldMk cId="260684174" sldId="324"/>
            <ac:inkMk id="44" creationId="{4DC858E6-E4DF-4F53-A657-F1DED00CDFBB}"/>
          </ac:inkMkLst>
        </pc:inkChg>
        <pc:inkChg chg="add del">
          <ac:chgData name="Viet Anh Nguyen" userId="b95f61ff061388d5" providerId="LiveId" clId="{3E39147E-158E-4099-BECE-8D8C54C07C10}" dt="2022-01-08T10:09:25.532" v="4500"/>
          <ac:inkMkLst>
            <pc:docMk/>
            <pc:sldMk cId="260684174" sldId="324"/>
            <ac:inkMk id="45" creationId="{315B14CD-67DE-4C0E-8FCE-BDE971E2D84B}"/>
          </ac:inkMkLst>
        </pc:inkChg>
        <pc:inkChg chg="add">
          <ac:chgData name="Viet Anh Nguyen" userId="b95f61ff061388d5" providerId="LiveId" clId="{3E39147E-158E-4099-BECE-8D8C54C07C10}" dt="2022-01-08T10:09:25.532" v="4500"/>
          <ac:inkMkLst>
            <pc:docMk/>
            <pc:sldMk cId="260684174" sldId="324"/>
            <ac:inkMk id="46" creationId="{26406B15-37DF-4158-9A4E-84E768C661B4}"/>
          </ac:inkMkLst>
        </pc:inkChg>
        <pc:inkChg chg="add del">
          <ac:chgData name="Viet Anh Nguyen" userId="b95f61ff061388d5" providerId="LiveId" clId="{3E39147E-158E-4099-BECE-8D8C54C07C10}" dt="2022-01-08T10:09:29.876" v="4508"/>
          <ac:inkMkLst>
            <pc:docMk/>
            <pc:sldMk cId="260684174" sldId="324"/>
            <ac:inkMk id="47" creationId="{B2F406B9-7CF2-4F56-9EDB-C16A8E7C2C53}"/>
          </ac:inkMkLst>
        </pc:inkChg>
        <pc:inkChg chg="add del">
          <ac:chgData name="Viet Anh Nguyen" userId="b95f61ff061388d5" providerId="LiveId" clId="{3E39147E-158E-4099-BECE-8D8C54C07C10}" dt="2022-01-08T10:09:29.876" v="4508"/>
          <ac:inkMkLst>
            <pc:docMk/>
            <pc:sldMk cId="260684174" sldId="324"/>
            <ac:inkMk id="48" creationId="{28952395-17FC-40D8-B95E-10D758A6BB84}"/>
          </ac:inkMkLst>
        </pc:inkChg>
        <pc:inkChg chg="add">
          <ac:chgData name="Viet Anh Nguyen" userId="b95f61ff061388d5" providerId="LiveId" clId="{3E39147E-158E-4099-BECE-8D8C54C07C10}" dt="2022-01-08T10:09:27.445" v="4503" actId="9405"/>
          <ac:inkMkLst>
            <pc:docMk/>
            <pc:sldMk cId="260684174" sldId="324"/>
            <ac:inkMk id="49" creationId="{F7BD9794-1F51-47C5-8B7D-8DDA71B6DBD5}"/>
          </ac:inkMkLst>
        </pc:inkChg>
        <pc:inkChg chg="add del">
          <ac:chgData name="Viet Anh Nguyen" userId="b95f61ff061388d5" providerId="LiveId" clId="{3E39147E-158E-4099-BECE-8D8C54C07C10}" dt="2022-01-08T10:09:29.876" v="4508"/>
          <ac:inkMkLst>
            <pc:docMk/>
            <pc:sldMk cId="260684174" sldId="324"/>
            <ac:inkMk id="50" creationId="{8C1C338B-D4F1-411D-A90C-5FA03E1A2D7F}"/>
          </ac:inkMkLst>
        </pc:inkChg>
        <pc:inkChg chg="add del">
          <ac:chgData name="Viet Anh Nguyen" userId="b95f61ff061388d5" providerId="LiveId" clId="{3E39147E-158E-4099-BECE-8D8C54C07C10}" dt="2022-01-08T10:09:29.876" v="4508"/>
          <ac:inkMkLst>
            <pc:docMk/>
            <pc:sldMk cId="260684174" sldId="324"/>
            <ac:inkMk id="51" creationId="{FD114C9D-90ED-48B3-90EF-81A6F71932BD}"/>
          </ac:inkMkLst>
        </pc:inkChg>
        <pc:inkChg chg="add del">
          <ac:chgData name="Viet Anh Nguyen" userId="b95f61ff061388d5" providerId="LiveId" clId="{3E39147E-158E-4099-BECE-8D8C54C07C10}" dt="2022-01-08T10:09:29.876" v="4508"/>
          <ac:inkMkLst>
            <pc:docMk/>
            <pc:sldMk cId="260684174" sldId="324"/>
            <ac:inkMk id="52" creationId="{F9020E14-C7B3-4932-A35A-181DC4E268CF}"/>
          </ac:inkMkLst>
        </pc:inkChg>
        <pc:inkChg chg="add del">
          <ac:chgData name="Viet Anh Nguyen" userId="b95f61ff061388d5" providerId="LiveId" clId="{3E39147E-158E-4099-BECE-8D8C54C07C10}" dt="2022-01-08T10:09:29.876" v="4508"/>
          <ac:inkMkLst>
            <pc:docMk/>
            <pc:sldMk cId="260684174" sldId="324"/>
            <ac:inkMk id="53" creationId="{12EB8EA2-86FB-4143-BC0D-62389634E39D}"/>
          </ac:inkMkLst>
        </pc:inkChg>
        <pc:inkChg chg="add">
          <ac:chgData name="Viet Anh Nguyen" userId="b95f61ff061388d5" providerId="LiveId" clId="{3E39147E-158E-4099-BECE-8D8C54C07C10}" dt="2022-01-08T10:09:29.876" v="4508"/>
          <ac:inkMkLst>
            <pc:docMk/>
            <pc:sldMk cId="260684174" sldId="324"/>
            <ac:inkMk id="54" creationId="{4923E3BF-0E56-4660-B040-C6DE232C1335}"/>
          </ac:inkMkLst>
        </pc:inkChg>
        <pc:inkChg chg="add">
          <ac:chgData name="Viet Anh Nguyen" userId="b95f61ff061388d5" providerId="LiveId" clId="{3E39147E-158E-4099-BECE-8D8C54C07C10}" dt="2022-01-08T10:09:29.876" v="4508"/>
          <ac:inkMkLst>
            <pc:docMk/>
            <pc:sldMk cId="260684174" sldId="324"/>
            <ac:inkMk id="55" creationId="{DFC29757-97A9-446D-BAD1-445E51916AD5}"/>
          </ac:inkMkLst>
        </pc:inkChg>
        <pc:inkChg chg="add">
          <ac:chgData name="Viet Anh Nguyen" userId="b95f61ff061388d5" providerId="LiveId" clId="{3E39147E-158E-4099-BECE-8D8C54C07C10}" dt="2022-01-08T10:09:30.265" v="4509" actId="9405"/>
          <ac:inkMkLst>
            <pc:docMk/>
            <pc:sldMk cId="260684174" sldId="324"/>
            <ac:inkMk id="56" creationId="{69DDBC4B-FA72-4A2D-B6C5-C002E4C8239B}"/>
          </ac:inkMkLst>
        </pc:inkChg>
        <pc:inkChg chg="add">
          <ac:chgData name="Viet Anh Nguyen" userId="b95f61ff061388d5" providerId="LiveId" clId="{3E39147E-158E-4099-BECE-8D8C54C07C10}" dt="2022-01-08T10:09:30.433" v="4510" actId="9405"/>
          <ac:inkMkLst>
            <pc:docMk/>
            <pc:sldMk cId="260684174" sldId="324"/>
            <ac:inkMk id="57" creationId="{04C877DD-9EF7-4DA9-95A7-814932A6C076}"/>
          </ac:inkMkLst>
        </pc:inkChg>
        <pc:inkChg chg="add del">
          <ac:chgData name="Viet Anh Nguyen" userId="b95f61ff061388d5" providerId="LiveId" clId="{3E39147E-158E-4099-BECE-8D8C54C07C10}" dt="2022-01-08T10:09:35.150" v="4514"/>
          <ac:inkMkLst>
            <pc:docMk/>
            <pc:sldMk cId="260684174" sldId="324"/>
            <ac:inkMk id="58" creationId="{B22A0FCC-F6C2-4704-9FBC-73910E679B60}"/>
          </ac:inkMkLst>
        </pc:inkChg>
        <pc:inkChg chg="add del">
          <ac:chgData name="Viet Anh Nguyen" userId="b95f61ff061388d5" providerId="LiveId" clId="{3E39147E-158E-4099-BECE-8D8C54C07C10}" dt="2022-01-08T10:09:35.150" v="4514"/>
          <ac:inkMkLst>
            <pc:docMk/>
            <pc:sldMk cId="260684174" sldId="324"/>
            <ac:inkMk id="59" creationId="{A0276C2A-782F-4741-A8D3-93B08228D59F}"/>
          </ac:inkMkLst>
        </pc:inkChg>
        <pc:inkChg chg="add del">
          <ac:chgData name="Viet Anh Nguyen" userId="b95f61ff061388d5" providerId="LiveId" clId="{3E39147E-158E-4099-BECE-8D8C54C07C10}" dt="2022-01-08T10:09:35.150" v="4514"/>
          <ac:inkMkLst>
            <pc:docMk/>
            <pc:sldMk cId="260684174" sldId="324"/>
            <ac:inkMk id="60" creationId="{5EED832E-637A-4989-B749-D6851ED2BF78}"/>
          </ac:inkMkLst>
        </pc:inkChg>
        <pc:inkChg chg="add">
          <ac:chgData name="Viet Anh Nguyen" userId="b95f61ff061388d5" providerId="LiveId" clId="{3E39147E-158E-4099-BECE-8D8C54C07C10}" dt="2022-01-08T10:09:35.150" v="4514"/>
          <ac:inkMkLst>
            <pc:docMk/>
            <pc:sldMk cId="260684174" sldId="324"/>
            <ac:inkMk id="61" creationId="{B5B6F479-0A09-4D40-914B-9C7A9B2C65CE}"/>
          </ac:inkMkLst>
        </pc:inkChg>
        <pc:inkChg chg="add del">
          <ac:chgData name="Viet Anh Nguyen" userId="b95f61ff061388d5" providerId="LiveId" clId="{3E39147E-158E-4099-BECE-8D8C54C07C10}" dt="2022-01-08T10:10:29.351" v="4585"/>
          <ac:inkMkLst>
            <pc:docMk/>
            <pc:sldMk cId="260684174" sldId="324"/>
            <ac:inkMk id="62" creationId="{D898F3D9-08ED-464A-B5BE-309DBA286C9E}"/>
          </ac:inkMkLst>
        </pc:inkChg>
        <pc:inkChg chg="add del">
          <ac:chgData name="Viet Anh Nguyen" userId="b95f61ff061388d5" providerId="LiveId" clId="{3E39147E-158E-4099-BECE-8D8C54C07C10}" dt="2022-01-08T10:10:29.351" v="4585"/>
          <ac:inkMkLst>
            <pc:docMk/>
            <pc:sldMk cId="260684174" sldId="324"/>
            <ac:inkMk id="63" creationId="{55B26377-A866-49D3-A813-5DA4B73BD002}"/>
          </ac:inkMkLst>
        </pc:inkChg>
        <pc:inkChg chg="add del">
          <ac:chgData name="Viet Anh Nguyen" userId="b95f61ff061388d5" providerId="LiveId" clId="{3E39147E-158E-4099-BECE-8D8C54C07C10}" dt="2022-01-08T10:09:37.972" v="4519"/>
          <ac:inkMkLst>
            <pc:docMk/>
            <pc:sldMk cId="260684174" sldId="324"/>
            <ac:inkMk id="64" creationId="{A5A9EF53-4AEB-4BAD-BA8A-FD32FB4AECE6}"/>
          </ac:inkMkLst>
        </pc:inkChg>
        <pc:inkChg chg="add del">
          <ac:chgData name="Viet Anh Nguyen" userId="b95f61ff061388d5" providerId="LiveId" clId="{3E39147E-158E-4099-BECE-8D8C54C07C10}" dt="2022-01-08T10:09:37.972" v="4519"/>
          <ac:inkMkLst>
            <pc:docMk/>
            <pc:sldMk cId="260684174" sldId="324"/>
            <ac:inkMk id="65" creationId="{822D49F0-7D33-4B98-AD25-B3ED56586839}"/>
          </ac:inkMkLst>
        </pc:inkChg>
        <pc:inkChg chg="add del">
          <ac:chgData name="Viet Anh Nguyen" userId="b95f61ff061388d5" providerId="LiveId" clId="{3E39147E-158E-4099-BECE-8D8C54C07C10}" dt="2022-01-08T10:10:29.351" v="4585"/>
          <ac:inkMkLst>
            <pc:docMk/>
            <pc:sldMk cId="260684174" sldId="324"/>
            <ac:inkMk id="66" creationId="{6E7D881B-521D-4D00-9754-090B2BEC947B}"/>
          </ac:inkMkLst>
        </pc:inkChg>
        <pc:inkChg chg="add del">
          <ac:chgData name="Viet Anh Nguyen" userId="b95f61ff061388d5" providerId="LiveId" clId="{3E39147E-158E-4099-BECE-8D8C54C07C10}" dt="2022-01-08T10:09:47.369" v="4522"/>
          <ac:inkMkLst>
            <pc:docMk/>
            <pc:sldMk cId="260684174" sldId="324"/>
            <ac:inkMk id="67" creationId="{2F987FFA-403D-4281-9FBF-970F5CCD6D84}"/>
          </ac:inkMkLst>
        </pc:inkChg>
        <pc:inkChg chg="add del">
          <ac:chgData name="Viet Anh Nguyen" userId="b95f61ff061388d5" providerId="LiveId" clId="{3E39147E-158E-4099-BECE-8D8C54C07C10}" dt="2022-01-08T10:09:47.369" v="4522"/>
          <ac:inkMkLst>
            <pc:docMk/>
            <pc:sldMk cId="260684174" sldId="324"/>
            <ac:inkMk id="68" creationId="{66E8A185-B2C2-4B37-A061-26A5C6C8ED23}"/>
          </ac:inkMkLst>
        </pc:inkChg>
        <pc:inkChg chg="add del">
          <ac:chgData name="Viet Anh Nguyen" userId="b95f61ff061388d5" providerId="LiveId" clId="{3E39147E-158E-4099-BECE-8D8C54C07C10}" dt="2022-01-08T10:09:49.397" v="4527"/>
          <ac:inkMkLst>
            <pc:docMk/>
            <pc:sldMk cId="260684174" sldId="324"/>
            <ac:inkMk id="69" creationId="{4D179FB3-4E77-45D4-85FB-5E99A7F34AEE}"/>
          </ac:inkMkLst>
        </pc:inkChg>
        <pc:inkChg chg="add del">
          <ac:chgData name="Viet Anh Nguyen" userId="b95f61ff061388d5" providerId="LiveId" clId="{3E39147E-158E-4099-BECE-8D8C54C07C10}" dt="2022-01-08T10:09:49.397" v="4527"/>
          <ac:inkMkLst>
            <pc:docMk/>
            <pc:sldMk cId="260684174" sldId="324"/>
            <ac:inkMk id="70" creationId="{2A467C4E-F4F8-4EB3-9A4D-FDA7050F475D}"/>
          </ac:inkMkLst>
        </pc:inkChg>
        <pc:inkChg chg="add del">
          <ac:chgData name="Viet Anh Nguyen" userId="b95f61ff061388d5" providerId="LiveId" clId="{3E39147E-158E-4099-BECE-8D8C54C07C10}" dt="2022-01-08T10:09:49.397" v="4527"/>
          <ac:inkMkLst>
            <pc:docMk/>
            <pc:sldMk cId="260684174" sldId="324"/>
            <ac:inkMk id="71" creationId="{A54D43AD-C509-4CB9-827C-6B41874F6384}"/>
          </ac:inkMkLst>
        </pc:inkChg>
        <pc:inkChg chg="add del">
          <ac:chgData name="Viet Anh Nguyen" userId="b95f61ff061388d5" providerId="LiveId" clId="{3E39147E-158E-4099-BECE-8D8C54C07C10}" dt="2022-01-08T10:09:49.397" v="4527"/>
          <ac:inkMkLst>
            <pc:docMk/>
            <pc:sldMk cId="260684174" sldId="324"/>
            <ac:inkMk id="72" creationId="{08C943C0-34C2-4EDE-A476-69BC91A9B38F}"/>
          </ac:inkMkLst>
        </pc:inkChg>
        <pc:inkChg chg="add del">
          <ac:chgData name="Viet Anh Nguyen" userId="b95f61ff061388d5" providerId="LiveId" clId="{3E39147E-158E-4099-BECE-8D8C54C07C10}" dt="2022-01-08T10:09:49.397" v="4527"/>
          <ac:inkMkLst>
            <pc:docMk/>
            <pc:sldMk cId="260684174" sldId="324"/>
            <ac:inkMk id="73" creationId="{4992E7D7-E066-42D2-85F5-8F50DD6D061A}"/>
          </ac:inkMkLst>
        </pc:inkChg>
        <pc:inkChg chg="add del">
          <ac:chgData name="Viet Anh Nguyen" userId="b95f61ff061388d5" providerId="LiveId" clId="{3E39147E-158E-4099-BECE-8D8C54C07C10}" dt="2022-01-08T10:09:50.526" v="4529"/>
          <ac:inkMkLst>
            <pc:docMk/>
            <pc:sldMk cId="260684174" sldId="324"/>
            <ac:inkMk id="74" creationId="{C004E83C-1532-4B98-9DB3-BBAB5E82C109}"/>
          </ac:inkMkLst>
        </pc:inkChg>
        <pc:inkChg chg="add">
          <ac:chgData name="Viet Anh Nguyen" userId="b95f61ff061388d5" providerId="LiveId" clId="{3E39147E-158E-4099-BECE-8D8C54C07C10}" dt="2022-01-08T10:09:49.397" v="4527"/>
          <ac:inkMkLst>
            <pc:docMk/>
            <pc:sldMk cId="260684174" sldId="324"/>
            <ac:inkMk id="75" creationId="{7CE04CB7-1CBB-4B57-BE8D-ED83FB260CAE}"/>
          </ac:inkMkLst>
        </pc:inkChg>
        <pc:inkChg chg="add del">
          <ac:chgData name="Viet Anh Nguyen" userId="b95f61ff061388d5" providerId="LiveId" clId="{3E39147E-158E-4099-BECE-8D8C54C07C10}" dt="2022-01-08T10:09:50.526" v="4529"/>
          <ac:inkMkLst>
            <pc:docMk/>
            <pc:sldMk cId="260684174" sldId="324"/>
            <ac:inkMk id="76" creationId="{670A8E04-A44D-4528-BB3D-D4E203D2049F}"/>
          </ac:inkMkLst>
        </pc:inkChg>
        <pc:inkChg chg="add">
          <ac:chgData name="Viet Anh Nguyen" userId="b95f61ff061388d5" providerId="LiveId" clId="{3E39147E-158E-4099-BECE-8D8C54C07C10}" dt="2022-01-08T10:09:50.526" v="4529"/>
          <ac:inkMkLst>
            <pc:docMk/>
            <pc:sldMk cId="260684174" sldId="324"/>
            <ac:inkMk id="77" creationId="{3B3F52CC-1EF3-4358-BCB3-EB9835E1D5BB}"/>
          </ac:inkMkLst>
        </pc:inkChg>
        <pc:inkChg chg="add del">
          <ac:chgData name="Viet Anh Nguyen" userId="b95f61ff061388d5" providerId="LiveId" clId="{3E39147E-158E-4099-BECE-8D8C54C07C10}" dt="2022-01-08T10:10:24.855" v="4580"/>
          <ac:inkMkLst>
            <pc:docMk/>
            <pc:sldMk cId="260684174" sldId="324"/>
            <ac:inkMk id="78" creationId="{A69DCEB4-603B-4459-830A-570A0901D0E6}"/>
          </ac:inkMkLst>
        </pc:inkChg>
        <pc:inkChg chg="add del">
          <ac:chgData name="Viet Anh Nguyen" userId="b95f61ff061388d5" providerId="LiveId" clId="{3E39147E-158E-4099-BECE-8D8C54C07C10}" dt="2022-01-08T10:09:54.721" v="4534"/>
          <ac:inkMkLst>
            <pc:docMk/>
            <pc:sldMk cId="260684174" sldId="324"/>
            <ac:inkMk id="79" creationId="{6E0490A3-CF3E-4E37-842E-7AEF31DF9095}"/>
          </ac:inkMkLst>
        </pc:inkChg>
        <pc:inkChg chg="add del">
          <ac:chgData name="Viet Anh Nguyen" userId="b95f61ff061388d5" providerId="LiveId" clId="{3E39147E-158E-4099-BECE-8D8C54C07C10}" dt="2022-01-08T10:09:54.721" v="4534"/>
          <ac:inkMkLst>
            <pc:docMk/>
            <pc:sldMk cId="260684174" sldId="324"/>
            <ac:inkMk id="80" creationId="{FFE38CF5-DAA8-46A3-909D-3177F71ECE8C}"/>
          </ac:inkMkLst>
        </pc:inkChg>
        <pc:inkChg chg="add del">
          <ac:chgData name="Viet Anh Nguyen" userId="b95f61ff061388d5" providerId="LiveId" clId="{3E39147E-158E-4099-BECE-8D8C54C07C10}" dt="2022-01-08T10:09:54.721" v="4534"/>
          <ac:inkMkLst>
            <pc:docMk/>
            <pc:sldMk cId="260684174" sldId="324"/>
            <ac:inkMk id="81" creationId="{AB98C153-C0A3-4ADB-B6EB-75451D95F0AC}"/>
          </ac:inkMkLst>
        </pc:inkChg>
        <pc:inkChg chg="add del">
          <ac:chgData name="Viet Anh Nguyen" userId="b95f61ff061388d5" providerId="LiveId" clId="{3E39147E-158E-4099-BECE-8D8C54C07C10}" dt="2022-01-08T10:09:55.889" v="4536"/>
          <ac:inkMkLst>
            <pc:docMk/>
            <pc:sldMk cId="260684174" sldId="324"/>
            <ac:inkMk id="82" creationId="{88243608-C229-400E-ACBC-B1400E308B33}"/>
          </ac:inkMkLst>
        </pc:inkChg>
        <pc:inkChg chg="add del">
          <ac:chgData name="Viet Anh Nguyen" userId="b95f61ff061388d5" providerId="LiveId" clId="{3E39147E-158E-4099-BECE-8D8C54C07C10}" dt="2022-01-08T10:09:55.889" v="4536"/>
          <ac:inkMkLst>
            <pc:docMk/>
            <pc:sldMk cId="260684174" sldId="324"/>
            <ac:inkMk id="83" creationId="{A75234A7-D663-4936-9153-5BFF09ECD10E}"/>
          </ac:inkMkLst>
        </pc:inkChg>
        <pc:inkChg chg="add del">
          <ac:chgData name="Viet Anh Nguyen" userId="b95f61ff061388d5" providerId="LiveId" clId="{3E39147E-158E-4099-BECE-8D8C54C07C10}" dt="2022-01-08T10:10:24.856" v="4581"/>
          <ac:inkMkLst>
            <pc:docMk/>
            <pc:sldMk cId="260684174" sldId="324"/>
            <ac:inkMk id="84" creationId="{681B8B15-A871-480C-8108-6EDF85E74D85}"/>
          </ac:inkMkLst>
        </pc:inkChg>
        <pc:inkChg chg="add del">
          <ac:chgData name="Viet Anh Nguyen" userId="b95f61ff061388d5" providerId="LiveId" clId="{3E39147E-158E-4099-BECE-8D8C54C07C10}" dt="2022-01-08T10:10:03.626" v="4545"/>
          <ac:inkMkLst>
            <pc:docMk/>
            <pc:sldMk cId="260684174" sldId="324"/>
            <ac:inkMk id="85" creationId="{C61B27C9-62A5-413B-A9EF-4383C18C98D2}"/>
          </ac:inkMkLst>
        </pc:inkChg>
        <pc:inkChg chg="add del">
          <ac:chgData name="Viet Anh Nguyen" userId="b95f61ff061388d5" providerId="LiveId" clId="{3E39147E-158E-4099-BECE-8D8C54C07C10}" dt="2022-01-08T10:09:59.142" v="4543"/>
          <ac:inkMkLst>
            <pc:docMk/>
            <pc:sldMk cId="260684174" sldId="324"/>
            <ac:inkMk id="86" creationId="{154FCC07-D49E-44D5-8D59-008441674BEE}"/>
          </ac:inkMkLst>
        </pc:inkChg>
        <pc:inkChg chg="add del">
          <ac:chgData name="Viet Anh Nguyen" userId="b95f61ff061388d5" providerId="LiveId" clId="{3E39147E-158E-4099-BECE-8D8C54C07C10}" dt="2022-01-08T10:09:59.142" v="4543"/>
          <ac:inkMkLst>
            <pc:docMk/>
            <pc:sldMk cId="260684174" sldId="324"/>
            <ac:inkMk id="87" creationId="{459EF46D-FB5F-42FF-BE04-D7884E8AD4B9}"/>
          </ac:inkMkLst>
        </pc:inkChg>
        <pc:inkChg chg="add del">
          <ac:chgData name="Viet Anh Nguyen" userId="b95f61ff061388d5" providerId="LiveId" clId="{3E39147E-158E-4099-BECE-8D8C54C07C10}" dt="2022-01-08T10:09:59.142" v="4543"/>
          <ac:inkMkLst>
            <pc:docMk/>
            <pc:sldMk cId="260684174" sldId="324"/>
            <ac:inkMk id="88" creationId="{16FE96A5-4ED6-47BD-9156-7D2A5D5CEAA0}"/>
          </ac:inkMkLst>
        </pc:inkChg>
        <pc:inkChg chg="add del">
          <ac:chgData name="Viet Anh Nguyen" userId="b95f61ff061388d5" providerId="LiveId" clId="{3E39147E-158E-4099-BECE-8D8C54C07C10}" dt="2022-01-08T10:09:59.142" v="4543"/>
          <ac:inkMkLst>
            <pc:docMk/>
            <pc:sldMk cId="260684174" sldId="324"/>
            <ac:inkMk id="89" creationId="{53045001-C7DD-4438-9C42-331BF38D8F0C}"/>
          </ac:inkMkLst>
        </pc:inkChg>
        <pc:inkChg chg="add del">
          <ac:chgData name="Viet Anh Nguyen" userId="b95f61ff061388d5" providerId="LiveId" clId="{3E39147E-158E-4099-BECE-8D8C54C07C10}" dt="2022-01-08T10:09:59.142" v="4543"/>
          <ac:inkMkLst>
            <pc:docMk/>
            <pc:sldMk cId="260684174" sldId="324"/>
            <ac:inkMk id="90" creationId="{5AD2A7CC-87E5-452E-8F0B-0F5B656DB2EB}"/>
          </ac:inkMkLst>
        </pc:inkChg>
        <pc:inkChg chg="add del">
          <ac:chgData name="Viet Anh Nguyen" userId="b95f61ff061388d5" providerId="LiveId" clId="{3E39147E-158E-4099-BECE-8D8C54C07C10}" dt="2022-01-08T10:10:03.626" v="4544"/>
          <ac:inkMkLst>
            <pc:docMk/>
            <pc:sldMk cId="260684174" sldId="324"/>
            <ac:inkMk id="91" creationId="{59DA61DF-EF92-4A82-B748-CA2EF796A0BB}"/>
          </ac:inkMkLst>
        </pc:inkChg>
        <pc:inkChg chg="add del">
          <ac:chgData name="Viet Anh Nguyen" userId="b95f61ff061388d5" providerId="LiveId" clId="{3E39147E-158E-4099-BECE-8D8C54C07C10}" dt="2022-01-08T10:10:11.732" v="4556"/>
          <ac:inkMkLst>
            <pc:docMk/>
            <pc:sldMk cId="260684174" sldId="324"/>
            <ac:inkMk id="92" creationId="{C1F49574-DA48-4AD4-87D2-F2AEDE4746E2}"/>
          </ac:inkMkLst>
        </pc:inkChg>
        <pc:inkChg chg="add del">
          <ac:chgData name="Viet Anh Nguyen" userId="b95f61ff061388d5" providerId="LiveId" clId="{3E39147E-158E-4099-BECE-8D8C54C07C10}" dt="2022-01-08T10:10:11.732" v="4556"/>
          <ac:inkMkLst>
            <pc:docMk/>
            <pc:sldMk cId="260684174" sldId="324"/>
            <ac:inkMk id="93" creationId="{769579E4-F579-405C-9FC3-569D77CEF0E7}"/>
          </ac:inkMkLst>
        </pc:inkChg>
        <pc:inkChg chg="add del">
          <ac:chgData name="Viet Anh Nguyen" userId="b95f61ff061388d5" providerId="LiveId" clId="{3E39147E-158E-4099-BECE-8D8C54C07C10}" dt="2022-01-08T10:10:11.732" v="4556"/>
          <ac:inkMkLst>
            <pc:docMk/>
            <pc:sldMk cId="260684174" sldId="324"/>
            <ac:inkMk id="94" creationId="{09230015-2C96-419B-B0CB-D8F87F489D47}"/>
          </ac:inkMkLst>
        </pc:inkChg>
        <pc:inkChg chg="add del">
          <ac:chgData name="Viet Anh Nguyen" userId="b95f61ff061388d5" providerId="LiveId" clId="{3E39147E-158E-4099-BECE-8D8C54C07C10}" dt="2022-01-08T10:10:11.732" v="4556"/>
          <ac:inkMkLst>
            <pc:docMk/>
            <pc:sldMk cId="260684174" sldId="324"/>
            <ac:inkMk id="95" creationId="{9505F9F0-1DD0-4ACE-B71D-6AD1AB084B82}"/>
          </ac:inkMkLst>
        </pc:inkChg>
        <pc:inkChg chg="add del">
          <ac:chgData name="Viet Anh Nguyen" userId="b95f61ff061388d5" providerId="LiveId" clId="{3E39147E-158E-4099-BECE-8D8C54C07C10}" dt="2022-01-08T10:10:11.732" v="4556"/>
          <ac:inkMkLst>
            <pc:docMk/>
            <pc:sldMk cId="260684174" sldId="324"/>
            <ac:inkMk id="96" creationId="{7920E150-8BCE-41CE-9C08-BC2A4557CF36}"/>
          </ac:inkMkLst>
        </pc:inkChg>
        <pc:inkChg chg="add del">
          <ac:chgData name="Viet Anh Nguyen" userId="b95f61ff061388d5" providerId="LiveId" clId="{3E39147E-158E-4099-BECE-8D8C54C07C10}" dt="2022-01-08T10:10:11.732" v="4556"/>
          <ac:inkMkLst>
            <pc:docMk/>
            <pc:sldMk cId="260684174" sldId="324"/>
            <ac:inkMk id="97" creationId="{EE853550-8D90-4A74-BF81-755212003166}"/>
          </ac:inkMkLst>
        </pc:inkChg>
        <pc:inkChg chg="add del">
          <ac:chgData name="Viet Anh Nguyen" userId="b95f61ff061388d5" providerId="LiveId" clId="{3E39147E-158E-4099-BECE-8D8C54C07C10}" dt="2022-01-08T10:10:11.732" v="4556"/>
          <ac:inkMkLst>
            <pc:docMk/>
            <pc:sldMk cId="260684174" sldId="324"/>
            <ac:inkMk id="98" creationId="{CEE7B024-C3DC-4968-B687-2F8A49CE7908}"/>
          </ac:inkMkLst>
        </pc:inkChg>
        <pc:inkChg chg="add del">
          <ac:chgData name="Viet Anh Nguyen" userId="b95f61ff061388d5" providerId="LiveId" clId="{3E39147E-158E-4099-BECE-8D8C54C07C10}" dt="2022-01-08T10:10:11.732" v="4556"/>
          <ac:inkMkLst>
            <pc:docMk/>
            <pc:sldMk cId="260684174" sldId="324"/>
            <ac:inkMk id="99" creationId="{1B139511-A10B-486B-B24F-7DA4F3A805CF}"/>
          </ac:inkMkLst>
        </pc:inkChg>
        <pc:inkChg chg="add del">
          <ac:chgData name="Viet Anh Nguyen" userId="b95f61ff061388d5" providerId="LiveId" clId="{3E39147E-158E-4099-BECE-8D8C54C07C10}" dt="2022-01-08T10:10:11.732" v="4556"/>
          <ac:inkMkLst>
            <pc:docMk/>
            <pc:sldMk cId="260684174" sldId="324"/>
            <ac:inkMk id="100" creationId="{40343521-3E7A-4FD5-8391-1113192428BF}"/>
          </ac:inkMkLst>
        </pc:inkChg>
        <pc:inkChg chg="add del">
          <ac:chgData name="Viet Anh Nguyen" userId="b95f61ff061388d5" providerId="LiveId" clId="{3E39147E-158E-4099-BECE-8D8C54C07C10}" dt="2022-01-08T10:10:11.732" v="4556"/>
          <ac:inkMkLst>
            <pc:docMk/>
            <pc:sldMk cId="260684174" sldId="324"/>
            <ac:inkMk id="101" creationId="{2D137193-49B5-4976-BE07-2690A31BA636}"/>
          </ac:inkMkLst>
        </pc:inkChg>
        <pc:inkChg chg="add">
          <ac:chgData name="Viet Anh Nguyen" userId="b95f61ff061388d5" providerId="LiveId" clId="{3E39147E-158E-4099-BECE-8D8C54C07C10}" dt="2022-01-08T10:10:11.732" v="4556"/>
          <ac:inkMkLst>
            <pc:docMk/>
            <pc:sldMk cId="260684174" sldId="324"/>
            <ac:inkMk id="102" creationId="{B4BAD4A9-B838-4EDC-B7CE-778333E8D73A}"/>
          </ac:inkMkLst>
        </pc:inkChg>
        <pc:inkChg chg="add">
          <ac:chgData name="Viet Anh Nguyen" userId="b95f61ff061388d5" providerId="LiveId" clId="{3E39147E-158E-4099-BECE-8D8C54C07C10}" dt="2022-01-08T10:10:11.732" v="4556"/>
          <ac:inkMkLst>
            <pc:docMk/>
            <pc:sldMk cId="260684174" sldId="324"/>
            <ac:inkMk id="103" creationId="{44604F19-4C31-4298-86C4-F62252A19CF9}"/>
          </ac:inkMkLst>
        </pc:inkChg>
        <pc:inkChg chg="add del">
          <ac:chgData name="Viet Anh Nguyen" userId="b95f61ff061388d5" providerId="LiveId" clId="{3E39147E-158E-4099-BECE-8D8C54C07C10}" dt="2022-01-08T10:10:12.726" v="4559"/>
          <ac:inkMkLst>
            <pc:docMk/>
            <pc:sldMk cId="260684174" sldId="324"/>
            <ac:inkMk id="104" creationId="{F61E4DBA-D138-4DD3-B5B3-820A0E206396}"/>
          </ac:inkMkLst>
        </pc:inkChg>
        <pc:inkChg chg="add del">
          <ac:chgData name="Viet Anh Nguyen" userId="b95f61ff061388d5" providerId="LiveId" clId="{3E39147E-158E-4099-BECE-8D8C54C07C10}" dt="2022-01-08T10:10:12.726" v="4559"/>
          <ac:inkMkLst>
            <pc:docMk/>
            <pc:sldMk cId="260684174" sldId="324"/>
            <ac:inkMk id="105" creationId="{EBC4BE94-F50B-464F-9394-D0D0609E6EFF}"/>
          </ac:inkMkLst>
        </pc:inkChg>
        <pc:inkChg chg="add del">
          <ac:chgData name="Viet Anh Nguyen" userId="b95f61ff061388d5" providerId="LiveId" clId="{3E39147E-158E-4099-BECE-8D8C54C07C10}" dt="2022-01-08T10:10:14.927" v="4565"/>
          <ac:inkMkLst>
            <pc:docMk/>
            <pc:sldMk cId="260684174" sldId="324"/>
            <ac:inkMk id="106" creationId="{397D49AF-D919-45D5-AC4F-5FD391665654}"/>
          </ac:inkMkLst>
        </pc:inkChg>
        <pc:inkChg chg="add del">
          <ac:chgData name="Viet Anh Nguyen" userId="b95f61ff061388d5" providerId="LiveId" clId="{3E39147E-158E-4099-BECE-8D8C54C07C10}" dt="2022-01-08T10:10:14.927" v="4565"/>
          <ac:inkMkLst>
            <pc:docMk/>
            <pc:sldMk cId="260684174" sldId="324"/>
            <ac:inkMk id="107" creationId="{9D0C5226-6326-4AA6-926D-9F3E4192422F}"/>
          </ac:inkMkLst>
        </pc:inkChg>
        <pc:inkChg chg="add del">
          <ac:chgData name="Viet Anh Nguyen" userId="b95f61ff061388d5" providerId="LiveId" clId="{3E39147E-158E-4099-BECE-8D8C54C07C10}" dt="2022-01-08T10:10:14.927" v="4565"/>
          <ac:inkMkLst>
            <pc:docMk/>
            <pc:sldMk cId="260684174" sldId="324"/>
            <ac:inkMk id="108" creationId="{4FB87F58-DFD5-4149-B4B0-01971CF04154}"/>
          </ac:inkMkLst>
        </pc:inkChg>
        <pc:inkChg chg="add del">
          <ac:chgData name="Viet Anh Nguyen" userId="b95f61ff061388d5" providerId="LiveId" clId="{3E39147E-158E-4099-BECE-8D8C54C07C10}" dt="2022-01-08T10:10:14.927" v="4565"/>
          <ac:inkMkLst>
            <pc:docMk/>
            <pc:sldMk cId="260684174" sldId="324"/>
            <ac:inkMk id="109" creationId="{657BA321-C6A1-4E4C-8F2F-ABB93C2971D5}"/>
          </ac:inkMkLst>
        </pc:inkChg>
        <pc:inkChg chg="add del">
          <ac:chgData name="Viet Anh Nguyen" userId="b95f61ff061388d5" providerId="LiveId" clId="{3E39147E-158E-4099-BECE-8D8C54C07C10}" dt="2022-01-08T10:10:14.927" v="4565"/>
          <ac:inkMkLst>
            <pc:docMk/>
            <pc:sldMk cId="260684174" sldId="324"/>
            <ac:inkMk id="110" creationId="{491BF45E-636A-4076-B54C-0FDF264BE48E}"/>
          </ac:inkMkLst>
        </pc:inkChg>
        <pc:inkChg chg="add del">
          <ac:chgData name="Viet Anh Nguyen" userId="b95f61ff061388d5" providerId="LiveId" clId="{3E39147E-158E-4099-BECE-8D8C54C07C10}" dt="2022-01-08T10:10:14.927" v="4565"/>
          <ac:inkMkLst>
            <pc:docMk/>
            <pc:sldMk cId="260684174" sldId="324"/>
            <ac:inkMk id="111" creationId="{9EF9DDF0-3696-46BA-88B9-8C6EFCBD93C8}"/>
          </ac:inkMkLst>
        </pc:inkChg>
        <pc:inkChg chg="add">
          <ac:chgData name="Viet Anh Nguyen" userId="b95f61ff061388d5" providerId="LiveId" clId="{3E39147E-158E-4099-BECE-8D8C54C07C10}" dt="2022-01-08T10:10:14.927" v="4565"/>
          <ac:inkMkLst>
            <pc:docMk/>
            <pc:sldMk cId="260684174" sldId="324"/>
            <ac:inkMk id="112" creationId="{1C898817-B57D-47DC-996D-93F7572BC2DD}"/>
          </ac:inkMkLst>
        </pc:inkChg>
        <pc:inkChg chg="add del">
          <ac:chgData name="Viet Anh Nguyen" userId="b95f61ff061388d5" providerId="LiveId" clId="{3E39147E-158E-4099-BECE-8D8C54C07C10}" dt="2022-01-08T10:10:16.160" v="4569"/>
          <ac:inkMkLst>
            <pc:docMk/>
            <pc:sldMk cId="260684174" sldId="324"/>
            <ac:inkMk id="113" creationId="{3DCD1DCB-A638-416C-94A6-C3678F7C6F75}"/>
          </ac:inkMkLst>
        </pc:inkChg>
        <pc:inkChg chg="add del">
          <ac:chgData name="Viet Anh Nguyen" userId="b95f61ff061388d5" providerId="LiveId" clId="{3E39147E-158E-4099-BECE-8D8C54C07C10}" dt="2022-01-08T10:10:16.160" v="4569"/>
          <ac:inkMkLst>
            <pc:docMk/>
            <pc:sldMk cId="260684174" sldId="324"/>
            <ac:inkMk id="114" creationId="{52E3C303-6B62-4948-A26E-E118A35FF38F}"/>
          </ac:inkMkLst>
        </pc:inkChg>
        <pc:inkChg chg="add del">
          <ac:chgData name="Viet Anh Nguyen" userId="b95f61ff061388d5" providerId="LiveId" clId="{3E39147E-158E-4099-BECE-8D8C54C07C10}" dt="2022-01-08T10:10:16.160" v="4569"/>
          <ac:inkMkLst>
            <pc:docMk/>
            <pc:sldMk cId="260684174" sldId="324"/>
            <ac:inkMk id="115" creationId="{6103993F-E79E-4BC9-A2CF-AB657C74983D}"/>
          </ac:inkMkLst>
        </pc:inkChg>
        <pc:inkChg chg="add">
          <ac:chgData name="Viet Anh Nguyen" userId="b95f61ff061388d5" providerId="LiveId" clId="{3E39147E-158E-4099-BECE-8D8C54C07C10}" dt="2022-01-08T10:10:16.160" v="4569"/>
          <ac:inkMkLst>
            <pc:docMk/>
            <pc:sldMk cId="260684174" sldId="324"/>
            <ac:inkMk id="116" creationId="{FC653206-A02C-4BBF-B63D-B0ABDD97D9E1}"/>
          </ac:inkMkLst>
        </pc:inkChg>
        <pc:inkChg chg="add del">
          <ac:chgData name="Viet Anh Nguyen" userId="b95f61ff061388d5" providerId="LiveId" clId="{3E39147E-158E-4099-BECE-8D8C54C07C10}" dt="2022-01-08T10:10:20.028" v="4579"/>
          <ac:inkMkLst>
            <pc:docMk/>
            <pc:sldMk cId="260684174" sldId="324"/>
            <ac:inkMk id="117" creationId="{53CFC514-46A6-4000-A360-3F69D4267D54}"/>
          </ac:inkMkLst>
        </pc:inkChg>
        <pc:inkChg chg="add del">
          <ac:chgData name="Viet Anh Nguyen" userId="b95f61ff061388d5" providerId="LiveId" clId="{3E39147E-158E-4099-BECE-8D8C54C07C10}" dt="2022-01-08T10:10:20.028" v="4579"/>
          <ac:inkMkLst>
            <pc:docMk/>
            <pc:sldMk cId="260684174" sldId="324"/>
            <ac:inkMk id="118" creationId="{963A0D3D-F3C0-4ADC-90CD-2572AA59E73B}"/>
          </ac:inkMkLst>
        </pc:inkChg>
        <pc:inkChg chg="add del">
          <ac:chgData name="Viet Anh Nguyen" userId="b95f61ff061388d5" providerId="LiveId" clId="{3E39147E-158E-4099-BECE-8D8C54C07C10}" dt="2022-01-08T10:10:20.028" v="4579"/>
          <ac:inkMkLst>
            <pc:docMk/>
            <pc:sldMk cId="260684174" sldId="324"/>
            <ac:inkMk id="119" creationId="{D42CF44E-FA99-44FB-A345-1AC2F74E8F41}"/>
          </ac:inkMkLst>
        </pc:inkChg>
        <pc:inkChg chg="add del">
          <ac:chgData name="Viet Anh Nguyen" userId="b95f61ff061388d5" providerId="LiveId" clId="{3E39147E-158E-4099-BECE-8D8C54C07C10}" dt="2022-01-08T10:10:20.028" v="4579"/>
          <ac:inkMkLst>
            <pc:docMk/>
            <pc:sldMk cId="260684174" sldId="324"/>
            <ac:inkMk id="120" creationId="{EE1B0943-40EC-4EDE-A9D3-242DF8B84D50}"/>
          </ac:inkMkLst>
        </pc:inkChg>
        <pc:inkChg chg="add del">
          <ac:chgData name="Viet Anh Nguyen" userId="b95f61ff061388d5" providerId="LiveId" clId="{3E39147E-158E-4099-BECE-8D8C54C07C10}" dt="2022-01-08T10:10:20.028" v="4579"/>
          <ac:inkMkLst>
            <pc:docMk/>
            <pc:sldMk cId="260684174" sldId="324"/>
            <ac:inkMk id="121" creationId="{1D4C35A4-C7E1-4AD4-8FC5-28424CB9C9D5}"/>
          </ac:inkMkLst>
        </pc:inkChg>
        <pc:inkChg chg="add del">
          <ac:chgData name="Viet Anh Nguyen" userId="b95f61ff061388d5" providerId="LiveId" clId="{3E39147E-158E-4099-BECE-8D8C54C07C10}" dt="2022-01-08T10:10:20.028" v="4579"/>
          <ac:inkMkLst>
            <pc:docMk/>
            <pc:sldMk cId="260684174" sldId="324"/>
            <ac:inkMk id="122" creationId="{916D536D-82DD-4E1C-A8F1-2D51CA6E0292}"/>
          </ac:inkMkLst>
        </pc:inkChg>
        <pc:inkChg chg="add del">
          <ac:chgData name="Viet Anh Nguyen" userId="b95f61ff061388d5" providerId="LiveId" clId="{3E39147E-158E-4099-BECE-8D8C54C07C10}" dt="2022-01-08T10:10:20.028" v="4579"/>
          <ac:inkMkLst>
            <pc:docMk/>
            <pc:sldMk cId="260684174" sldId="324"/>
            <ac:inkMk id="123" creationId="{8414D84E-32CF-403E-9241-CD141F4256F7}"/>
          </ac:inkMkLst>
        </pc:inkChg>
        <pc:inkChg chg="add del">
          <ac:chgData name="Viet Anh Nguyen" userId="b95f61ff061388d5" providerId="LiveId" clId="{3E39147E-158E-4099-BECE-8D8C54C07C10}" dt="2022-01-08T10:10:20.028" v="4579"/>
          <ac:inkMkLst>
            <pc:docMk/>
            <pc:sldMk cId="260684174" sldId="324"/>
            <ac:inkMk id="124" creationId="{D9998950-A914-458E-B72D-5BBB8777FC50}"/>
          </ac:inkMkLst>
        </pc:inkChg>
        <pc:inkChg chg="add del">
          <ac:chgData name="Viet Anh Nguyen" userId="b95f61ff061388d5" providerId="LiveId" clId="{3E39147E-158E-4099-BECE-8D8C54C07C10}" dt="2022-01-08T10:10:20.028" v="4579"/>
          <ac:inkMkLst>
            <pc:docMk/>
            <pc:sldMk cId="260684174" sldId="324"/>
            <ac:inkMk id="125" creationId="{F081E690-7336-4F61-A13D-AB535307C1C8}"/>
          </ac:inkMkLst>
        </pc:inkChg>
        <pc:inkChg chg="add">
          <ac:chgData name="Viet Anh Nguyen" userId="b95f61ff061388d5" providerId="LiveId" clId="{3E39147E-158E-4099-BECE-8D8C54C07C10}" dt="2022-01-08T10:10:20.028" v="4579"/>
          <ac:inkMkLst>
            <pc:docMk/>
            <pc:sldMk cId="260684174" sldId="324"/>
            <ac:inkMk id="126" creationId="{5383C605-FC4C-4BBB-A81D-BC776193CB52}"/>
          </ac:inkMkLst>
        </pc:inkChg>
        <pc:inkChg chg="add">
          <ac:chgData name="Viet Anh Nguyen" userId="b95f61ff061388d5" providerId="LiveId" clId="{3E39147E-158E-4099-BECE-8D8C54C07C10}" dt="2022-01-08T10:10:20.028" v="4579"/>
          <ac:inkMkLst>
            <pc:docMk/>
            <pc:sldMk cId="260684174" sldId="324"/>
            <ac:inkMk id="127" creationId="{78507AF0-33AA-4CC9-878D-37FAF8CF29AE}"/>
          </ac:inkMkLst>
        </pc:inkChg>
        <pc:inkChg chg="add del">
          <ac:chgData name="Viet Anh Nguyen" userId="b95f61ff061388d5" providerId="LiveId" clId="{3E39147E-158E-4099-BECE-8D8C54C07C10}" dt="2022-01-08T10:10:29.351" v="4585"/>
          <ac:inkMkLst>
            <pc:docMk/>
            <pc:sldMk cId="260684174" sldId="324"/>
            <ac:inkMk id="128" creationId="{63577262-C73E-4D91-A3A4-BB3804F13F99}"/>
          </ac:inkMkLst>
        </pc:inkChg>
        <pc:inkChg chg="add del">
          <ac:chgData name="Viet Anh Nguyen" userId="b95f61ff061388d5" providerId="LiveId" clId="{3E39147E-158E-4099-BECE-8D8C54C07C10}" dt="2022-01-08T10:10:29.351" v="4585"/>
          <ac:inkMkLst>
            <pc:docMk/>
            <pc:sldMk cId="260684174" sldId="324"/>
            <ac:inkMk id="129" creationId="{4C8266E3-8DF1-4DEB-814E-79DC5CADF8B9}"/>
          </ac:inkMkLst>
        </pc:inkChg>
        <pc:inkChg chg="add del">
          <ac:chgData name="Viet Anh Nguyen" userId="b95f61ff061388d5" providerId="LiveId" clId="{3E39147E-158E-4099-BECE-8D8C54C07C10}" dt="2022-01-08T10:10:29.351" v="4585"/>
          <ac:inkMkLst>
            <pc:docMk/>
            <pc:sldMk cId="260684174" sldId="324"/>
            <ac:inkMk id="130" creationId="{440A15BA-A3BB-4605-9F82-7B776A9F7480}"/>
          </ac:inkMkLst>
        </pc:inkChg>
        <pc:inkChg chg="add">
          <ac:chgData name="Viet Anh Nguyen" userId="b95f61ff061388d5" providerId="LiveId" clId="{3E39147E-158E-4099-BECE-8D8C54C07C10}" dt="2022-01-08T10:10:29.351" v="4585"/>
          <ac:inkMkLst>
            <pc:docMk/>
            <pc:sldMk cId="260684174" sldId="324"/>
            <ac:inkMk id="131" creationId="{E0499D57-9B97-4D7A-B46B-8B1960EC1EF7}"/>
          </ac:inkMkLst>
        </pc:inkChg>
        <pc:inkChg chg="add">
          <ac:chgData name="Viet Anh Nguyen" userId="b95f61ff061388d5" providerId="LiveId" clId="{3E39147E-158E-4099-BECE-8D8C54C07C10}" dt="2022-01-08T10:10:30.667" v="4586" actId="9405"/>
          <ac:inkMkLst>
            <pc:docMk/>
            <pc:sldMk cId="260684174" sldId="324"/>
            <ac:inkMk id="132" creationId="{05209D32-183C-4A52-A3C1-2CF036E9B96A}"/>
          </ac:inkMkLst>
        </pc:inkChg>
        <pc:inkChg chg="add del">
          <ac:chgData name="Viet Anh Nguyen" userId="b95f61ff061388d5" providerId="LiveId" clId="{3E39147E-158E-4099-BECE-8D8C54C07C10}" dt="2022-01-08T10:10:32.607" v="4591"/>
          <ac:inkMkLst>
            <pc:docMk/>
            <pc:sldMk cId="260684174" sldId="324"/>
            <ac:inkMk id="133" creationId="{5C5C73D8-A80E-4B76-8790-59320D28B81F}"/>
          </ac:inkMkLst>
        </pc:inkChg>
        <pc:inkChg chg="add del">
          <ac:chgData name="Viet Anh Nguyen" userId="b95f61ff061388d5" providerId="LiveId" clId="{3E39147E-158E-4099-BECE-8D8C54C07C10}" dt="2022-01-08T10:10:32.607" v="4591"/>
          <ac:inkMkLst>
            <pc:docMk/>
            <pc:sldMk cId="260684174" sldId="324"/>
            <ac:inkMk id="134" creationId="{C9C4DF56-E1E2-4550-8F81-213148A6C4AD}"/>
          </ac:inkMkLst>
        </pc:inkChg>
        <pc:inkChg chg="add del">
          <ac:chgData name="Viet Anh Nguyen" userId="b95f61ff061388d5" providerId="LiveId" clId="{3E39147E-158E-4099-BECE-8D8C54C07C10}" dt="2022-01-08T10:10:32.607" v="4591"/>
          <ac:inkMkLst>
            <pc:docMk/>
            <pc:sldMk cId="260684174" sldId="324"/>
            <ac:inkMk id="135" creationId="{05BF5910-110C-44E3-BBFA-8FCDFA7CCF15}"/>
          </ac:inkMkLst>
        </pc:inkChg>
        <pc:inkChg chg="add del">
          <ac:chgData name="Viet Anh Nguyen" userId="b95f61ff061388d5" providerId="LiveId" clId="{3E39147E-158E-4099-BECE-8D8C54C07C10}" dt="2022-01-08T10:10:32.607" v="4591"/>
          <ac:inkMkLst>
            <pc:docMk/>
            <pc:sldMk cId="260684174" sldId="324"/>
            <ac:inkMk id="136" creationId="{4E369266-8098-4105-ABB9-8F01328E3EFF}"/>
          </ac:inkMkLst>
        </pc:inkChg>
        <pc:inkChg chg="add">
          <ac:chgData name="Viet Anh Nguyen" userId="b95f61ff061388d5" providerId="LiveId" clId="{3E39147E-158E-4099-BECE-8D8C54C07C10}" dt="2022-01-08T10:10:32.607" v="4591"/>
          <ac:inkMkLst>
            <pc:docMk/>
            <pc:sldMk cId="260684174" sldId="324"/>
            <ac:inkMk id="137" creationId="{E877606B-ED9F-4371-B7AC-EB9AAC1D4F93}"/>
          </ac:inkMkLst>
        </pc:inkChg>
        <pc:inkChg chg="add">
          <ac:chgData name="Viet Anh Nguyen" userId="b95f61ff061388d5" providerId="LiveId" clId="{3E39147E-158E-4099-BECE-8D8C54C07C10}" dt="2022-01-08T10:10:33.330" v="4592" actId="9405"/>
          <ac:inkMkLst>
            <pc:docMk/>
            <pc:sldMk cId="260684174" sldId="324"/>
            <ac:inkMk id="138" creationId="{81958265-F604-4BCD-9448-0C83B684B92E}"/>
          </ac:inkMkLst>
        </pc:inkChg>
        <pc:inkChg chg="add">
          <ac:chgData name="Viet Anh Nguyen" userId="b95f61ff061388d5" providerId="LiveId" clId="{3E39147E-158E-4099-BECE-8D8C54C07C10}" dt="2022-01-08T10:10:33.482" v="4593" actId="9405"/>
          <ac:inkMkLst>
            <pc:docMk/>
            <pc:sldMk cId="260684174" sldId="324"/>
            <ac:inkMk id="139" creationId="{10524C7F-C0A8-4B8C-AD2E-18E8795A67AF}"/>
          </ac:inkMkLst>
        </pc:inkChg>
        <pc:inkChg chg="add">
          <ac:chgData name="Viet Anh Nguyen" userId="b95f61ff061388d5" providerId="LiveId" clId="{3E39147E-158E-4099-BECE-8D8C54C07C10}" dt="2022-01-08T10:10:34.309" v="4594" actId="9405"/>
          <ac:inkMkLst>
            <pc:docMk/>
            <pc:sldMk cId="260684174" sldId="324"/>
            <ac:inkMk id="140" creationId="{414A0A81-EE5A-4419-BAF7-844FE27A4D55}"/>
          </ac:inkMkLst>
        </pc:inkChg>
        <pc:inkChg chg="add">
          <ac:chgData name="Viet Anh Nguyen" userId="b95f61ff061388d5" providerId="LiveId" clId="{3E39147E-158E-4099-BECE-8D8C54C07C10}" dt="2022-01-08T10:10:34.473" v="4595" actId="9405"/>
          <ac:inkMkLst>
            <pc:docMk/>
            <pc:sldMk cId="260684174" sldId="324"/>
            <ac:inkMk id="141" creationId="{BD537A21-48CB-4095-BB7E-4E7ED39EE4BE}"/>
          </ac:inkMkLst>
        </pc:inkChg>
        <pc:inkChg chg="add">
          <ac:chgData name="Viet Anh Nguyen" userId="b95f61ff061388d5" providerId="LiveId" clId="{3E39147E-158E-4099-BECE-8D8C54C07C10}" dt="2022-01-08T10:10:35.079" v="4596" actId="9405"/>
          <ac:inkMkLst>
            <pc:docMk/>
            <pc:sldMk cId="260684174" sldId="324"/>
            <ac:inkMk id="142" creationId="{7603C975-6252-4601-9784-8B4068403B47}"/>
          </ac:inkMkLst>
        </pc:inkChg>
        <pc:inkChg chg="add del">
          <ac:chgData name="Viet Anh Nguyen" userId="b95f61ff061388d5" providerId="LiveId" clId="{3E39147E-158E-4099-BECE-8D8C54C07C10}" dt="2022-01-08T10:10:37.418" v="4601"/>
          <ac:inkMkLst>
            <pc:docMk/>
            <pc:sldMk cId="260684174" sldId="324"/>
            <ac:inkMk id="143" creationId="{482C37A3-8C93-429D-A61E-7CBAA9D9016A}"/>
          </ac:inkMkLst>
        </pc:inkChg>
        <pc:inkChg chg="add del">
          <ac:chgData name="Viet Anh Nguyen" userId="b95f61ff061388d5" providerId="LiveId" clId="{3E39147E-158E-4099-BECE-8D8C54C07C10}" dt="2022-01-08T10:10:37.418" v="4601"/>
          <ac:inkMkLst>
            <pc:docMk/>
            <pc:sldMk cId="260684174" sldId="324"/>
            <ac:inkMk id="144" creationId="{4F974DEC-3372-4F69-96A4-6096534700FF}"/>
          </ac:inkMkLst>
        </pc:inkChg>
        <pc:inkChg chg="add del">
          <ac:chgData name="Viet Anh Nguyen" userId="b95f61ff061388d5" providerId="LiveId" clId="{3E39147E-158E-4099-BECE-8D8C54C07C10}" dt="2022-01-08T10:10:37.418" v="4601"/>
          <ac:inkMkLst>
            <pc:docMk/>
            <pc:sldMk cId="260684174" sldId="324"/>
            <ac:inkMk id="145" creationId="{BF8CA6E6-E1F3-4EEF-A4EC-08C103298BC3}"/>
          </ac:inkMkLst>
        </pc:inkChg>
        <pc:inkChg chg="add">
          <ac:chgData name="Viet Anh Nguyen" userId="b95f61ff061388d5" providerId="LiveId" clId="{3E39147E-158E-4099-BECE-8D8C54C07C10}" dt="2022-01-08T10:10:36.491" v="4600" actId="9405"/>
          <ac:inkMkLst>
            <pc:docMk/>
            <pc:sldMk cId="260684174" sldId="324"/>
            <ac:inkMk id="146" creationId="{9BFC4230-D2FC-4067-9E6B-15E1873BB42F}"/>
          </ac:inkMkLst>
        </pc:inkChg>
        <pc:inkChg chg="add">
          <ac:chgData name="Viet Anh Nguyen" userId="b95f61ff061388d5" providerId="LiveId" clId="{3E39147E-158E-4099-BECE-8D8C54C07C10}" dt="2022-01-08T10:10:37.418" v="4601"/>
          <ac:inkMkLst>
            <pc:docMk/>
            <pc:sldMk cId="260684174" sldId="324"/>
            <ac:inkMk id="147" creationId="{F904DA2D-6211-4BD8-B4BD-FEEA8AE831DB}"/>
          </ac:inkMkLst>
        </pc:inkChg>
        <pc:inkChg chg="add del">
          <ac:chgData name="Viet Anh Nguyen" userId="b95f61ff061388d5" providerId="LiveId" clId="{3E39147E-158E-4099-BECE-8D8C54C07C10}" dt="2022-01-08T10:10:39.554" v="4604"/>
          <ac:inkMkLst>
            <pc:docMk/>
            <pc:sldMk cId="260684174" sldId="324"/>
            <ac:inkMk id="148" creationId="{ABCCC4DE-C84B-438D-B2DB-B42424BFD77E}"/>
          </ac:inkMkLst>
        </pc:inkChg>
        <pc:inkChg chg="add del">
          <ac:chgData name="Viet Anh Nguyen" userId="b95f61ff061388d5" providerId="LiveId" clId="{3E39147E-158E-4099-BECE-8D8C54C07C10}" dt="2022-01-08T10:10:39.554" v="4604"/>
          <ac:inkMkLst>
            <pc:docMk/>
            <pc:sldMk cId="260684174" sldId="324"/>
            <ac:inkMk id="149" creationId="{EA6D6E70-32EA-4731-B031-2E949E83F261}"/>
          </ac:inkMkLst>
        </pc:inkChg>
        <pc:inkChg chg="add">
          <ac:chgData name="Viet Anh Nguyen" userId="b95f61ff061388d5" providerId="LiveId" clId="{3E39147E-158E-4099-BECE-8D8C54C07C10}" dt="2022-01-08T10:10:39.554" v="4604"/>
          <ac:inkMkLst>
            <pc:docMk/>
            <pc:sldMk cId="260684174" sldId="324"/>
            <ac:inkMk id="150" creationId="{F6006C65-7640-4CB4-9AEF-49AF7462D59C}"/>
          </ac:inkMkLst>
        </pc:inkChg>
        <pc:inkChg chg="add del">
          <ac:chgData name="Viet Anh Nguyen" userId="b95f61ff061388d5" providerId="LiveId" clId="{3E39147E-158E-4099-BECE-8D8C54C07C10}" dt="2022-01-08T10:10:46.738" v="4611"/>
          <ac:inkMkLst>
            <pc:docMk/>
            <pc:sldMk cId="260684174" sldId="324"/>
            <ac:inkMk id="151" creationId="{C55433B4-D454-45B0-8843-EB9CE5EF7457}"/>
          </ac:inkMkLst>
        </pc:inkChg>
        <pc:inkChg chg="add del">
          <ac:chgData name="Viet Anh Nguyen" userId="b95f61ff061388d5" providerId="LiveId" clId="{3E39147E-158E-4099-BECE-8D8C54C07C10}" dt="2022-01-08T10:10:46.738" v="4611"/>
          <ac:inkMkLst>
            <pc:docMk/>
            <pc:sldMk cId="260684174" sldId="324"/>
            <ac:inkMk id="152" creationId="{7E6AF9C3-9330-4CFC-8A9A-8E6190DF67AD}"/>
          </ac:inkMkLst>
        </pc:inkChg>
        <pc:inkChg chg="add del">
          <ac:chgData name="Viet Anh Nguyen" userId="b95f61ff061388d5" providerId="LiveId" clId="{3E39147E-158E-4099-BECE-8D8C54C07C10}" dt="2022-01-08T10:10:46.738" v="4611"/>
          <ac:inkMkLst>
            <pc:docMk/>
            <pc:sldMk cId="260684174" sldId="324"/>
            <ac:inkMk id="153" creationId="{86B14026-1640-4E2F-BA37-A1EC6C45F2F9}"/>
          </ac:inkMkLst>
        </pc:inkChg>
        <pc:inkChg chg="add del">
          <ac:chgData name="Viet Anh Nguyen" userId="b95f61ff061388d5" providerId="LiveId" clId="{3E39147E-158E-4099-BECE-8D8C54C07C10}" dt="2022-01-08T10:10:46.738" v="4611"/>
          <ac:inkMkLst>
            <pc:docMk/>
            <pc:sldMk cId="260684174" sldId="324"/>
            <ac:inkMk id="154" creationId="{38ED8A43-5DD4-472D-B335-BC1E1768FAD4}"/>
          </ac:inkMkLst>
        </pc:inkChg>
        <pc:inkChg chg="add del">
          <ac:chgData name="Viet Anh Nguyen" userId="b95f61ff061388d5" providerId="LiveId" clId="{3E39147E-158E-4099-BECE-8D8C54C07C10}" dt="2022-01-08T10:10:46.738" v="4611"/>
          <ac:inkMkLst>
            <pc:docMk/>
            <pc:sldMk cId="260684174" sldId="324"/>
            <ac:inkMk id="155" creationId="{9165A5F3-994F-47A1-A131-174C82586031}"/>
          </ac:inkMkLst>
        </pc:inkChg>
        <pc:inkChg chg="add del">
          <ac:chgData name="Viet Anh Nguyen" userId="b95f61ff061388d5" providerId="LiveId" clId="{3E39147E-158E-4099-BECE-8D8C54C07C10}" dt="2022-01-08T10:10:46.738" v="4611"/>
          <ac:inkMkLst>
            <pc:docMk/>
            <pc:sldMk cId="260684174" sldId="324"/>
            <ac:inkMk id="156" creationId="{6B93C297-FF95-492E-9921-BB672E78C17F}"/>
          </ac:inkMkLst>
        </pc:inkChg>
        <pc:inkChg chg="add">
          <ac:chgData name="Viet Anh Nguyen" userId="b95f61ff061388d5" providerId="LiveId" clId="{3E39147E-158E-4099-BECE-8D8C54C07C10}" dt="2022-01-08T10:10:46.738" v="4611"/>
          <ac:inkMkLst>
            <pc:docMk/>
            <pc:sldMk cId="260684174" sldId="324"/>
            <ac:inkMk id="157" creationId="{809BF76D-BC21-41B8-9A5B-A8B9DF859295}"/>
          </ac:inkMkLst>
        </pc:inkChg>
        <pc:inkChg chg="add">
          <ac:chgData name="Viet Anh Nguyen" userId="b95f61ff061388d5" providerId="LiveId" clId="{3E39147E-158E-4099-BECE-8D8C54C07C10}" dt="2022-01-08T10:10:46.738" v="4611"/>
          <ac:inkMkLst>
            <pc:docMk/>
            <pc:sldMk cId="260684174" sldId="324"/>
            <ac:inkMk id="158" creationId="{48BC4354-AB8B-478D-91C6-4AAACDE4E223}"/>
          </ac:inkMkLst>
        </pc:inkChg>
        <pc:inkChg chg="add del">
          <ac:chgData name="Viet Anh Nguyen" userId="b95f61ff061388d5" providerId="LiveId" clId="{3E39147E-158E-4099-BECE-8D8C54C07C10}" dt="2022-01-08T10:10:48.406" v="4614"/>
          <ac:inkMkLst>
            <pc:docMk/>
            <pc:sldMk cId="260684174" sldId="324"/>
            <ac:inkMk id="159" creationId="{706918BC-3159-4F42-A9C8-F032CC87B96C}"/>
          </ac:inkMkLst>
        </pc:inkChg>
        <pc:inkChg chg="add del">
          <ac:chgData name="Viet Anh Nguyen" userId="b95f61ff061388d5" providerId="LiveId" clId="{3E39147E-158E-4099-BECE-8D8C54C07C10}" dt="2022-01-08T10:10:48.406" v="4614"/>
          <ac:inkMkLst>
            <pc:docMk/>
            <pc:sldMk cId="260684174" sldId="324"/>
            <ac:inkMk id="160" creationId="{AA6CE694-71AF-4831-858D-7F48813F37AA}"/>
          </ac:inkMkLst>
        </pc:inkChg>
        <pc:inkChg chg="add del">
          <ac:chgData name="Viet Anh Nguyen" userId="b95f61ff061388d5" providerId="LiveId" clId="{3E39147E-158E-4099-BECE-8D8C54C07C10}" dt="2022-01-08T10:10:53.984" v="4629"/>
          <ac:inkMkLst>
            <pc:docMk/>
            <pc:sldMk cId="260684174" sldId="324"/>
            <ac:inkMk id="161" creationId="{DA4DBE14-9FE0-49F5-9325-249CA86EE82B}"/>
          </ac:inkMkLst>
        </pc:inkChg>
        <pc:inkChg chg="add del">
          <ac:chgData name="Viet Anh Nguyen" userId="b95f61ff061388d5" providerId="LiveId" clId="{3E39147E-158E-4099-BECE-8D8C54C07C10}" dt="2022-01-08T10:10:53.984" v="4629"/>
          <ac:inkMkLst>
            <pc:docMk/>
            <pc:sldMk cId="260684174" sldId="324"/>
            <ac:inkMk id="162" creationId="{3EB35904-DD6F-4301-AE96-5AA2262349AF}"/>
          </ac:inkMkLst>
        </pc:inkChg>
        <pc:inkChg chg="add del">
          <ac:chgData name="Viet Anh Nguyen" userId="b95f61ff061388d5" providerId="LiveId" clId="{3E39147E-158E-4099-BECE-8D8C54C07C10}" dt="2022-01-08T10:10:53.984" v="4629"/>
          <ac:inkMkLst>
            <pc:docMk/>
            <pc:sldMk cId="260684174" sldId="324"/>
            <ac:inkMk id="163" creationId="{7ADE9B32-6768-4A51-B8F8-85CF483AE3BB}"/>
          </ac:inkMkLst>
        </pc:inkChg>
        <pc:inkChg chg="add del">
          <ac:chgData name="Viet Anh Nguyen" userId="b95f61ff061388d5" providerId="LiveId" clId="{3E39147E-158E-4099-BECE-8D8C54C07C10}" dt="2022-01-08T10:10:53.984" v="4629"/>
          <ac:inkMkLst>
            <pc:docMk/>
            <pc:sldMk cId="260684174" sldId="324"/>
            <ac:inkMk id="164" creationId="{FDCE99EB-0478-4369-BC4D-6CBB7C8B05D7}"/>
          </ac:inkMkLst>
        </pc:inkChg>
        <pc:inkChg chg="add del">
          <ac:chgData name="Viet Anh Nguyen" userId="b95f61ff061388d5" providerId="LiveId" clId="{3E39147E-158E-4099-BECE-8D8C54C07C10}" dt="2022-01-08T10:10:53.984" v="4629"/>
          <ac:inkMkLst>
            <pc:docMk/>
            <pc:sldMk cId="260684174" sldId="324"/>
            <ac:inkMk id="165" creationId="{4A291253-F4DC-4060-85CC-0CDDEEEDC4F7}"/>
          </ac:inkMkLst>
        </pc:inkChg>
        <pc:inkChg chg="add del">
          <ac:chgData name="Viet Anh Nguyen" userId="b95f61ff061388d5" providerId="LiveId" clId="{3E39147E-158E-4099-BECE-8D8C54C07C10}" dt="2022-01-08T10:10:53.984" v="4629"/>
          <ac:inkMkLst>
            <pc:docMk/>
            <pc:sldMk cId="260684174" sldId="324"/>
            <ac:inkMk id="166" creationId="{BC32D061-834B-4E46-9378-ECF44D2C4A85}"/>
          </ac:inkMkLst>
        </pc:inkChg>
        <pc:inkChg chg="add del">
          <ac:chgData name="Viet Anh Nguyen" userId="b95f61ff061388d5" providerId="LiveId" clId="{3E39147E-158E-4099-BECE-8D8C54C07C10}" dt="2022-01-08T10:10:53.984" v="4629"/>
          <ac:inkMkLst>
            <pc:docMk/>
            <pc:sldMk cId="260684174" sldId="324"/>
            <ac:inkMk id="167" creationId="{30737A68-8CD0-41EE-870C-CCBFB6D92849}"/>
          </ac:inkMkLst>
        </pc:inkChg>
        <pc:inkChg chg="add del">
          <ac:chgData name="Viet Anh Nguyen" userId="b95f61ff061388d5" providerId="LiveId" clId="{3E39147E-158E-4099-BECE-8D8C54C07C10}" dt="2022-01-08T10:10:53.984" v="4629"/>
          <ac:inkMkLst>
            <pc:docMk/>
            <pc:sldMk cId="260684174" sldId="324"/>
            <ac:inkMk id="168" creationId="{DDCF3530-214C-4186-A641-7E8D23F6560D}"/>
          </ac:inkMkLst>
        </pc:inkChg>
        <pc:inkChg chg="add del">
          <ac:chgData name="Viet Anh Nguyen" userId="b95f61ff061388d5" providerId="LiveId" clId="{3E39147E-158E-4099-BECE-8D8C54C07C10}" dt="2022-01-08T10:10:53.984" v="4629"/>
          <ac:inkMkLst>
            <pc:docMk/>
            <pc:sldMk cId="260684174" sldId="324"/>
            <ac:inkMk id="169" creationId="{848C9910-2C23-471C-B40D-05EB023B3639}"/>
          </ac:inkMkLst>
        </pc:inkChg>
        <pc:inkChg chg="add del">
          <ac:chgData name="Viet Anh Nguyen" userId="b95f61ff061388d5" providerId="LiveId" clId="{3E39147E-158E-4099-BECE-8D8C54C07C10}" dt="2022-01-08T10:10:53.984" v="4629"/>
          <ac:inkMkLst>
            <pc:docMk/>
            <pc:sldMk cId="260684174" sldId="324"/>
            <ac:inkMk id="170" creationId="{91F87736-05FB-45FC-87DA-CCA698CF2355}"/>
          </ac:inkMkLst>
        </pc:inkChg>
        <pc:inkChg chg="add del">
          <ac:chgData name="Viet Anh Nguyen" userId="b95f61ff061388d5" providerId="LiveId" clId="{3E39147E-158E-4099-BECE-8D8C54C07C10}" dt="2022-01-08T10:10:53.984" v="4629"/>
          <ac:inkMkLst>
            <pc:docMk/>
            <pc:sldMk cId="260684174" sldId="324"/>
            <ac:inkMk id="171" creationId="{326F6C6C-2754-4F5A-9731-49C3420A17F0}"/>
          </ac:inkMkLst>
        </pc:inkChg>
        <pc:inkChg chg="add del">
          <ac:chgData name="Viet Anh Nguyen" userId="b95f61ff061388d5" providerId="LiveId" clId="{3E39147E-158E-4099-BECE-8D8C54C07C10}" dt="2022-01-08T10:10:53.984" v="4629"/>
          <ac:inkMkLst>
            <pc:docMk/>
            <pc:sldMk cId="260684174" sldId="324"/>
            <ac:inkMk id="172" creationId="{5D16FF37-6A62-435C-8E0F-7EC2270DA082}"/>
          </ac:inkMkLst>
        </pc:inkChg>
        <pc:inkChg chg="add del">
          <ac:chgData name="Viet Anh Nguyen" userId="b95f61ff061388d5" providerId="LiveId" clId="{3E39147E-158E-4099-BECE-8D8C54C07C10}" dt="2022-01-08T10:10:53.984" v="4629"/>
          <ac:inkMkLst>
            <pc:docMk/>
            <pc:sldMk cId="260684174" sldId="324"/>
            <ac:inkMk id="173" creationId="{9F6E58C4-A265-4A68-886E-9FAFD93FEAC6}"/>
          </ac:inkMkLst>
        </pc:inkChg>
        <pc:inkChg chg="add del">
          <ac:chgData name="Viet Anh Nguyen" userId="b95f61ff061388d5" providerId="LiveId" clId="{3E39147E-158E-4099-BECE-8D8C54C07C10}" dt="2022-01-08T10:10:53.984" v="4629"/>
          <ac:inkMkLst>
            <pc:docMk/>
            <pc:sldMk cId="260684174" sldId="324"/>
            <ac:inkMk id="174" creationId="{813CF3F7-2F21-4700-A48E-F8427F6D5EBE}"/>
          </ac:inkMkLst>
        </pc:inkChg>
        <pc:inkChg chg="add del">
          <ac:chgData name="Viet Anh Nguyen" userId="b95f61ff061388d5" providerId="LiveId" clId="{3E39147E-158E-4099-BECE-8D8C54C07C10}" dt="2022-01-08T10:10:53.984" v="4629"/>
          <ac:inkMkLst>
            <pc:docMk/>
            <pc:sldMk cId="260684174" sldId="324"/>
            <ac:inkMk id="175" creationId="{877946B3-F8D4-40F4-82EE-C7FC57D0FC46}"/>
          </ac:inkMkLst>
        </pc:inkChg>
        <pc:inkChg chg="add del">
          <ac:chgData name="Viet Anh Nguyen" userId="b95f61ff061388d5" providerId="LiveId" clId="{3E39147E-158E-4099-BECE-8D8C54C07C10}" dt="2022-01-08T10:10:55.188" v="4631"/>
          <ac:inkMkLst>
            <pc:docMk/>
            <pc:sldMk cId="260684174" sldId="324"/>
            <ac:inkMk id="176" creationId="{3A795C03-673D-410A-86F1-073D4901C054}"/>
          </ac:inkMkLst>
        </pc:inkChg>
        <pc:inkChg chg="add">
          <ac:chgData name="Viet Anh Nguyen" userId="b95f61ff061388d5" providerId="LiveId" clId="{3E39147E-158E-4099-BECE-8D8C54C07C10}" dt="2022-01-08T10:10:53.984" v="4629"/>
          <ac:inkMkLst>
            <pc:docMk/>
            <pc:sldMk cId="260684174" sldId="324"/>
            <ac:inkMk id="177" creationId="{2EC93783-6479-4F3F-B57C-A3A5AE061740}"/>
          </ac:inkMkLst>
        </pc:inkChg>
        <pc:inkChg chg="add del">
          <ac:chgData name="Viet Anh Nguyen" userId="b95f61ff061388d5" providerId="LiveId" clId="{3E39147E-158E-4099-BECE-8D8C54C07C10}" dt="2022-01-08T10:10:55.188" v="4631"/>
          <ac:inkMkLst>
            <pc:docMk/>
            <pc:sldMk cId="260684174" sldId="324"/>
            <ac:inkMk id="178" creationId="{3B58AEDE-928B-4311-9052-95F3E9F302A2}"/>
          </ac:inkMkLst>
        </pc:inkChg>
        <pc:inkChg chg="add">
          <ac:chgData name="Viet Anh Nguyen" userId="b95f61ff061388d5" providerId="LiveId" clId="{3E39147E-158E-4099-BECE-8D8C54C07C10}" dt="2022-01-08T10:10:55.188" v="4631"/>
          <ac:inkMkLst>
            <pc:docMk/>
            <pc:sldMk cId="260684174" sldId="324"/>
            <ac:inkMk id="179" creationId="{5367D356-CF54-45E5-8B54-E9D35AA33027}"/>
          </ac:inkMkLst>
        </pc:inkChg>
        <pc:inkChg chg="add del">
          <ac:chgData name="Viet Anh Nguyen" userId="b95f61ff061388d5" providerId="LiveId" clId="{3E39147E-158E-4099-BECE-8D8C54C07C10}" dt="2022-01-08T10:10:56.731" v="4635"/>
          <ac:inkMkLst>
            <pc:docMk/>
            <pc:sldMk cId="260684174" sldId="324"/>
            <ac:inkMk id="180" creationId="{F41F59B7-639B-444C-AAAB-9259D5991A3B}"/>
          </ac:inkMkLst>
        </pc:inkChg>
        <pc:inkChg chg="add del">
          <ac:chgData name="Viet Anh Nguyen" userId="b95f61ff061388d5" providerId="LiveId" clId="{3E39147E-158E-4099-BECE-8D8C54C07C10}" dt="2022-01-08T10:10:56.731" v="4635"/>
          <ac:inkMkLst>
            <pc:docMk/>
            <pc:sldMk cId="260684174" sldId="324"/>
            <ac:inkMk id="181" creationId="{48E6BE50-D5A2-4C24-A935-F62E9C6BF3A2}"/>
          </ac:inkMkLst>
        </pc:inkChg>
        <pc:inkChg chg="add del">
          <ac:chgData name="Viet Anh Nguyen" userId="b95f61ff061388d5" providerId="LiveId" clId="{3E39147E-158E-4099-BECE-8D8C54C07C10}" dt="2022-01-08T10:10:56.731" v="4635"/>
          <ac:inkMkLst>
            <pc:docMk/>
            <pc:sldMk cId="260684174" sldId="324"/>
            <ac:inkMk id="182" creationId="{B8CEEA67-5C59-41F1-B07A-7FD2722A73A1}"/>
          </ac:inkMkLst>
        </pc:inkChg>
        <pc:inkChg chg="add">
          <ac:chgData name="Viet Anh Nguyen" userId="b95f61ff061388d5" providerId="LiveId" clId="{3E39147E-158E-4099-BECE-8D8C54C07C10}" dt="2022-01-08T10:10:56.731" v="4635"/>
          <ac:inkMkLst>
            <pc:docMk/>
            <pc:sldMk cId="260684174" sldId="324"/>
            <ac:inkMk id="183" creationId="{E7E506C3-4A5E-4128-818B-CCACE570123C}"/>
          </ac:inkMkLst>
        </pc:inkChg>
        <pc:inkChg chg="add del">
          <ac:chgData name="Viet Anh Nguyen" userId="b95f61ff061388d5" providerId="LiveId" clId="{3E39147E-158E-4099-BECE-8D8C54C07C10}" dt="2022-01-08T10:11:01.670" v="4643"/>
          <ac:inkMkLst>
            <pc:docMk/>
            <pc:sldMk cId="260684174" sldId="324"/>
            <ac:inkMk id="184" creationId="{BBF1F68A-F96D-4525-B2D7-D6B2CD353DC1}"/>
          </ac:inkMkLst>
        </pc:inkChg>
        <pc:inkChg chg="add del">
          <ac:chgData name="Viet Anh Nguyen" userId="b95f61ff061388d5" providerId="LiveId" clId="{3E39147E-158E-4099-BECE-8D8C54C07C10}" dt="2022-01-08T10:11:01.670" v="4643"/>
          <ac:inkMkLst>
            <pc:docMk/>
            <pc:sldMk cId="260684174" sldId="324"/>
            <ac:inkMk id="185" creationId="{524293DF-68EF-483B-8589-EFC773397748}"/>
          </ac:inkMkLst>
        </pc:inkChg>
        <pc:inkChg chg="add del">
          <ac:chgData name="Viet Anh Nguyen" userId="b95f61ff061388d5" providerId="LiveId" clId="{3E39147E-158E-4099-BECE-8D8C54C07C10}" dt="2022-01-08T10:11:01.670" v="4643"/>
          <ac:inkMkLst>
            <pc:docMk/>
            <pc:sldMk cId="260684174" sldId="324"/>
            <ac:inkMk id="186" creationId="{C94EFAEC-27EE-45E1-A724-22241932586A}"/>
          </ac:inkMkLst>
        </pc:inkChg>
        <pc:inkChg chg="add del">
          <ac:chgData name="Viet Anh Nguyen" userId="b95f61ff061388d5" providerId="LiveId" clId="{3E39147E-158E-4099-BECE-8D8C54C07C10}" dt="2022-01-08T10:11:01.670" v="4643"/>
          <ac:inkMkLst>
            <pc:docMk/>
            <pc:sldMk cId="260684174" sldId="324"/>
            <ac:inkMk id="187" creationId="{2A0AE6A9-870E-4991-B0D8-75BABA855EA9}"/>
          </ac:inkMkLst>
        </pc:inkChg>
        <pc:inkChg chg="add del">
          <ac:chgData name="Viet Anh Nguyen" userId="b95f61ff061388d5" providerId="LiveId" clId="{3E39147E-158E-4099-BECE-8D8C54C07C10}" dt="2022-01-08T10:11:01.670" v="4643"/>
          <ac:inkMkLst>
            <pc:docMk/>
            <pc:sldMk cId="260684174" sldId="324"/>
            <ac:inkMk id="188" creationId="{C1E5227D-77CD-4A5D-B24E-C4F2185D609A}"/>
          </ac:inkMkLst>
        </pc:inkChg>
        <pc:inkChg chg="add del">
          <ac:chgData name="Viet Anh Nguyen" userId="b95f61ff061388d5" providerId="LiveId" clId="{3E39147E-158E-4099-BECE-8D8C54C07C10}" dt="2022-01-08T10:11:01.670" v="4643"/>
          <ac:inkMkLst>
            <pc:docMk/>
            <pc:sldMk cId="260684174" sldId="324"/>
            <ac:inkMk id="189" creationId="{85A21858-ECF7-4AAD-974A-37BEDC1FE3D0}"/>
          </ac:inkMkLst>
        </pc:inkChg>
        <pc:inkChg chg="add del">
          <ac:chgData name="Viet Anh Nguyen" userId="b95f61ff061388d5" providerId="LiveId" clId="{3E39147E-158E-4099-BECE-8D8C54C07C10}" dt="2022-01-08T10:11:01.670" v="4643"/>
          <ac:inkMkLst>
            <pc:docMk/>
            <pc:sldMk cId="260684174" sldId="324"/>
            <ac:inkMk id="190" creationId="{02691018-17B3-47AA-B4A3-9D42C64A77F8}"/>
          </ac:inkMkLst>
        </pc:inkChg>
        <pc:inkChg chg="add">
          <ac:chgData name="Viet Anh Nguyen" userId="b95f61ff061388d5" providerId="LiveId" clId="{3E39147E-158E-4099-BECE-8D8C54C07C10}" dt="2022-01-08T10:11:01.670" v="4643"/>
          <ac:inkMkLst>
            <pc:docMk/>
            <pc:sldMk cId="260684174" sldId="324"/>
            <ac:inkMk id="191" creationId="{691BB2FA-43E0-43F5-AC60-8B75CAD95BEA}"/>
          </ac:inkMkLst>
        </pc:inkChg>
        <pc:inkChg chg="add del">
          <ac:chgData name="Viet Anh Nguyen" userId="b95f61ff061388d5" providerId="LiveId" clId="{3E39147E-158E-4099-BECE-8D8C54C07C10}" dt="2022-01-08T10:11:22.746" v="4646"/>
          <ac:inkMkLst>
            <pc:docMk/>
            <pc:sldMk cId="260684174" sldId="324"/>
            <ac:inkMk id="192" creationId="{BD9F8801-E455-4903-A26F-CC917BA68223}"/>
          </ac:inkMkLst>
        </pc:inkChg>
        <pc:inkChg chg="add del">
          <ac:chgData name="Viet Anh Nguyen" userId="b95f61ff061388d5" providerId="LiveId" clId="{3E39147E-158E-4099-BECE-8D8C54C07C10}" dt="2022-01-08T10:11:22.746" v="4646"/>
          <ac:inkMkLst>
            <pc:docMk/>
            <pc:sldMk cId="260684174" sldId="324"/>
            <ac:inkMk id="193" creationId="{EE595C7B-0BC1-4395-89F7-51573A276B6A}"/>
          </ac:inkMkLst>
        </pc:inkChg>
        <pc:inkChg chg="add">
          <ac:chgData name="Viet Anh Nguyen" userId="b95f61ff061388d5" providerId="LiveId" clId="{3E39147E-158E-4099-BECE-8D8C54C07C10}" dt="2022-01-08T10:11:22.746" v="4646"/>
          <ac:inkMkLst>
            <pc:docMk/>
            <pc:sldMk cId="260684174" sldId="324"/>
            <ac:inkMk id="194" creationId="{525B6177-9153-4E51-82FC-B3D2DD7A64EA}"/>
          </ac:inkMkLst>
        </pc:inkChg>
        <pc:inkChg chg="add del">
          <ac:chgData name="Viet Anh Nguyen" userId="b95f61ff061388d5" providerId="LiveId" clId="{3E39147E-158E-4099-BECE-8D8C54C07C10}" dt="2022-01-08T10:11:29.258" v="4651"/>
          <ac:inkMkLst>
            <pc:docMk/>
            <pc:sldMk cId="260684174" sldId="324"/>
            <ac:inkMk id="195" creationId="{4EE61CE4-28B3-476D-B54D-BAC82BD2A64D}"/>
          </ac:inkMkLst>
        </pc:inkChg>
        <pc:inkChg chg="add del">
          <ac:chgData name="Viet Anh Nguyen" userId="b95f61ff061388d5" providerId="LiveId" clId="{3E39147E-158E-4099-BECE-8D8C54C07C10}" dt="2022-01-08T10:11:29.258" v="4651"/>
          <ac:inkMkLst>
            <pc:docMk/>
            <pc:sldMk cId="260684174" sldId="324"/>
            <ac:inkMk id="196" creationId="{154A3665-5F47-4F64-BF08-14FD29F16F96}"/>
          </ac:inkMkLst>
        </pc:inkChg>
        <pc:inkChg chg="add del">
          <ac:chgData name="Viet Anh Nguyen" userId="b95f61ff061388d5" providerId="LiveId" clId="{3E39147E-158E-4099-BECE-8D8C54C07C10}" dt="2022-01-08T10:11:29.258" v="4651"/>
          <ac:inkMkLst>
            <pc:docMk/>
            <pc:sldMk cId="260684174" sldId="324"/>
            <ac:inkMk id="197" creationId="{060BBD2C-BCB5-4F2A-96B0-7357BBA2F218}"/>
          </ac:inkMkLst>
        </pc:inkChg>
        <pc:inkChg chg="add del">
          <ac:chgData name="Viet Anh Nguyen" userId="b95f61ff061388d5" providerId="LiveId" clId="{3E39147E-158E-4099-BECE-8D8C54C07C10}" dt="2022-01-08T10:11:29.258" v="4651"/>
          <ac:inkMkLst>
            <pc:docMk/>
            <pc:sldMk cId="260684174" sldId="324"/>
            <ac:inkMk id="198" creationId="{3FF17961-AD85-41EE-BFCF-830F7EF09292}"/>
          </ac:inkMkLst>
        </pc:inkChg>
        <pc:inkChg chg="add">
          <ac:chgData name="Viet Anh Nguyen" userId="b95f61ff061388d5" providerId="LiveId" clId="{3E39147E-158E-4099-BECE-8D8C54C07C10}" dt="2022-01-08T10:11:29.258" v="4651"/>
          <ac:inkMkLst>
            <pc:docMk/>
            <pc:sldMk cId="260684174" sldId="324"/>
            <ac:inkMk id="199" creationId="{B1EE25A1-CB2F-4D44-8B16-3CA37B976CF1}"/>
          </ac:inkMkLst>
        </pc:inkChg>
        <pc:inkChg chg="add del">
          <ac:chgData name="Viet Anh Nguyen" userId="b95f61ff061388d5" providerId="LiveId" clId="{3E39147E-158E-4099-BECE-8D8C54C07C10}" dt="2022-01-08T10:11:34.449" v="4661"/>
          <ac:inkMkLst>
            <pc:docMk/>
            <pc:sldMk cId="260684174" sldId="324"/>
            <ac:inkMk id="200" creationId="{D116173F-0C8D-4146-AAB2-0EBA9FCF20EF}"/>
          </ac:inkMkLst>
        </pc:inkChg>
        <pc:inkChg chg="add del">
          <ac:chgData name="Viet Anh Nguyen" userId="b95f61ff061388d5" providerId="LiveId" clId="{3E39147E-158E-4099-BECE-8D8C54C07C10}" dt="2022-01-08T10:11:34.449" v="4661"/>
          <ac:inkMkLst>
            <pc:docMk/>
            <pc:sldMk cId="260684174" sldId="324"/>
            <ac:inkMk id="201" creationId="{64656437-B3BC-4B59-83E5-646504A35081}"/>
          </ac:inkMkLst>
        </pc:inkChg>
        <pc:inkChg chg="add del">
          <ac:chgData name="Viet Anh Nguyen" userId="b95f61ff061388d5" providerId="LiveId" clId="{3E39147E-158E-4099-BECE-8D8C54C07C10}" dt="2022-01-08T10:11:34.449" v="4661"/>
          <ac:inkMkLst>
            <pc:docMk/>
            <pc:sldMk cId="260684174" sldId="324"/>
            <ac:inkMk id="202" creationId="{4EF4A7B6-6A4B-4C6F-A41E-07763FCA2499}"/>
          </ac:inkMkLst>
        </pc:inkChg>
        <pc:inkChg chg="add del">
          <ac:chgData name="Viet Anh Nguyen" userId="b95f61ff061388d5" providerId="LiveId" clId="{3E39147E-158E-4099-BECE-8D8C54C07C10}" dt="2022-01-08T10:11:34.449" v="4661"/>
          <ac:inkMkLst>
            <pc:docMk/>
            <pc:sldMk cId="260684174" sldId="324"/>
            <ac:inkMk id="203" creationId="{59CBBE12-50D2-48C8-BD95-5C95EC16C70A}"/>
          </ac:inkMkLst>
        </pc:inkChg>
        <pc:inkChg chg="add del">
          <ac:chgData name="Viet Anh Nguyen" userId="b95f61ff061388d5" providerId="LiveId" clId="{3E39147E-158E-4099-BECE-8D8C54C07C10}" dt="2022-01-08T10:11:34.449" v="4661"/>
          <ac:inkMkLst>
            <pc:docMk/>
            <pc:sldMk cId="260684174" sldId="324"/>
            <ac:inkMk id="204" creationId="{CBC41B8F-2A4F-4CC0-8A42-1A2765A2ED3B}"/>
          </ac:inkMkLst>
        </pc:inkChg>
        <pc:inkChg chg="add del">
          <ac:chgData name="Viet Anh Nguyen" userId="b95f61ff061388d5" providerId="LiveId" clId="{3E39147E-158E-4099-BECE-8D8C54C07C10}" dt="2022-01-08T10:11:34.449" v="4661"/>
          <ac:inkMkLst>
            <pc:docMk/>
            <pc:sldMk cId="260684174" sldId="324"/>
            <ac:inkMk id="205" creationId="{4C80B73D-BA07-4B76-9D68-1E38180CA43F}"/>
          </ac:inkMkLst>
        </pc:inkChg>
        <pc:inkChg chg="add del">
          <ac:chgData name="Viet Anh Nguyen" userId="b95f61ff061388d5" providerId="LiveId" clId="{3E39147E-158E-4099-BECE-8D8C54C07C10}" dt="2022-01-08T10:11:34.449" v="4661"/>
          <ac:inkMkLst>
            <pc:docMk/>
            <pc:sldMk cId="260684174" sldId="324"/>
            <ac:inkMk id="206" creationId="{F9E79D53-4574-4D64-9D4C-911E4DB31DB8}"/>
          </ac:inkMkLst>
        </pc:inkChg>
        <pc:inkChg chg="add del">
          <ac:chgData name="Viet Anh Nguyen" userId="b95f61ff061388d5" providerId="LiveId" clId="{3E39147E-158E-4099-BECE-8D8C54C07C10}" dt="2022-01-08T10:11:34.449" v="4661"/>
          <ac:inkMkLst>
            <pc:docMk/>
            <pc:sldMk cId="260684174" sldId="324"/>
            <ac:inkMk id="207" creationId="{64904A38-99B8-44D7-9736-5C03AFA6DCAE}"/>
          </ac:inkMkLst>
        </pc:inkChg>
        <pc:inkChg chg="add del">
          <ac:chgData name="Viet Anh Nguyen" userId="b95f61ff061388d5" providerId="LiveId" clId="{3E39147E-158E-4099-BECE-8D8C54C07C10}" dt="2022-01-08T10:11:34.449" v="4661"/>
          <ac:inkMkLst>
            <pc:docMk/>
            <pc:sldMk cId="260684174" sldId="324"/>
            <ac:inkMk id="208" creationId="{F7221A8B-F652-495A-8617-7C3C579D1ABB}"/>
          </ac:inkMkLst>
        </pc:inkChg>
        <pc:inkChg chg="add">
          <ac:chgData name="Viet Anh Nguyen" userId="b95f61ff061388d5" providerId="LiveId" clId="{3E39147E-158E-4099-BECE-8D8C54C07C10}" dt="2022-01-08T10:11:34.449" v="4661"/>
          <ac:inkMkLst>
            <pc:docMk/>
            <pc:sldMk cId="260684174" sldId="324"/>
            <ac:inkMk id="209" creationId="{77CD1CB6-333B-413E-8FD9-528303058247}"/>
          </ac:inkMkLst>
        </pc:inkChg>
        <pc:inkChg chg="add">
          <ac:chgData name="Viet Anh Nguyen" userId="b95f61ff061388d5" providerId="LiveId" clId="{3E39147E-158E-4099-BECE-8D8C54C07C10}" dt="2022-01-08T10:11:34.449" v="4661"/>
          <ac:inkMkLst>
            <pc:docMk/>
            <pc:sldMk cId="260684174" sldId="324"/>
            <ac:inkMk id="210" creationId="{B7046163-0D70-4321-B5A3-A5FB7CF0E8E3}"/>
          </ac:inkMkLst>
        </pc:inkChg>
        <pc:inkChg chg="add">
          <ac:chgData name="Viet Anh Nguyen" userId="b95f61ff061388d5" providerId="LiveId" clId="{3E39147E-158E-4099-BECE-8D8C54C07C10}" dt="2022-01-08T10:11:34.449" v="4661"/>
          <ac:inkMkLst>
            <pc:docMk/>
            <pc:sldMk cId="260684174" sldId="324"/>
            <ac:inkMk id="211" creationId="{5CFB1B56-3A4F-46C2-BE8A-846CDECF2584}"/>
          </ac:inkMkLst>
        </pc:inkChg>
        <pc:inkChg chg="add del">
          <ac:chgData name="Viet Anh Nguyen" userId="b95f61ff061388d5" providerId="LiveId" clId="{3E39147E-158E-4099-BECE-8D8C54C07C10}" dt="2022-01-08T10:11:37.988" v="4671"/>
          <ac:inkMkLst>
            <pc:docMk/>
            <pc:sldMk cId="260684174" sldId="324"/>
            <ac:inkMk id="212" creationId="{ED5954C9-96BF-4422-ABAB-5D41854BCE32}"/>
          </ac:inkMkLst>
        </pc:inkChg>
        <pc:inkChg chg="add del">
          <ac:chgData name="Viet Anh Nguyen" userId="b95f61ff061388d5" providerId="LiveId" clId="{3E39147E-158E-4099-BECE-8D8C54C07C10}" dt="2022-01-08T10:11:37.988" v="4671"/>
          <ac:inkMkLst>
            <pc:docMk/>
            <pc:sldMk cId="260684174" sldId="324"/>
            <ac:inkMk id="213" creationId="{E2C2EADD-F7E8-4C2E-A29F-1AAAF84303AC}"/>
          </ac:inkMkLst>
        </pc:inkChg>
        <pc:inkChg chg="add del">
          <ac:chgData name="Viet Anh Nguyen" userId="b95f61ff061388d5" providerId="LiveId" clId="{3E39147E-158E-4099-BECE-8D8C54C07C10}" dt="2022-01-08T10:11:37.988" v="4671"/>
          <ac:inkMkLst>
            <pc:docMk/>
            <pc:sldMk cId="260684174" sldId="324"/>
            <ac:inkMk id="214" creationId="{365062BD-7A7E-4AA4-B212-5A63D2C81FEB}"/>
          </ac:inkMkLst>
        </pc:inkChg>
        <pc:inkChg chg="add del">
          <ac:chgData name="Viet Anh Nguyen" userId="b95f61ff061388d5" providerId="LiveId" clId="{3E39147E-158E-4099-BECE-8D8C54C07C10}" dt="2022-01-08T10:11:37.988" v="4671"/>
          <ac:inkMkLst>
            <pc:docMk/>
            <pc:sldMk cId="260684174" sldId="324"/>
            <ac:inkMk id="215" creationId="{1E2CDABD-122B-4FF7-A572-7875DA75800E}"/>
          </ac:inkMkLst>
        </pc:inkChg>
        <pc:inkChg chg="add del">
          <ac:chgData name="Viet Anh Nguyen" userId="b95f61ff061388d5" providerId="LiveId" clId="{3E39147E-158E-4099-BECE-8D8C54C07C10}" dt="2022-01-08T10:11:37.988" v="4671"/>
          <ac:inkMkLst>
            <pc:docMk/>
            <pc:sldMk cId="260684174" sldId="324"/>
            <ac:inkMk id="216" creationId="{92C3CAFF-9664-438D-9E1F-FEC58A724293}"/>
          </ac:inkMkLst>
        </pc:inkChg>
        <pc:inkChg chg="add del">
          <ac:chgData name="Viet Anh Nguyen" userId="b95f61ff061388d5" providerId="LiveId" clId="{3E39147E-158E-4099-BECE-8D8C54C07C10}" dt="2022-01-08T10:11:37.988" v="4671"/>
          <ac:inkMkLst>
            <pc:docMk/>
            <pc:sldMk cId="260684174" sldId="324"/>
            <ac:inkMk id="217" creationId="{46BEAFDD-6500-454F-A7F3-C4F5D41FFB6D}"/>
          </ac:inkMkLst>
        </pc:inkChg>
        <pc:inkChg chg="add del">
          <ac:chgData name="Viet Anh Nguyen" userId="b95f61ff061388d5" providerId="LiveId" clId="{3E39147E-158E-4099-BECE-8D8C54C07C10}" dt="2022-01-08T10:11:37.988" v="4671"/>
          <ac:inkMkLst>
            <pc:docMk/>
            <pc:sldMk cId="260684174" sldId="324"/>
            <ac:inkMk id="218" creationId="{A5C7BB58-CB46-4D63-AB37-4D83587C4324}"/>
          </ac:inkMkLst>
        </pc:inkChg>
        <pc:inkChg chg="add del">
          <ac:chgData name="Viet Anh Nguyen" userId="b95f61ff061388d5" providerId="LiveId" clId="{3E39147E-158E-4099-BECE-8D8C54C07C10}" dt="2022-01-08T10:11:37.988" v="4671"/>
          <ac:inkMkLst>
            <pc:docMk/>
            <pc:sldMk cId="260684174" sldId="324"/>
            <ac:inkMk id="219" creationId="{07CC9674-26FD-4314-8B51-55809B92666B}"/>
          </ac:inkMkLst>
        </pc:inkChg>
        <pc:inkChg chg="add del">
          <ac:chgData name="Viet Anh Nguyen" userId="b95f61ff061388d5" providerId="LiveId" clId="{3E39147E-158E-4099-BECE-8D8C54C07C10}" dt="2022-01-08T10:11:37.988" v="4671"/>
          <ac:inkMkLst>
            <pc:docMk/>
            <pc:sldMk cId="260684174" sldId="324"/>
            <ac:inkMk id="220" creationId="{EB84B1D3-BF55-47C4-A7CD-E442C95540A1}"/>
          </ac:inkMkLst>
        </pc:inkChg>
        <pc:inkChg chg="add">
          <ac:chgData name="Viet Anh Nguyen" userId="b95f61ff061388d5" providerId="LiveId" clId="{3E39147E-158E-4099-BECE-8D8C54C07C10}" dt="2022-01-08T10:11:37.988" v="4671"/>
          <ac:inkMkLst>
            <pc:docMk/>
            <pc:sldMk cId="260684174" sldId="324"/>
            <ac:inkMk id="221" creationId="{EA17BEB4-7AE8-4FE3-8253-1E046AFB9826}"/>
          </ac:inkMkLst>
        </pc:inkChg>
        <pc:inkChg chg="add del">
          <ac:chgData name="Viet Anh Nguyen" userId="b95f61ff061388d5" providerId="LiveId" clId="{3E39147E-158E-4099-BECE-8D8C54C07C10}" dt="2022-01-08T10:11:40.413" v="4675"/>
          <ac:inkMkLst>
            <pc:docMk/>
            <pc:sldMk cId="260684174" sldId="324"/>
            <ac:inkMk id="222" creationId="{D883F143-4308-468B-A833-25B96F0D8BB3}"/>
          </ac:inkMkLst>
        </pc:inkChg>
        <pc:inkChg chg="add del">
          <ac:chgData name="Viet Anh Nguyen" userId="b95f61ff061388d5" providerId="LiveId" clId="{3E39147E-158E-4099-BECE-8D8C54C07C10}" dt="2022-01-08T10:11:40.413" v="4675"/>
          <ac:inkMkLst>
            <pc:docMk/>
            <pc:sldMk cId="260684174" sldId="324"/>
            <ac:inkMk id="223" creationId="{CD67969D-2DE8-4FB0-A2E4-07559CDE0058}"/>
          </ac:inkMkLst>
        </pc:inkChg>
        <pc:inkChg chg="add del">
          <ac:chgData name="Viet Anh Nguyen" userId="b95f61ff061388d5" providerId="LiveId" clId="{3E39147E-158E-4099-BECE-8D8C54C07C10}" dt="2022-01-08T10:11:40.413" v="4675"/>
          <ac:inkMkLst>
            <pc:docMk/>
            <pc:sldMk cId="260684174" sldId="324"/>
            <ac:inkMk id="224" creationId="{F2C0A5BC-3B8A-4080-8ABD-7DCD796CC16F}"/>
          </ac:inkMkLst>
        </pc:inkChg>
        <pc:inkChg chg="add">
          <ac:chgData name="Viet Anh Nguyen" userId="b95f61ff061388d5" providerId="LiveId" clId="{3E39147E-158E-4099-BECE-8D8C54C07C10}" dt="2022-01-08T10:11:40.413" v="4675"/>
          <ac:inkMkLst>
            <pc:docMk/>
            <pc:sldMk cId="260684174" sldId="324"/>
            <ac:inkMk id="225" creationId="{FC1CF37E-77E7-4F2E-9EA4-2ABCF0EA3ED6}"/>
          </ac:inkMkLst>
        </pc:inkChg>
      </pc:sldChg>
      <pc:sldChg chg="addSp delSp modSp new mod modClrScheme chgLayout">
        <pc:chgData name="Viet Anh Nguyen" userId="b95f61ff061388d5" providerId="LiveId" clId="{3E39147E-158E-4099-BECE-8D8C54C07C10}" dt="2022-01-08T10:24:55.609" v="5079"/>
        <pc:sldMkLst>
          <pc:docMk/>
          <pc:sldMk cId="1350250194" sldId="325"/>
        </pc:sldMkLst>
        <pc:spChg chg="del">
          <ac:chgData name="Viet Anh Nguyen" userId="b95f61ff061388d5" providerId="LiveId" clId="{3E39147E-158E-4099-BECE-8D8C54C07C10}" dt="2022-01-08T10:18:34.734" v="4822" actId="700"/>
          <ac:spMkLst>
            <pc:docMk/>
            <pc:sldMk cId="1350250194" sldId="325"/>
            <ac:spMk id="2" creationId="{CA3C07F8-4D67-4CF2-B166-2E4B1F5AC647}"/>
          </ac:spMkLst>
        </pc:spChg>
        <pc:spChg chg="del">
          <ac:chgData name="Viet Anh Nguyen" userId="b95f61ff061388d5" providerId="LiveId" clId="{3E39147E-158E-4099-BECE-8D8C54C07C10}" dt="2022-01-08T10:18:34.734" v="4822" actId="700"/>
          <ac:spMkLst>
            <pc:docMk/>
            <pc:sldMk cId="1350250194" sldId="325"/>
            <ac:spMk id="3" creationId="{CA0C5337-F2A3-4FEC-8732-02D5F1842AED}"/>
          </ac:spMkLst>
        </pc:spChg>
        <pc:inkChg chg="add del">
          <ac:chgData name="Viet Anh Nguyen" userId="b95f61ff061388d5" providerId="LiveId" clId="{3E39147E-158E-4099-BECE-8D8C54C07C10}" dt="2022-01-08T10:18:39.975" v="4830"/>
          <ac:inkMkLst>
            <pc:docMk/>
            <pc:sldMk cId="1350250194" sldId="325"/>
            <ac:inkMk id="4" creationId="{67C31C87-7238-4A39-BAFF-1EAAD692C8C3}"/>
          </ac:inkMkLst>
        </pc:inkChg>
        <pc:inkChg chg="add del">
          <ac:chgData name="Viet Anh Nguyen" userId="b95f61ff061388d5" providerId="LiveId" clId="{3E39147E-158E-4099-BECE-8D8C54C07C10}" dt="2022-01-08T10:18:39.975" v="4830"/>
          <ac:inkMkLst>
            <pc:docMk/>
            <pc:sldMk cId="1350250194" sldId="325"/>
            <ac:inkMk id="5" creationId="{24A01996-DD68-4DDF-9720-129C5630EF48}"/>
          </ac:inkMkLst>
        </pc:inkChg>
        <pc:inkChg chg="add del">
          <ac:chgData name="Viet Anh Nguyen" userId="b95f61ff061388d5" providerId="LiveId" clId="{3E39147E-158E-4099-BECE-8D8C54C07C10}" dt="2022-01-08T10:18:39.975" v="4830"/>
          <ac:inkMkLst>
            <pc:docMk/>
            <pc:sldMk cId="1350250194" sldId="325"/>
            <ac:inkMk id="6" creationId="{06AC06EA-9CED-400C-8D8F-19AAAE39324A}"/>
          </ac:inkMkLst>
        </pc:inkChg>
        <pc:inkChg chg="add del">
          <ac:chgData name="Viet Anh Nguyen" userId="b95f61ff061388d5" providerId="LiveId" clId="{3E39147E-158E-4099-BECE-8D8C54C07C10}" dt="2022-01-08T10:18:39.975" v="4830"/>
          <ac:inkMkLst>
            <pc:docMk/>
            <pc:sldMk cId="1350250194" sldId="325"/>
            <ac:inkMk id="7" creationId="{FFD885AA-29FF-4A89-957C-6458E81FD518}"/>
          </ac:inkMkLst>
        </pc:inkChg>
        <pc:inkChg chg="add del">
          <ac:chgData name="Viet Anh Nguyen" userId="b95f61ff061388d5" providerId="LiveId" clId="{3E39147E-158E-4099-BECE-8D8C54C07C10}" dt="2022-01-08T10:18:39.975" v="4830"/>
          <ac:inkMkLst>
            <pc:docMk/>
            <pc:sldMk cId="1350250194" sldId="325"/>
            <ac:inkMk id="8" creationId="{8DF0019F-2260-44A1-9838-576215D0564B}"/>
          </ac:inkMkLst>
        </pc:inkChg>
        <pc:inkChg chg="add del">
          <ac:chgData name="Viet Anh Nguyen" userId="b95f61ff061388d5" providerId="LiveId" clId="{3E39147E-158E-4099-BECE-8D8C54C07C10}" dt="2022-01-08T10:18:39.975" v="4830"/>
          <ac:inkMkLst>
            <pc:docMk/>
            <pc:sldMk cId="1350250194" sldId="325"/>
            <ac:inkMk id="9" creationId="{9F4F9BF0-6D73-4729-A73F-BFCEE8DD6A8A}"/>
          </ac:inkMkLst>
        </pc:inkChg>
        <pc:inkChg chg="add del">
          <ac:chgData name="Viet Anh Nguyen" userId="b95f61ff061388d5" providerId="LiveId" clId="{3E39147E-158E-4099-BECE-8D8C54C07C10}" dt="2022-01-08T10:18:39.975" v="4830"/>
          <ac:inkMkLst>
            <pc:docMk/>
            <pc:sldMk cId="1350250194" sldId="325"/>
            <ac:inkMk id="10" creationId="{34317C6B-CF11-4279-88EC-5C2DE402F940}"/>
          </ac:inkMkLst>
        </pc:inkChg>
        <pc:inkChg chg="add">
          <ac:chgData name="Viet Anh Nguyen" userId="b95f61ff061388d5" providerId="LiveId" clId="{3E39147E-158E-4099-BECE-8D8C54C07C10}" dt="2022-01-08T10:18:39.975" v="4830"/>
          <ac:inkMkLst>
            <pc:docMk/>
            <pc:sldMk cId="1350250194" sldId="325"/>
            <ac:inkMk id="11" creationId="{C007EE02-AAE5-494D-A32D-34FF302E600B}"/>
          </ac:inkMkLst>
        </pc:inkChg>
        <pc:inkChg chg="add">
          <ac:chgData name="Viet Anh Nguyen" userId="b95f61ff061388d5" providerId="LiveId" clId="{3E39147E-158E-4099-BECE-8D8C54C07C10}" dt="2022-01-08T10:18:39.975" v="4830"/>
          <ac:inkMkLst>
            <pc:docMk/>
            <pc:sldMk cId="1350250194" sldId="325"/>
            <ac:inkMk id="12" creationId="{4DE66D15-C5F8-4359-A824-25F77528F3CC}"/>
          </ac:inkMkLst>
        </pc:inkChg>
        <pc:inkChg chg="add del">
          <ac:chgData name="Viet Anh Nguyen" userId="b95f61ff061388d5" providerId="LiveId" clId="{3E39147E-158E-4099-BECE-8D8C54C07C10}" dt="2022-01-08T10:18:41.527" v="4835"/>
          <ac:inkMkLst>
            <pc:docMk/>
            <pc:sldMk cId="1350250194" sldId="325"/>
            <ac:inkMk id="13" creationId="{DBB380FF-27F3-4B2F-9CE6-764324EBA7C8}"/>
          </ac:inkMkLst>
        </pc:inkChg>
        <pc:inkChg chg="add del">
          <ac:chgData name="Viet Anh Nguyen" userId="b95f61ff061388d5" providerId="LiveId" clId="{3E39147E-158E-4099-BECE-8D8C54C07C10}" dt="2022-01-08T10:18:41.527" v="4835"/>
          <ac:inkMkLst>
            <pc:docMk/>
            <pc:sldMk cId="1350250194" sldId="325"/>
            <ac:inkMk id="14" creationId="{92DD5AFE-5005-4C43-B616-8B4374BDD2DC}"/>
          </ac:inkMkLst>
        </pc:inkChg>
        <pc:inkChg chg="add del">
          <ac:chgData name="Viet Anh Nguyen" userId="b95f61ff061388d5" providerId="LiveId" clId="{3E39147E-158E-4099-BECE-8D8C54C07C10}" dt="2022-01-08T10:18:41.527" v="4835"/>
          <ac:inkMkLst>
            <pc:docMk/>
            <pc:sldMk cId="1350250194" sldId="325"/>
            <ac:inkMk id="15" creationId="{E088D8D6-1CE4-4BEF-A17E-DD213C421205}"/>
          </ac:inkMkLst>
        </pc:inkChg>
        <pc:inkChg chg="add del">
          <ac:chgData name="Viet Anh Nguyen" userId="b95f61ff061388d5" providerId="LiveId" clId="{3E39147E-158E-4099-BECE-8D8C54C07C10}" dt="2022-01-08T10:18:41.527" v="4835"/>
          <ac:inkMkLst>
            <pc:docMk/>
            <pc:sldMk cId="1350250194" sldId="325"/>
            <ac:inkMk id="16" creationId="{7C423B1C-73D8-49EE-907C-E9D5EBC5E407}"/>
          </ac:inkMkLst>
        </pc:inkChg>
        <pc:inkChg chg="add">
          <ac:chgData name="Viet Anh Nguyen" userId="b95f61ff061388d5" providerId="LiveId" clId="{3E39147E-158E-4099-BECE-8D8C54C07C10}" dt="2022-01-08T10:18:41.527" v="4835"/>
          <ac:inkMkLst>
            <pc:docMk/>
            <pc:sldMk cId="1350250194" sldId="325"/>
            <ac:inkMk id="17" creationId="{1BD4B364-1372-47FB-9731-54AEC41E4B24}"/>
          </ac:inkMkLst>
        </pc:inkChg>
        <pc:inkChg chg="add del">
          <ac:chgData name="Viet Anh Nguyen" userId="b95f61ff061388d5" providerId="LiveId" clId="{3E39147E-158E-4099-BECE-8D8C54C07C10}" dt="2022-01-08T10:18:43.101" v="4840"/>
          <ac:inkMkLst>
            <pc:docMk/>
            <pc:sldMk cId="1350250194" sldId="325"/>
            <ac:inkMk id="18" creationId="{BF42C055-5963-435D-BBF4-AE283F7608E4}"/>
          </ac:inkMkLst>
        </pc:inkChg>
        <pc:inkChg chg="add del">
          <ac:chgData name="Viet Anh Nguyen" userId="b95f61ff061388d5" providerId="LiveId" clId="{3E39147E-158E-4099-BECE-8D8C54C07C10}" dt="2022-01-08T10:18:43.101" v="4840"/>
          <ac:inkMkLst>
            <pc:docMk/>
            <pc:sldMk cId="1350250194" sldId="325"/>
            <ac:inkMk id="19" creationId="{EADF9447-C843-466A-AC7B-BCBDC378AAE5}"/>
          </ac:inkMkLst>
        </pc:inkChg>
        <pc:inkChg chg="add del">
          <ac:chgData name="Viet Anh Nguyen" userId="b95f61ff061388d5" providerId="LiveId" clId="{3E39147E-158E-4099-BECE-8D8C54C07C10}" dt="2022-01-08T10:18:43.101" v="4840"/>
          <ac:inkMkLst>
            <pc:docMk/>
            <pc:sldMk cId="1350250194" sldId="325"/>
            <ac:inkMk id="20" creationId="{B8C9FC06-EFA1-4AE9-AD19-B477CE123399}"/>
          </ac:inkMkLst>
        </pc:inkChg>
        <pc:inkChg chg="add del">
          <ac:chgData name="Viet Anh Nguyen" userId="b95f61ff061388d5" providerId="LiveId" clId="{3E39147E-158E-4099-BECE-8D8C54C07C10}" dt="2022-01-08T10:18:43.101" v="4840"/>
          <ac:inkMkLst>
            <pc:docMk/>
            <pc:sldMk cId="1350250194" sldId="325"/>
            <ac:inkMk id="21" creationId="{C64ED52E-731F-4664-8E04-CD9DB16A2A1A}"/>
          </ac:inkMkLst>
        </pc:inkChg>
        <pc:inkChg chg="add">
          <ac:chgData name="Viet Anh Nguyen" userId="b95f61ff061388d5" providerId="LiveId" clId="{3E39147E-158E-4099-BECE-8D8C54C07C10}" dt="2022-01-08T10:18:43.101" v="4840"/>
          <ac:inkMkLst>
            <pc:docMk/>
            <pc:sldMk cId="1350250194" sldId="325"/>
            <ac:inkMk id="22" creationId="{98E30603-6C22-4A27-8158-A86FFCC55D27}"/>
          </ac:inkMkLst>
        </pc:inkChg>
        <pc:inkChg chg="add">
          <ac:chgData name="Viet Anh Nguyen" userId="b95f61ff061388d5" providerId="LiveId" clId="{3E39147E-158E-4099-BECE-8D8C54C07C10}" dt="2022-01-08T10:18:43.528" v="4841" actId="9405"/>
          <ac:inkMkLst>
            <pc:docMk/>
            <pc:sldMk cId="1350250194" sldId="325"/>
            <ac:inkMk id="23" creationId="{A99B0EF8-A00A-42FF-ADCC-2B44E826C75E}"/>
          </ac:inkMkLst>
        </pc:inkChg>
        <pc:inkChg chg="add del">
          <ac:chgData name="Viet Anh Nguyen" userId="b95f61ff061388d5" providerId="LiveId" clId="{3E39147E-158E-4099-BECE-8D8C54C07C10}" dt="2022-01-08T10:18:47.967" v="4854"/>
          <ac:inkMkLst>
            <pc:docMk/>
            <pc:sldMk cId="1350250194" sldId="325"/>
            <ac:inkMk id="24" creationId="{1F85C648-F9F9-4F4A-89A9-FDB8A4027A9B}"/>
          </ac:inkMkLst>
        </pc:inkChg>
        <pc:inkChg chg="add del">
          <ac:chgData name="Viet Anh Nguyen" userId="b95f61ff061388d5" providerId="LiveId" clId="{3E39147E-158E-4099-BECE-8D8C54C07C10}" dt="2022-01-08T10:18:47.967" v="4854"/>
          <ac:inkMkLst>
            <pc:docMk/>
            <pc:sldMk cId="1350250194" sldId="325"/>
            <ac:inkMk id="25" creationId="{2C2045F4-96B0-48EA-8492-17E2198A92C1}"/>
          </ac:inkMkLst>
        </pc:inkChg>
        <pc:inkChg chg="add del">
          <ac:chgData name="Viet Anh Nguyen" userId="b95f61ff061388d5" providerId="LiveId" clId="{3E39147E-158E-4099-BECE-8D8C54C07C10}" dt="2022-01-08T10:18:47.967" v="4854"/>
          <ac:inkMkLst>
            <pc:docMk/>
            <pc:sldMk cId="1350250194" sldId="325"/>
            <ac:inkMk id="26" creationId="{547E4C4E-2357-43B0-A363-EDEAC7512E00}"/>
          </ac:inkMkLst>
        </pc:inkChg>
        <pc:inkChg chg="add del">
          <ac:chgData name="Viet Anh Nguyen" userId="b95f61ff061388d5" providerId="LiveId" clId="{3E39147E-158E-4099-BECE-8D8C54C07C10}" dt="2022-01-08T10:18:47.967" v="4854"/>
          <ac:inkMkLst>
            <pc:docMk/>
            <pc:sldMk cId="1350250194" sldId="325"/>
            <ac:inkMk id="27" creationId="{65A05353-1D9B-4FE1-8106-D140391001F7}"/>
          </ac:inkMkLst>
        </pc:inkChg>
        <pc:inkChg chg="add del">
          <ac:chgData name="Viet Anh Nguyen" userId="b95f61ff061388d5" providerId="LiveId" clId="{3E39147E-158E-4099-BECE-8D8C54C07C10}" dt="2022-01-08T10:18:47.967" v="4854"/>
          <ac:inkMkLst>
            <pc:docMk/>
            <pc:sldMk cId="1350250194" sldId="325"/>
            <ac:inkMk id="28" creationId="{CA11715B-F94F-4503-9E29-CCABF992C3B4}"/>
          </ac:inkMkLst>
        </pc:inkChg>
        <pc:inkChg chg="add del">
          <ac:chgData name="Viet Anh Nguyen" userId="b95f61ff061388d5" providerId="LiveId" clId="{3E39147E-158E-4099-BECE-8D8C54C07C10}" dt="2022-01-08T10:18:47.967" v="4854"/>
          <ac:inkMkLst>
            <pc:docMk/>
            <pc:sldMk cId="1350250194" sldId="325"/>
            <ac:inkMk id="29" creationId="{78FB36F0-6EED-49D2-8BC4-96F6B416C5ED}"/>
          </ac:inkMkLst>
        </pc:inkChg>
        <pc:inkChg chg="add del">
          <ac:chgData name="Viet Anh Nguyen" userId="b95f61ff061388d5" providerId="LiveId" clId="{3E39147E-158E-4099-BECE-8D8C54C07C10}" dt="2022-01-08T10:18:47.967" v="4854"/>
          <ac:inkMkLst>
            <pc:docMk/>
            <pc:sldMk cId="1350250194" sldId="325"/>
            <ac:inkMk id="30" creationId="{1D865B71-4D19-4B57-8FA0-AFCD462BFB10}"/>
          </ac:inkMkLst>
        </pc:inkChg>
        <pc:inkChg chg="add del">
          <ac:chgData name="Viet Anh Nguyen" userId="b95f61ff061388d5" providerId="LiveId" clId="{3E39147E-158E-4099-BECE-8D8C54C07C10}" dt="2022-01-08T10:18:47.967" v="4854"/>
          <ac:inkMkLst>
            <pc:docMk/>
            <pc:sldMk cId="1350250194" sldId="325"/>
            <ac:inkMk id="31" creationId="{46EAB2F5-6351-4E1E-8D1D-17309D19398A}"/>
          </ac:inkMkLst>
        </pc:inkChg>
        <pc:inkChg chg="add del">
          <ac:chgData name="Viet Anh Nguyen" userId="b95f61ff061388d5" providerId="LiveId" clId="{3E39147E-158E-4099-BECE-8D8C54C07C10}" dt="2022-01-08T10:18:47.967" v="4854"/>
          <ac:inkMkLst>
            <pc:docMk/>
            <pc:sldMk cId="1350250194" sldId="325"/>
            <ac:inkMk id="32" creationId="{AB9A68D8-3A5D-4681-B91D-6F041C72027A}"/>
          </ac:inkMkLst>
        </pc:inkChg>
        <pc:inkChg chg="add del">
          <ac:chgData name="Viet Anh Nguyen" userId="b95f61ff061388d5" providerId="LiveId" clId="{3E39147E-158E-4099-BECE-8D8C54C07C10}" dt="2022-01-08T10:18:47.967" v="4854"/>
          <ac:inkMkLst>
            <pc:docMk/>
            <pc:sldMk cId="1350250194" sldId="325"/>
            <ac:inkMk id="33" creationId="{C3DCDC99-150C-4B3E-BF8B-7D99557A6CB9}"/>
          </ac:inkMkLst>
        </pc:inkChg>
        <pc:inkChg chg="add del">
          <ac:chgData name="Viet Anh Nguyen" userId="b95f61ff061388d5" providerId="LiveId" clId="{3E39147E-158E-4099-BECE-8D8C54C07C10}" dt="2022-01-08T10:18:47.967" v="4854"/>
          <ac:inkMkLst>
            <pc:docMk/>
            <pc:sldMk cId="1350250194" sldId="325"/>
            <ac:inkMk id="34" creationId="{7AE28455-657D-446D-B24C-132114971CFF}"/>
          </ac:inkMkLst>
        </pc:inkChg>
        <pc:inkChg chg="add del">
          <ac:chgData name="Viet Anh Nguyen" userId="b95f61ff061388d5" providerId="LiveId" clId="{3E39147E-158E-4099-BECE-8D8C54C07C10}" dt="2022-01-08T10:18:47.967" v="4854"/>
          <ac:inkMkLst>
            <pc:docMk/>
            <pc:sldMk cId="1350250194" sldId="325"/>
            <ac:inkMk id="35" creationId="{D2243D6E-4DDF-4CE1-9825-FC0359C1268E}"/>
          </ac:inkMkLst>
        </pc:inkChg>
        <pc:inkChg chg="add">
          <ac:chgData name="Viet Anh Nguyen" userId="b95f61ff061388d5" providerId="LiveId" clId="{3E39147E-158E-4099-BECE-8D8C54C07C10}" dt="2022-01-08T10:18:47.967" v="4854"/>
          <ac:inkMkLst>
            <pc:docMk/>
            <pc:sldMk cId="1350250194" sldId="325"/>
            <ac:inkMk id="36" creationId="{33AF5F61-86FC-4FA6-8EEE-3D31310DA875}"/>
          </ac:inkMkLst>
        </pc:inkChg>
        <pc:inkChg chg="add del">
          <ac:chgData name="Viet Anh Nguyen" userId="b95f61ff061388d5" providerId="LiveId" clId="{3E39147E-158E-4099-BECE-8D8C54C07C10}" dt="2022-01-08T10:18:47.967" v="4854"/>
          <ac:inkMkLst>
            <pc:docMk/>
            <pc:sldMk cId="1350250194" sldId="325"/>
            <ac:inkMk id="37" creationId="{2E69CA3E-D8B0-42AA-B095-22F7B89C269E}"/>
          </ac:inkMkLst>
        </pc:inkChg>
        <pc:inkChg chg="add">
          <ac:chgData name="Viet Anh Nguyen" userId="b95f61ff061388d5" providerId="LiveId" clId="{3E39147E-158E-4099-BECE-8D8C54C07C10}" dt="2022-01-08T10:18:47.967" v="4854"/>
          <ac:inkMkLst>
            <pc:docMk/>
            <pc:sldMk cId="1350250194" sldId="325"/>
            <ac:inkMk id="38" creationId="{38B99F20-D7DC-4A09-9784-822C4EB661C9}"/>
          </ac:inkMkLst>
        </pc:inkChg>
        <pc:inkChg chg="add del">
          <ac:chgData name="Viet Anh Nguyen" userId="b95f61ff061388d5" providerId="LiveId" clId="{3E39147E-158E-4099-BECE-8D8C54C07C10}" dt="2022-01-08T10:18:53.004" v="4868"/>
          <ac:inkMkLst>
            <pc:docMk/>
            <pc:sldMk cId="1350250194" sldId="325"/>
            <ac:inkMk id="39" creationId="{7B159315-0FA4-498C-A155-A1F20316ACE8}"/>
          </ac:inkMkLst>
        </pc:inkChg>
        <pc:inkChg chg="add del">
          <ac:chgData name="Viet Anh Nguyen" userId="b95f61ff061388d5" providerId="LiveId" clId="{3E39147E-158E-4099-BECE-8D8C54C07C10}" dt="2022-01-08T10:18:53.004" v="4868"/>
          <ac:inkMkLst>
            <pc:docMk/>
            <pc:sldMk cId="1350250194" sldId="325"/>
            <ac:inkMk id="40" creationId="{C2F4B83F-B276-4F0B-B8E9-7406126BF847}"/>
          </ac:inkMkLst>
        </pc:inkChg>
        <pc:inkChg chg="add del">
          <ac:chgData name="Viet Anh Nguyen" userId="b95f61ff061388d5" providerId="LiveId" clId="{3E39147E-158E-4099-BECE-8D8C54C07C10}" dt="2022-01-08T10:18:53.004" v="4868"/>
          <ac:inkMkLst>
            <pc:docMk/>
            <pc:sldMk cId="1350250194" sldId="325"/>
            <ac:inkMk id="41" creationId="{BEF1CF5B-6642-4410-8E84-7371C00BB9D6}"/>
          </ac:inkMkLst>
        </pc:inkChg>
        <pc:inkChg chg="add del">
          <ac:chgData name="Viet Anh Nguyen" userId="b95f61ff061388d5" providerId="LiveId" clId="{3E39147E-158E-4099-BECE-8D8C54C07C10}" dt="2022-01-08T10:18:53.004" v="4868"/>
          <ac:inkMkLst>
            <pc:docMk/>
            <pc:sldMk cId="1350250194" sldId="325"/>
            <ac:inkMk id="42" creationId="{174DC523-447B-42E0-A5A6-7B41D1510200}"/>
          </ac:inkMkLst>
        </pc:inkChg>
        <pc:inkChg chg="add del">
          <ac:chgData name="Viet Anh Nguyen" userId="b95f61ff061388d5" providerId="LiveId" clId="{3E39147E-158E-4099-BECE-8D8C54C07C10}" dt="2022-01-08T10:18:53.004" v="4868"/>
          <ac:inkMkLst>
            <pc:docMk/>
            <pc:sldMk cId="1350250194" sldId="325"/>
            <ac:inkMk id="43" creationId="{4CC9168B-540E-4BAA-AA49-3645EF50F4A9}"/>
          </ac:inkMkLst>
        </pc:inkChg>
        <pc:inkChg chg="add del">
          <ac:chgData name="Viet Anh Nguyen" userId="b95f61ff061388d5" providerId="LiveId" clId="{3E39147E-158E-4099-BECE-8D8C54C07C10}" dt="2022-01-08T10:18:53.004" v="4868"/>
          <ac:inkMkLst>
            <pc:docMk/>
            <pc:sldMk cId="1350250194" sldId="325"/>
            <ac:inkMk id="44" creationId="{028CD6FD-1692-420F-A8EF-BA23B8AE7D01}"/>
          </ac:inkMkLst>
        </pc:inkChg>
        <pc:inkChg chg="add del">
          <ac:chgData name="Viet Anh Nguyen" userId="b95f61ff061388d5" providerId="LiveId" clId="{3E39147E-158E-4099-BECE-8D8C54C07C10}" dt="2022-01-08T10:18:53.004" v="4868"/>
          <ac:inkMkLst>
            <pc:docMk/>
            <pc:sldMk cId="1350250194" sldId="325"/>
            <ac:inkMk id="45" creationId="{4B7E60A0-1E57-42CB-9B09-D7B1BAC401E1}"/>
          </ac:inkMkLst>
        </pc:inkChg>
        <pc:inkChg chg="add del">
          <ac:chgData name="Viet Anh Nguyen" userId="b95f61ff061388d5" providerId="LiveId" clId="{3E39147E-158E-4099-BECE-8D8C54C07C10}" dt="2022-01-08T10:18:53.004" v="4868"/>
          <ac:inkMkLst>
            <pc:docMk/>
            <pc:sldMk cId="1350250194" sldId="325"/>
            <ac:inkMk id="46" creationId="{56F369F7-D435-4471-829A-AEED1425D538}"/>
          </ac:inkMkLst>
        </pc:inkChg>
        <pc:inkChg chg="add del">
          <ac:chgData name="Viet Anh Nguyen" userId="b95f61ff061388d5" providerId="LiveId" clId="{3E39147E-158E-4099-BECE-8D8C54C07C10}" dt="2022-01-08T10:18:53.004" v="4868"/>
          <ac:inkMkLst>
            <pc:docMk/>
            <pc:sldMk cId="1350250194" sldId="325"/>
            <ac:inkMk id="47" creationId="{704FE836-E189-4A64-ABB4-6DC75A64D794}"/>
          </ac:inkMkLst>
        </pc:inkChg>
        <pc:inkChg chg="add del">
          <ac:chgData name="Viet Anh Nguyen" userId="b95f61ff061388d5" providerId="LiveId" clId="{3E39147E-158E-4099-BECE-8D8C54C07C10}" dt="2022-01-08T10:18:53.004" v="4868"/>
          <ac:inkMkLst>
            <pc:docMk/>
            <pc:sldMk cId="1350250194" sldId="325"/>
            <ac:inkMk id="48" creationId="{73C6201C-A92C-4546-9009-26A162FE30E9}"/>
          </ac:inkMkLst>
        </pc:inkChg>
        <pc:inkChg chg="add del">
          <ac:chgData name="Viet Anh Nguyen" userId="b95f61ff061388d5" providerId="LiveId" clId="{3E39147E-158E-4099-BECE-8D8C54C07C10}" dt="2022-01-08T10:18:53.004" v="4868"/>
          <ac:inkMkLst>
            <pc:docMk/>
            <pc:sldMk cId="1350250194" sldId="325"/>
            <ac:inkMk id="49" creationId="{945FC3C4-BB05-4ECD-8CF0-5BCAA024CC69}"/>
          </ac:inkMkLst>
        </pc:inkChg>
        <pc:inkChg chg="add del">
          <ac:chgData name="Viet Anh Nguyen" userId="b95f61ff061388d5" providerId="LiveId" clId="{3E39147E-158E-4099-BECE-8D8C54C07C10}" dt="2022-01-08T10:18:53.004" v="4868"/>
          <ac:inkMkLst>
            <pc:docMk/>
            <pc:sldMk cId="1350250194" sldId="325"/>
            <ac:inkMk id="50" creationId="{3D4EFF5F-060D-44F2-8CB5-E14B7BA6CF12}"/>
          </ac:inkMkLst>
        </pc:inkChg>
        <pc:inkChg chg="add del">
          <ac:chgData name="Viet Anh Nguyen" userId="b95f61ff061388d5" providerId="LiveId" clId="{3E39147E-158E-4099-BECE-8D8C54C07C10}" dt="2022-01-08T10:18:53.004" v="4868"/>
          <ac:inkMkLst>
            <pc:docMk/>
            <pc:sldMk cId="1350250194" sldId="325"/>
            <ac:inkMk id="51" creationId="{C335D0CB-F41C-4BC7-9034-59C4FFBDE7AC}"/>
          </ac:inkMkLst>
        </pc:inkChg>
        <pc:inkChg chg="add">
          <ac:chgData name="Viet Anh Nguyen" userId="b95f61ff061388d5" providerId="LiveId" clId="{3E39147E-158E-4099-BECE-8D8C54C07C10}" dt="2022-01-08T10:18:53.004" v="4868"/>
          <ac:inkMkLst>
            <pc:docMk/>
            <pc:sldMk cId="1350250194" sldId="325"/>
            <ac:inkMk id="52" creationId="{395D2646-BB6B-4878-B23D-075BB34C5BD0}"/>
          </ac:inkMkLst>
        </pc:inkChg>
        <pc:inkChg chg="add del">
          <ac:chgData name="Viet Anh Nguyen" userId="b95f61ff061388d5" providerId="LiveId" clId="{3E39147E-158E-4099-BECE-8D8C54C07C10}" dt="2022-01-08T10:18:53.004" v="4868"/>
          <ac:inkMkLst>
            <pc:docMk/>
            <pc:sldMk cId="1350250194" sldId="325"/>
            <ac:inkMk id="53" creationId="{64B92566-84FA-45B8-8C3C-60DDF413A2AA}"/>
          </ac:inkMkLst>
        </pc:inkChg>
        <pc:inkChg chg="add">
          <ac:chgData name="Viet Anh Nguyen" userId="b95f61ff061388d5" providerId="LiveId" clId="{3E39147E-158E-4099-BECE-8D8C54C07C10}" dt="2022-01-08T10:18:53.004" v="4868"/>
          <ac:inkMkLst>
            <pc:docMk/>
            <pc:sldMk cId="1350250194" sldId="325"/>
            <ac:inkMk id="54" creationId="{3B1CE919-FEC3-42AA-AFB4-10118CE06B69}"/>
          </ac:inkMkLst>
        </pc:inkChg>
        <pc:inkChg chg="add del">
          <ac:chgData name="Viet Anh Nguyen" userId="b95f61ff061388d5" providerId="LiveId" clId="{3E39147E-158E-4099-BECE-8D8C54C07C10}" dt="2022-01-08T10:18:56.615" v="4872"/>
          <ac:inkMkLst>
            <pc:docMk/>
            <pc:sldMk cId="1350250194" sldId="325"/>
            <ac:inkMk id="55" creationId="{05F16BD9-D8D5-45D2-96CB-921ABD39028F}"/>
          </ac:inkMkLst>
        </pc:inkChg>
        <pc:inkChg chg="add del">
          <ac:chgData name="Viet Anh Nguyen" userId="b95f61ff061388d5" providerId="LiveId" clId="{3E39147E-158E-4099-BECE-8D8C54C07C10}" dt="2022-01-08T10:18:56.615" v="4872"/>
          <ac:inkMkLst>
            <pc:docMk/>
            <pc:sldMk cId="1350250194" sldId="325"/>
            <ac:inkMk id="56" creationId="{F746CC8C-9F53-45BB-BE3F-7171EB09EF0D}"/>
          </ac:inkMkLst>
        </pc:inkChg>
        <pc:inkChg chg="add del">
          <ac:chgData name="Viet Anh Nguyen" userId="b95f61ff061388d5" providerId="LiveId" clId="{3E39147E-158E-4099-BECE-8D8C54C07C10}" dt="2022-01-08T10:18:56.615" v="4872"/>
          <ac:inkMkLst>
            <pc:docMk/>
            <pc:sldMk cId="1350250194" sldId="325"/>
            <ac:inkMk id="57" creationId="{A224557B-2D33-403F-83DA-96C61AA215C4}"/>
          </ac:inkMkLst>
        </pc:inkChg>
        <pc:inkChg chg="add">
          <ac:chgData name="Viet Anh Nguyen" userId="b95f61ff061388d5" providerId="LiveId" clId="{3E39147E-158E-4099-BECE-8D8C54C07C10}" dt="2022-01-08T10:18:56.615" v="4872"/>
          <ac:inkMkLst>
            <pc:docMk/>
            <pc:sldMk cId="1350250194" sldId="325"/>
            <ac:inkMk id="58" creationId="{9C13F8E7-962F-4B3A-B3CD-858A7392876B}"/>
          </ac:inkMkLst>
        </pc:inkChg>
        <pc:inkChg chg="add del">
          <ac:chgData name="Viet Anh Nguyen" userId="b95f61ff061388d5" providerId="LiveId" clId="{3E39147E-158E-4099-BECE-8D8C54C07C10}" dt="2022-01-08T10:18:58.677" v="4879"/>
          <ac:inkMkLst>
            <pc:docMk/>
            <pc:sldMk cId="1350250194" sldId="325"/>
            <ac:inkMk id="59" creationId="{EC144A01-7A4A-4B22-8702-0221419F2E2D}"/>
          </ac:inkMkLst>
        </pc:inkChg>
        <pc:inkChg chg="add del">
          <ac:chgData name="Viet Anh Nguyen" userId="b95f61ff061388d5" providerId="LiveId" clId="{3E39147E-158E-4099-BECE-8D8C54C07C10}" dt="2022-01-08T10:18:58.677" v="4879"/>
          <ac:inkMkLst>
            <pc:docMk/>
            <pc:sldMk cId="1350250194" sldId="325"/>
            <ac:inkMk id="60" creationId="{1A2BE284-E500-4A3A-BA36-2B8892A3FDD1}"/>
          </ac:inkMkLst>
        </pc:inkChg>
        <pc:inkChg chg="add del">
          <ac:chgData name="Viet Anh Nguyen" userId="b95f61ff061388d5" providerId="LiveId" clId="{3E39147E-158E-4099-BECE-8D8C54C07C10}" dt="2022-01-08T10:18:58.677" v="4879"/>
          <ac:inkMkLst>
            <pc:docMk/>
            <pc:sldMk cId="1350250194" sldId="325"/>
            <ac:inkMk id="61" creationId="{36381F4E-80E7-46C1-A7BE-4E639E2DA3FA}"/>
          </ac:inkMkLst>
        </pc:inkChg>
        <pc:inkChg chg="add del">
          <ac:chgData name="Viet Anh Nguyen" userId="b95f61ff061388d5" providerId="LiveId" clId="{3E39147E-158E-4099-BECE-8D8C54C07C10}" dt="2022-01-08T10:18:58.677" v="4879"/>
          <ac:inkMkLst>
            <pc:docMk/>
            <pc:sldMk cId="1350250194" sldId="325"/>
            <ac:inkMk id="62" creationId="{C4CE77C5-443D-48B4-BBFF-099EC077CB35}"/>
          </ac:inkMkLst>
        </pc:inkChg>
        <pc:inkChg chg="add del">
          <ac:chgData name="Viet Anh Nguyen" userId="b95f61ff061388d5" providerId="LiveId" clId="{3E39147E-158E-4099-BECE-8D8C54C07C10}" dt="2022-01-08T10:18:58.677" v="4879"/>
          <ac:inkMkLst>
            <pc:docMk/>
            <pc:sldMk cId="1350250194" sldId="325"/>
            <ac:inkMk id="63" creationId="{89F5E05A-5251-4F7B-BAF4-3BCB360EA599}"/>
          </ac:inkMkLst>
        </pc:inkChg>
        <pc:inkChg chg="add del">
          <ac:chgData name="Viet Anh Nguyen" userId="b95f61ff061388d5" providerId="LiveId" clId="{3E39147E-158E-4099-BECE-8D8C54C07C10}" dt="2022-01-08T10:19:01.934" v="4887"/>
          <ac:inkMkLst>
            <pc:docMk/>
            <pc:sldMk cId="1350250194" sldId="325"/>
            <ac:inkMk id="64" creationId="{AEF0679B-4815-49F3-B52B-4E43C9E80901}"/>
          </ac:inkMkLst>
        </pc:inkChg>
        <pc:inkChg chg="add">
          <ac:chgData name="Viet Anh Nguyen" userId="b95f61ff061388d5" providerId="LiveId" clId="{3E39147E-158E-4099-BECE-8D8C54C07C10}" dt="2022-01-08T10:18:58.677" v="4879"/>
          <ac:inkMkLst>
            <pc:docMk/>
            <pc:sldMk cId="1350250194" sldId="325"/>
            <ac:inkMk id="65" creationId="{A33840FC-FFC3-4840-A254-55877477D04B}"/>
          </ac:inkMkLst>
        </pc:inkChg>
        <pc:inkChg chg="add del">
          <ac:chgData name="Viet Anh Nguyen" userId="b95f61ff061388d5" providerId="LiveId" clId="{3E39147E-158E-4099-BECE-8D8C54C07C10}" dt="2022-01-08T10:19:01.934" v="4887"/>
          <ac:inkMkLst>
            <pc:docMk/>
            <pc:sldMk cId="1350250194" sldId="325"/>
            <ac:inkMk id="66" creationId="{00C72CB4-6E08-4F48-B433-63AD8462E303}"/>
          </ac:inkMkLst>
        </pc:inkChg>
        <pc:inkChg chg="add del">
          <ac:chgData name="Viet Anh Nguyen" userId="b95f61ff061388d5" providerId="LiveId" clId="{3E39147E-158E-4099-BECE-8D8C54C07C10}" dt="2022-01-08T10:19:01.934" v="4887"/>
          <ac:inkMkLst>
            <pc:docMk/>
            <pc:sldMk cId="1350250194" sldId="325"/>
            <ac:inkMk id="67" creationId="{CD651F8B-9061-465A-B699-8948936701C7}"/>
          </ac:inkMkLst>
        </pc:inkChg>
        <pc:inkChg chg="add del">
          <ac:chgData name="Viet Anh Nguyen" userId="b95f61ff061388d5" providerId="LiveId" clId="{3E39147E-158E-4099-BECE-8D8C54C07C10}" dt="2022-01-08T10:19:01.934" v="4887"/>
          <ac:inkMkLst>
            <pc:docMk/>
            <pc:sldMk cId="1350250194" sldId="325"/>
            <ac:inkMk id="68" creationId="{7988D1B2-0BFE-41FE-A000-9C329FDA05EF}"/>
          </ac:inkMkLst>
        </pc:inkChg>
        <pc:inkChg chg="add del">
          <ac:chgData name="Viet Anh Nguyen" userId="b95f61ff061388d5" providerId="LiveId" clId="{3E39147E-158E-4099-BECE-8D8C54C07C10}" dt="2022-01-08T10:19:01.934" v="4887"/>
          <ac:inkMkLst>
            <pc:docMk/>
            <pc:sldMk cId="1350250194" sldId="325"/>
            <ac:inkMk id="69" creationId="{90018435-A172-41A1-84F0-45A1DD413D18}"/>
          </ac:inkMkLst>
        </pc:inkChg>
        <pc:inkChg chg="add del">
          <ac:chgData name="Viet Anh Nguyen" userId="b95f61ff061388d5" providerId="LiveId" clId="{3E39147E-158E-4099-BECE-8D8C54C07C10}" dt="2022-01-08T10:19:01.934" v="4887"/>
          <ac:inkMkLst>
            <pc:docMk/>
            <pc:sldMk cId="1350250194" sldId="325"/>
            <ac:inkMk id="70" creationId="{ABD4534F-D910-4CFA-B823-5579B6BDA4C9}"/>
          </ac:inkMkLst>
        </pc:inkChg>
        <pc:inkChg chg="add">
          <ac:chgData name="Viet Anh Nguyen" userId="b95f61ff061388d5" providerId="LiveId" clId="{3E39147E-158E-4099-BECE-8D8C54C07C10}" dt="2022-01-08T10:19:01.277" v="4885" actId="9405"/>
          <ac:inkMkLst>
            <pc:docMk/>
            <pc:sldMk cId="1350250194" sldId="325"/>
            <ac:inkMk id="71" creationId="{9536A6A2-2C2D-4C10-A65C-6640ACA075A4}"/>
          </ac:inkMkLst>
        </pc:inkChg>
        <pc:inkChg chg="add">
          <ac:chgData name="Viet Anh Nguyen" userId="b95f61ff061388d5" providerId="LiveId" clId="{3E39147E-158E-4099-BECE-8D8C54C07C10}" dt="2022-01-08T10:19:01.428" v="4886" actId="9405"/>
          <ac:inkMkLst>
            <pc:docMk/>
            <pc:sldMk cId="1350250194" sldId="325"/>
            <ac:inkMk id="72" creationId="{162FC495-8DD1-4C03-9321-B0BFFAEC0E80}"/>
          </ac:inkMkLst>
        </pc:inkChg>
        <pc:inkChg chg="add">
          <ac:chgData name="Viet Anh Nguyen" userId="b95f61ff061388d5" providerId="LiveId" clId="{3E39147E-158E-4099-BECE-8D8C54C07C10}" dt="2022-01-08T10:19:01.934" v="4887"/>
          <ac:inkMkLst>
            <pc:docMk/>
            <pc:sldMk cId="1350250194" sldId="325"/>
            <ac:inkMk id="73" creationId="{C356F06C-5553-4FCA-877B-AE24923272F9}"/>
          </ac:inkMkLst>
        </pc:inkChg>
        <pc:inkChg chg="add">
          <ac:chgData name="Viet Anh Nguyen" userId="b95f61ff061388d5" providerId="LiveId" clId="{3E39147E-158E-4099-BECE-8D8C54C07C10}" dt="2022-01-08T10:19:01.934" v="4887"/>
          <ac:inkMkLst>
            <pc:docMk/>
            <pc:sldMk cId="1350250194" sldId="325"/>
            <ac:inkMk id="74" creationId="{6B0C1CDE-FA92-4C45-B7A2-D1489458FE68}"/>
          </ac:inkMkLst>
        </pc:inkChg>
        <pc:inkChg chg="add del">
          <ac:chgData name="Viet Anh Nguyen" userId="b95f61ff061388d5" providerId="LiveId" clId="{3E39147E-158E-4099-BECE-8D8C54C07C10}" dt="2022-01-08T10:19:03.948" v="4891"/>
          <ac:inkMkLst>
            <pc:docMk/>
            <pc:sldMk cId="1350250194" sldId="325"/>
            <ac:inkMk id="75" creationId="{DE2B9778-69CE-41A7-8F93-7F3819577DBC}"/>
          </ac:inkMkLst>
        </pc:inkChg>
        <pc:inkChg chg="add del">
          <ac:chgData name="Viet Anh Nguyen" userId="b95f61ff061388d5" providerId="LiveId" clId="{3E39147E-158E-4099-BECE-8D8C54C07C10}" dt="2022-01-08T10:19:03.948" v="4891"/>
          <ac:inkMkLst>
            <pc:docMk/>
            <pc:sldMk cId="1350250194" sldId="325"/>
            <ac:inkMk id="76" creationId="{BAF9A89B-0BAA-4629-B458-F5C3F157D2FE}"/>
          </ac:inkMkLst>
        </pc:inkChg>
        <pc:inkChg chg="add del">
          <ac:chgData name="Viet Anh Nguyen" userId="b95f61ff061388d5" providerId="LiveId" clId="{3E39147E-158E-4099-BECE-8D8C54C07C10}" dt="2022-01-08T10:19:03.948" v="4891"/>
          <ac:inkMkLst>
            <pc:docMk/>
            <pc:sldMk cId="1350250194" sldId="325"/>
            <ac:inkMk id="77" creationId="{166DF49B-CFE0-427C-A279-6DD93394DA58}"/>
          </ac:inkMkLst>
        </pc:inkChg>
        <pc:inkChg chg="add del">
          <ac:chgData name="Viet Anh Nguyen" userId="b95f61ff061388d5" providerId="LiveId" clId="{3E39147E-158E-4099-BECE-8D8C54C07C10}" dt="2022-01-08T10:19:06.069" v="4898"/>
          <ac:inkMkLst>
            <pc:docMk/>
            <pc:sldMk cId="1350250194" sldId="325"/>
            <ac:inkMk id="78" creationId="{FD8B2BF0-CC78-452E-8276-D56A100F8EB7}"/>
          </ac:inkMkLst>
        </pc:inkChg>
        <pc:inkChg chg="add del">
          <ac:chgData name="Viet Anh Nguyen" userId="b95f61ff061388d5" providerId="LiveId" clId="{3E39147E-158E-4099-BECE-8D8C54C07C10}" dt="2022-01-08T10:19:06.069" v="4898"/>
          <ac:inkMkLst>
            <pc:docMk/>
            <pc:sldMk cId="1350250194" sldId="325"/>
            <ac:inkMk id="79" creationId="{CEFEB7F6-A5C8-4C12-9D86-70384CEC975D}"/>
          </ac:inkMkLst>
        </pc:inkChg>
        <pc:inkChg chg="add del">
          <ac:chgData name="Viet Anh Nguyen" userId="b95f61ff061388d5" providerId="LiveId" clId="{3E39147E-158E-4099-BECE-8D8C54C07C10}" dt="2022-01-08T10:19:06.069" v="4898"/>
          <ac:inkMkLst>
            <pc:docMk/>
            <pc:sldMk cId="1350250194" sldId="325"/>
            <ac:inkMk id="80" creationId="{201DAF3D-0E26-4387-99EE-145F59E56BD9}"/>
          </ac:inkMkLst>
        </pc:inkChg>
        <pc:inkChg chg="add del">
          <ac:chgData name="Viet Anh Nguyen" userId="b95f61ff061388d5" providerId="LiveId" clId="{3E39147E-158E-4099-BECE-8D8C54C07C10}" dt="2022-01-08T10:19:06.069" v="4898"/>
          <ac:inkMkLst>
            <pc:docMk/>
            <pc:sldMk cId="1350250194" sldId="325"/>
            <ac:inkMk id="81" creationId="{E8062A56-18BC-4531-9044-3B47D7135EB0}"/>
          </ac:inkMkLst>
        </pc:inkChg>
        <pc:inkChg chg="add">
          <ac:chgData name="Viet Anh Nguyen" userId="b95f61ff061388d5" providerId="LiveId" clId="{3E39147E-158E-4099-BECE-8D8C54C07C10}" dt="2022-01-08T10:19:04.812" v="4895" actId="9405"/>
          <ac:inkMkLst>
            <pc:docMk/>
            <pc:sldMk cId="1350250194" sldId="325"/>
            <ac:inkMk id="82" creationId="{AA5C9AFF-3DA9-4540-9A3A-34746E509E8C}"/>
          </ac:inkMkLst>
        </pc:inkChg>
        <pc:inkChg chg="add">
          <ac:chgData name="Viet Anh Nguyen" userId="b95f61ff061388d5" providerId="LiveId" clId="{3E39147E-158E-4099-BECE-8D8C54C07C10}" dt="2022-01-08T10:19:05.020" v="4896" actId="9405"/>
          <ac:inkMkLst>
            <pc:docMk/>
            <pc:sldMk cId="1350250194" sldId="325"/>
            <ac:inkMk id="83" creationId="{32DA5796-235A-41E0-A4DC-D6FA252E1E7B}"/>
          </ac:inkMkLst>
        </pc:inkChg>
        <pc:inkChg chg="add">
          <ac:chgData name="Viet Anh Nguyen" userId="b95f61ff061388d5" providerId="LiveId" clId="{3E39147E-158E-4099-BECE-8D8C54C07C10}" dt="2022-01-08T10:19:05.158" v="4897" actId="9405"/>
          <ac:inkMkLst>
            <pc:docMk/>
            <pc:sldMk cId="1350250194" sldId="325"/>
            <ac:inkMk id="84" creationId="{771D0BF9-5BB0-4AA4-B60D-C81106368CDC}"/>
          </ac:inkMkLst>
        </pc:inkChg>
        <pc:inkChg chg="add">
          <ac:chgData name="Viet Anh Nguyen" userId="b95f61ff061388d5" providerId="LiveId" clId="{3E39147E-158E-4099-BECE-8D8C54C07C10}" dt="2022-01-08T10:19:06.069" v="4898"/>
          <ac:inkMkLst>
            <pc:docMk/>
            <pc:sldMk cId="1350250194" sldId="325"/>
            <ac:inkMk id="85" creationId="{B1130507-DCC1-4441-91FC-ABC46364490E}"/>
          </ac:inkMkLst>
        </pc:inkChg>
        <pc:inkChg chg="add del">
          <ac:chgData name="Viet Anh Nguyen" userId="b95f61ff061388d5" providerId="LiveId" clId="{3E39147E-158E-4099-BECE-8D8C54C07C10}" dt="2022-01-08T10:19:30.683" v="4908"/>
          <ac:inkMkLst>
            <pc:docMk/>
            <pc:sldMk cId="1350250194" sldId="325"/>
            <ac:inkMk id="86" creationId="{BC5CA115-32F7-41F5-BFD9-64606D28D3F1}"/>
          </ac:inkMkLst>
        </pc:inkChg>
        <pc:inkChg chg="add del">
          <ac:chgData name="Viet Anh Nguyen" userId="b95f61ff061388d5" providerId="LiveId" clId="{3E39147E-158E-4099-BECE-8D8C54C07C10}" dt="2022-01-08T10:19:30.683" v="4908"/>
          <ac:inkMkLst>
            <pc:docMk/>
            <pc:sldMk cId="1350250194" sldId="325"/>
            <ac:inkMk id="87" creationId="{9BE6CBE1-D076-408A-B8EF-17FC73D79630}"/>
          </ac:inkMkLst>
        </pc:inkChg>
        <pc:inkChg chg="add del">
          <ac:chgData name="Viet Anh Nguyen" userId="b95f61ff061388d5" providerId="LiveId" clId="{3E39147E-158E-4099-BECE-8D8C54C07C10}" dt="2022-01-08T10:19:30.683" v="4908"/>
          <ac:inkMkLst>
            <pc:docMk/>
            <pc:sldMk cId="1350250194" sldId="325"/>
            <ac:inkMk id="88" creationId="{B8B0A8CE-924E-47AF-8D9D-1FF232F9DF39}"/>
          </ac:inkMkLst>
        </pc:inkChg>
        <pc:inkChg chg="add del">
          <ac:chgData name="Viet Anh Nguyen" userId="b95f61ff061388d5" providerId="LiveId" clId="{3E39147E-158E-4099-BECE-8D8C54C07C10}" dt="2022-01-08T10:19:30.683" v="4908"/>
          <ac:inkMkLst>
            <pc:docMk/>
            <pc:sldMk cId="1350250194" sldId="325"/>
            <ac:inkMk id="89" creationId="{F2FA24E1-EE38-4259-910E-52BF3C6C9115}"/>
          </ac:inkMkLst>
        </pc:inkChg>
        <pc:inkChg chg="add del">
          <ac:chgData name="Viet Anh Nguyen" userId="b95f61ff061388d5" providerId="LiveId" clId="{3E39147E-158E-4099-BECE-8D8C54C07C10}" dt="2022-01-08T10:19:30.683" v="4908"/>
          <ac:inkMkLst>
            <pc:docMk/>
            <pc:sldMk cId="1350250194" sldId="325"/>
            <ac:inkMk id="90" creationId="{38449B55-6F75-4A78-9B16-478A363A4B3D}"/>
          </ac:inkMkLst>
        </pc:inkChg>
        <pc:inkChg chg="add del">
          <ac:chgData name="Viet Anh Nguyen" userId="b95f61ff061388d5" providerId="LiveId" clId="{3E39147E-158E-4099-BECE-8D8C54C07C10}" dt="2022-01-08T10:19:30.683" v="4908"/>
          <ac:inkMkLst>
            <pc:docMk/>
            <pc:sldMk cId="1350250194" sldId="325"/>
            <ac:inkMk id="91" creationId="{8F8D0D3F-141B-4B4B-9894-C4EF9745E681}"/>
          </ac:inkMkLst>
        </pc:inkChg>
        <pc:inkChg chg="add del">
          <ac:chgData name="Viet Anh Nguyen" userId="b95f61ff061388d5" providerId="LiveId" clId="{3E39147E-158E-4099-BECE-8D8C54C07C10}" dt="2022-01-08T10:19:30.683" v="4908"/>
          <ac:inkMkLst>
            <pc:docMk/>
            <pc:sldMk cId="1350250194" sldId="325"/>
            <ac:inkMk id="92" creationId="{EF0B5953-0978-4CDA-ABA7-458937B021BE}"/>
          </ac:inkMkLst>
        </pc:inkChg>
        <pc:inkChg chg="add del">
          <ac:chgData name="Viet Anh Nguyen" userId="b95f61ff061388d5" providerId="LiveId" clId="{3E39147E-158E-4099-BECE-8D8C54C07C10}" dt="2022-01-08T10:19:30.683" v="4908"/>
          <ac:inkMkLst>
            <pc:docMk/>
            <pc:sldMk cId="1350250194" sldId="325"/>
            <ac:inkMk id="93" creationId="{7D1608CE-0ABF-44FF-9451-5534CF265D84}"/>
          </ac:inkMkLst>
        </pc:inkChg>
        <pc:inkChg chg="add del">
          <ac:chgData name="Viet Anh Nguyen" userId="b95f61ff061388d5" providerId="LiveId" clId="{3E39147E-158E-4099-BECE-8D8C54C07C10}" dt="2022-01-08T10:19:30.683" v="4908"/>
          <ac:inkMkLst>
            <pc:docMk/>
            <pc:sldMk cId="1350250194" sldId="325"/>
            <ac:inkMk id="94" creationId="{5F762C51-A619-4302-B961-799EEE94FA4D}"/>
          </ac:inkMkLst>
        </pc:inkChg>
        <pc:inkChg chg="add del">
          <ac:chgData name="Viet Anh Nguyen" userId="b95f61ff061388d5" providerId="LiveId" clId="{3E39147E-158E-4099-BECE-8D8C54C07C10}" dt="2022-01-08T10:19:35.722" v="4909"/>
          <ac:inkMkLst>
            <pc:docMk/>
            <pc:sldMk cId="1350250194" sldId="325"/>
            <ac:inkMk id="95" creationId="{4BC723FD-BC7E-4C99-A8A9-3417F7009C21}"/>
          </ac:inkMkLst>
        </pc:inkChg>
        <pc:inkChg chg="add">
          <ac:chgData name="Viet Anh Nguyen" userId="b95f61ff061388d5" providerId="LiveId" clId="{3E39147E-158E-4099-BECE-8D8C54C07C10}" dt="2022-01-08T10:19:30.683" v="4908"/>
          <ac:inkMkLst>
            <pc:docMk/>
            <pc:sldMk cId="1350250194" sldId="325"/>
            <ac:inkMk id="96" creationId="{AD8C9035-03BE-42F4-95A4-FB4D1BAA9B1F}"/>
          </ac:inkMkLst>
        </pc:inkChg>
        <pc:inkChg chg="add del">
          <ac:chgData name="Viet Anh Nguyen" userId="b95f61ff061388d5" providerId="LiveId" clId="{3E39147E-158E-4099-BECE-8D8C54C07C10}" dt="2022-01-08T10:19:40.390" v="4913"/>
          <ac:inkMkLst>
            <pc:docMk/>
            <pc:sldMk cId="1350250194" sldId="325"/>
            <ac:inkMk id="97" creationId="{36BA4F87-B812-40FA-AED7-E97921E47BF6}"/>
          </ac:inkMkLst>
        </pc:inkChg>
        <pc:inkChg chg="add del">
          <ac:chgData name="Viet Anh Nguyen" userId="b95f61ff061388d5" providerId="LiveId" clId="{3E39147E-158E-4099-BECE-8D8C54C07C10}" dt="2022-01-08T10:19:40.390" v="4913"/>
          <ac:inkMkLst>
            <pc:docMk/>
            <pc:sldMk cId="1350250194" sldId="325"/>
            <ac:inkMk id="98" creationId="{211AD8A2-2D7D-413D-A004-4C72DF09057C}"/>
          </ac:inkMkLst>
        </pc:inkChg>
        <pc:inkChg chg="add del">
          <ac:chgData name="Viet Anh Nguyen" userId="b95f61ff061388d5" providerId="LiveId" clId="{3E39147E-158E-4099-BECE-8D8C54C07C10}" dt="2022-01-08T10:19:40.390" v="4913"/>
          <ac:inkMkLst>
            <pc:docMk/>
            <pc:sldMk cId="1350250194" sldId="325"/>
            <ac:inkMk id="99" creationId="{D8D92433-62E5-4F3D-AC2B-57CB869764CF}"/>
          </ac:inkMkLst>
        </pc:inkChg>
        <pc:inkChg chg="add">
          <ac:chgData name="Viet Anh Nguyen" userId="b95f61ff061388d5" providerId="LiveId" clId="{3E39147E-158E-4099-BECE-8D8C54C07C10}" dt="2022-01-08T10:19:40.390" v="4913"/>
          <ac:inkMkLst>
            <pc:docMk/>
            <pc:sldMk cId="1350250194" sldId="325"/>
            <ac:inkMk id="100" creationId="{C4EBF8FD-B8F6-445B-B960-FEAD1B95C712}"/>
          </ac:inkMkLst>
        </pc:inkChg>
        <pc:inkChg chg="add del">
          <ac:chgData name="Viet Anh Nguyen" userId="b95f61ff061388d5" providerId="LiveId" clId="{3E39147E-158E-4099-BECE-8D8C54C07C10}" dt="2022-01-08T10:19:42.216" v="4918"/>
          <ac:inkMkLst>
            <pc:docMk/>
            <pc:sldMk cId="1350250194" sldId="325"/>
            <ac:inkMk id="101" creationId="{FFCABDA6-CAE7-4AB0-8321-F53E6910F83F}"/>
          </ac:inkMkLst>
        </pc:inkChg>
        <pc:inkChg chg="add del">
          <ac:chgData name="Viet Anh Nguyen" userId="b95f61ff061388d5" providerId="LiveId" clId="{3E39147E-158E-4099-BECE-8D8C54C07C10}" dt="2022-01-08T10:19:42.216" v="4918"/>
          <ac:inkMkLst>
            <pc:docMk/>
            <pc:sldMk cId="1350250194" sldId="325"/>
            <ac:inkMk id="102" creationId="{E1FA8E43-F4D4-4AD5-AA96-E36036402EC3}"/>
          </ac:inkMkLst>
        </pc:inkChg>
        <pc:inkChg chg="add del">
          <ac:chgData name="Viet Anh Nguyen" userId="b95f61ff061388d5" providerId="LiveId" clId="{3E39147E-158E-4099-BECE-8D8C54C07C10}" dt="2022-01-08T10:19:42.216" v="4918"/>
          <ac:inkMkLst>
            <pc:docMk/>
            <pc:sldMk cId="1350250194" sldId="325"/>
            <ac:inkMk id="103" creationId="{BD173412-460C-4CCB-8D31-1802402F91C5}"/>
          </ac:inkMkLst>
        </pc:inkChg>
        <pc:inkChg chg="add del">
          <ac:chgData name="Viet Anh Nguyen" userId="b95f61ff061388d5" providerId="LiveId" clId="{3E39147E-158E-4099-BECE-8D8C54C07C10}" dt="2022-01-08T10:19:42.216" v="4918"/>
          <ac:inkMkLst>
            <pc:docMk/>
            <pc:sldMk cId="1350250194" sldId="325"/>
            <ac:inkMk id="104" creationId="{52B80C65-CFF2-4617-9BF3-25DBA7BAD1C5}"/>
          </ac:inkMkLst>
        </pc:inkChg>
        <pc:inkChg chg="add">
          <ac:chgData name="Viet Anh Nguyen" userId="b95f61ff061388d5" providerId="LiveId" clId="{3E39147E-158E-4099-BECE-8D8C54C07C10}" dt="2022-01-08T10:19:42.216" v="4918"/>
          <ac:inkMkLst>
            <pc:docMk/>
            <pc:sldMk cId="1350250194" sldId="325"/>
            <ac:inkMk id="105" creationId="{75A0547A-37B4-4016-A3CD-B37C3F319CF7}"/>
          </ac:inkMkLst>
        </pc:inkChg>
        <pc:inkChg chg="add del">
          <ac:chgData name="Viet Anh Nguyen" userId="b95f61ff061388d5" providerId="LiveId" clId="{3E39147E-158E-4099-BECE-8D8C54C07C10}" dt="2022-01-08T10:20:02.827" v="4930"/>
          <ac:inkMkLst>
            <pc:docMk/>
            <pc:sldMk cId="1350250194" sldId="325"/>
            <ac:inkMk id="106" creationId="{020746C6-8C6B-4C1E-93B5-75DD9EC2A09E}"/>
          </ac:inkMkLst>
        </pc:inkChg>
        <pc:inkChg chg="add del">
          <ac:chgData name="Viet Anh Nguyen" userId="b95f61ff061388d5" providerId="LiveId" clId="{3E39147E-158E-4099-BECE-8D8C54C07C10}" dt="2022-01-08T10:20:02.827" v="4930"/>
          <ac:inkMkLst>
            <pc:docMk/>
            <pc:sldMk cId="1350250194" sldId="325"/>
            <ac:inkMk id="107" creationId="{F8AF3A77-AC60-408F-8413-424C1714B77F}"/>
          </ac:inkMkLst>
        </pc:inkChg>
        <pc:inkChg chg="add del">
          <ac:chgData name="Viet Anh Nguyen" userId="b95f61ff061388d5" providerId="LiveId" clId="{3E39147E-158E-4099-BECE-8D8C54C07C10}" dt="2022-01-08T10:20:02.827" v="4930"/>
          <ac:inkMkLst>
            <pc:docMk/>
            <pc:sldMk cId="1350250194" sldId="325"/>
            <ac:inkMk id="108" creationId="{0A89C1A8-5581-4AE7-8E89-3D81ACD4B717}"/>
          </ac:inkMkLst>
        </pc:inkChg>
        <pc:inkChg chg="add del">
          <ac:chgData name="Viet Anh Nguyen" userId="b95f61ff061388d5" providerId="LiveId" clId="{3E39147E-158E-4099-BECE-8D8C54C07C10}" dt="2022-01-08T10:20:02.827" v="4930"/>
          <ac:inkMkLst>
            <pc:docMk/>
            <pc:sldMk cId="1350250194" sldId="325"/>
            <ac:inkMk id="109" creationId="{2D4180F3-DC18-49A3-8A2D-4FD82BEBB10A}"/>
          </ac:inkMkLst>
        </pc:inkChg>
        <pc:inkChg chg="add del">
          <ac:chgData name="Viet Anh Nguyen" userId="b95f61ff061388d5" providerId="LiveId" clId="{3E39147E-158E-4099-BECE-8D8C54C07C10}" dt="2022-01-08T10:20:02.827" v="4930"/>
          <ac:inkMkLst>
            <pc:docMk/>
            <pc:sldMk cId="1350250194" sldId="325"/>
            <ac:inkMk id="110" creationId="{81F6462D-88A2-40E8-8124-3E3C82E3524C}"/>
          </ac:inkMkLst>
        </pc:inkChg>
        <pc:inkChg chg="add del">
          <ac:chgData name="Viet Anh Nguyen" userId="b95f61ff061388d5" providerId="LiveId" clId="{3E39147E-158E-4099-BECE-8D8C54C07C10}" dt="2022-01-08T10:20:02.827" v="4930"/>
          <ac:inkMkLst>
            <pc:docMk/>
            <pc:sldMk cId="1350250194" sldId="325"/>
            <ac:inkMk id="111" creationId="{199D103B-9987-4C68-A4BE-902A618FE884}"/>
          </ac:inkMkLst>
        </pc:inkChg>
        <pc:inkChg chg="add del">
          <ac:chgData name="Viet Anh Nguyen" userId="b95f61ff061388d5" providerId="LiveId" clId="{3E39147E-158E-4099-BECE-8D8C54C07C10}" dt="2022-01-08T10:20:02.827" v="4930"/>
          <ac:inkMkLst>
            <pc:docMk/>
            <pc:sldMk cId="1350250194" sldId="325"/>
            <ac:inkMk id="112" creationId="{0A939DD3-8247-4918-AAF3-CD611D62CDE1}"/>
          </ac:inkMkLst>
        </pc:inkChg>
        <pc:inkChg chg="add del">
          <ac:chgData name="Viet Anh Nguyen" userId="b95f61ff061388d5" providerId="LiveId" clId="{3E39147E-158E-4099-BECE-8D8C54C07C10}" dt="2022-01-08T10:20:02.827" v="4930"/>
          <ac:inkMkLst>
            <pc:docMk/>
            <pc:sldMk cId="1350250194" sldId="325"/>
            <ac:inkMk id="113" creationId="{13A0D61D-0654-474A-B131-FC959133CEF3}"/>
          </ac:inkMkLst>
        </pc:inkChg>
        <pc:inkChg chg="add del">
          <ac:chgData name="Viet Anh Nguyen" userId="b95f61ff061388d5" providerId="LiveId" clId="{3E39147E-158E-4099-BECE-8D8C54C07C10}" dt="2022-01-08T10:20:02.827" v="4930"/>
          <ac:inkMkLst>
            <pc:docMk/>
            <pc:sldMk cId="1350250194" sldId="325"/>
            <ac:inkMk id="114" creationId="{E94CD992-94BF-4491-81B4-5E90811EDC7F}"/>
          </ac:inkMkLst>
        </pc:inkChg>
        <pc:inkChg chg="add del">
          <ac:chgData name="Viet Anh Nguyen" userId="b95f61ff061388d5" providerId="LiveId" clId="{3E39147E-158E-4099-BECE-8D8C54C07C10}" dt="2022-01-08T10:20:02.827" v="4930"/>
          <ac:inkMkLst>
            <pc:docMk/>
            <pc:sldMk cId="1350250194" sldId="325"/>
            <ac:inkMk id="115" creationId="{43DF4FB7-3E1E-41AC-BE77-FEB63B610CD6}"/>
          </ac:inkMkLst>
        </pc:inkChg>
        <pc:inkChg chg="add del">
          <ac:chgData name="Viet Anh Nguyen" userId="b95f61ff061388d5" providerId="LiveId" clId="{3E39147E-158E-4099-BECE-8D8C54C07C10}" dt="2022-01-08T10:20:02.827" v="4930"/>
          <ac:inkMkLst>
            <pc:docMk/>
            <pc:sldMk cId="1350250194" sldId="325"/>
            <ac:inkMk id="116" creationId="{A51971CA-BE20-4B26-BBBD-60AFC643C80B}"/>
          </ac:inkMkLst>
        </pc:inkChg>
        <pc:inkChg chg="add">
          <ac:chgData name="Viet Anh Nguyen" userId="b95f61ff061388d5" providerId="LiveId" clId="{3E39147E-158E-4099-BECE-8D8C54C07C10}" dt="2022-01-08T10:20:02.827" v="4930"/>
          <ac:inkMkLst>
            <pc:docMk/>
            <pc:sldMk cId="1350250194" sldId="325"/>
            <ac:inkMk id="117" creationId="{EEE43D27-D671-41A5-81B1-2263C465D84B}"/>
          </ac:inkMkLst>
        </pc:inkChg>
        <pc:inkChg chg="add">
          <ac:chgData name="Viet Anh Nguyen" userId="b95f61ff061388d5" providerId="LiveId" clId="{3E39147E-158E-4099-BECE-8D8C54C07C10}" dt="2022-01-08T10:20:02.827" v="4930"/>
          <ac:inkMkLst>
            <pc:docMk/>
            <pc:sldMk cId="1350250194" sldId="325"/>
            <ac:inkMk id="118" creationId="{CFDB507D-8EF1-4C20-AEDC-A216C68970CD}"/>
          </ac:inkMkLst>
        </pc:inkChg>
        <pc:inkChg chg="add">
          <ac:chgData name="Viet Anh Nguyen" userId="b95f61ff061388d5" providerId="LiveId" clId="{3E39147E-158E-4099-BECE-8D8C54C07C10}" dt="2022-01-08T10:20:29.516" v="4931" actId="9405"/>
          <ac:inkMkLst>
            <pc:docMk/>
            <pc:sldMk cId="1350250194" sldId="325"/>
            <ac:inkMk id="119" creationId="{D9B6B5B1-FDCF-4520-9EFB-8C262BAD4B50}"/>
          </ac:inkMkLst>
        </pc:inkChg>
        <pc:inkChg chg="add del">
          <ac:chgData name="Viet Anh Nguyen" userId="b95f61ff061388d5" providerId="LiveId" clId="{3E39147E-158E-4099-BECE-8D8C54C07C10}" dt="2022-01-08T10:20:31.057" v="4934"/>
          <ac:inkMkLst>
            <pc:docMk/>
            <pc:sldMk cId="1350250194" sldId="325"/>
            <ac:inkMk id="120" creationId="{6379AD04-3EC3-45FC-8C1E-48C8B39D63EE}"/>
          </ac:inkMkLst>
        </pc:inkChg>
        <pc:inkChg chg="add del">
          <ac:chgData name="Viet Anh Nguyen" userId="b95f61ff061388d5" providerId="LiveId" clId="{3E39147E-158E-4099-BECE-8D8C54C07C10}" dt="2022-01-08T10:20:31.057" v="4934"/>
          <ac:inkMkLst>
            <pc:docMk/>
            <pc:sldMk cId="1350250194" sldId="325"/>
            <ac:inkMk id="121" creationId="{75743C41-7CB3-4523-87C3-6AEB198934B4}"/>
          </ac:inkMkLst>
        </pc:inkChg>
        <pc:inkChg chg="add del">
          <ac:chgData name="Viet Anh Nguyen" userId="b95f61ff061388d5" providerId="LiveId" clId="{3E39147E-158E-4099-BECE-8D8C54C07C10}" dt="2022-01-08T10:20:33.072" v="4941"/>
          <ac:inkMkLst>
            <pc:docMk/>
            <pc:sldMk cId="1350250194" sldId="325"/>
            <ac:inkMk id="122" creationId="{8E8AF10C-BE72-44A0-9224-A4F78DDAE2DD}"/>
          </ac:inkMkLst>
        </pc:inkChg>
        <pc:inkChg chg="add del">
          <ac:chgData name="Viet Anh Nguyen" userId="b95f61ff061388d5" providerId="LiveId" clId="{3E39147E-158E-4099-BECE-8D8C54C07C10}" dt="2022-01-08T10:20:33.072" v="4941"/>
          <ac:inkMkLst>
            <pc:docMk/>
            <pc:sldMk cId="1350250194" sldId="325"/>
            <ac:inkMk id="123" creationId="{759DCA61-AD4F-425D-B94A-238638923EE2}"/>
          </ac:inkMkLst>
        </pc:inkChg>
        <pc:inkChg chg="add del">
          <ac:chgData name="Viet Anh Nguyen" userId="b95f61ff061388d5" providerId="LiveId" clId="{3E39147E-158E-4099-BECE-8D8C54C07C10}" dt="2022-01-08T10:20:33.072" v="4941"/>
          <ac:inkMkLst>
            <pc:docMk/>
            <pc:sldMk cId="1350250194" sldId="325"/>
            <ac:inkMk id="124" creationId="{1F250D94-C04D-46F8-ADB1-FEE45EF30FCF}"/>
          </ac:inkMkLst>
        </pc:inkChg>
        <pc:inkChg chg="add del">
          <ac:chgData name="Viet Anh Nguyen" userId="b95f61ff061388d5" providerId="LiveId" clId="{3E39147E-158E-4099-BECE-8D8C54C07C10}" dt="2022-01-08T10:20:33.072" v="4941"/>
          <ac:inkMkLst>
            <pc:docMk/>
            <pc:sldMk cId="1350250194" sldId="325"/>
            <ac:inkMk id="125" creationId="{8D792F42-5ED1-4D9B-85C8-DB0B0EAAD82F}"/>
          </ac:inkMkLst>
        </pc:inkChg>
        <pc:inkChg chg="add del">
          <ac:chgData name="Viet Anh Nguyen" userId="b95f61ff061388d5" providerId="LiveId" clId="{3E39147E-158E-4099-BECE-8D8C54C07C10}" dt="2022-01-08T10:20:33.072" v="4941"/>
          <ac:inkMkLst>
            <pc:docMk/>
            <pc:sldMk cId="1350250194" sldId="325"/>
            <ac:inkMk id="126" creationId="{9FE4C995-16CE-4707-8A60-B97A2E9D80C6}"/>
          </ac:inkMkLst>
        </pc:inkChg>
        <pc:inkChg chg="add del">
          <ac:chgData name="Viet Anh Nguyen" userId="b95f61ff061388d5" providerId="LiveId" clId="{3E39147E-158E-4099-BECE-8D8C54C07C10}" dt="2022-01-08T10:20:33.072" v="4941"/>
          <ac:inkMkLst>
            <pc:docMk/>
            <pc:sldMk cId="1350250194" sldId="325"/>
            <ac:inkMk id="127" creationId="{E9590558-08B1-46F0-BDD8-23A65BF950B0}"/>
          </ac:inkMkLst>
        </pc:inkChg>
        <pc:inkChg chg="add del">
          <ac:chgData name="Viet Anh Nguyen" userId="b95f61ff061388d5" providerId="LiveId" clId="{3E39147E-158E-4099-BECE-8D8C54C07C10}" dt="2022-01-08T10:20:33.072" v="4941"/>
          <ac:inkMkLst>
            <pc:docMk/>
            <pc:sldMk cId="1350250194" sldId="325"/>
            <ac:inkMk id="128" creationId="{5EA20A3E-BC91-41DF-B795-519E711A51CE}"/>
          </ac:inkMkLst>
        </pc:inkChg>
        <pc:inkChg chg="add del">
          <ac:chgData name="Viet Anh Nguyen" userId="b95f61ff061388d5" providerId="LiveId" clId="{3E39147E-158E-4099-BECE-8D8C54C07C10}" dt="2022-01-08T10:20:35.096" v="4947"/>
          <ac:inkMkLst>
            <pc:docMk/>
            <pc:sldMk cId="1350250194" sldId="325"/>
            <ac:inkMk id="129" creationId="{364AF96C-DE9D-4262-9B4A-035923A815BE}"/>
          </ac:inkMkLst>
        </pc:inkChg>
        <pc:inkChg chg="add mod">
          <ac:chgData name="Viet Anh Nguyen" userId="b95f61ff061388d5" providerId="LiveId" clId="{3E39147E-158E-4099-BECE-8D8C54C07C10}" dt="2022-01-08T10:20:47.368" v="4954"/>
          <ac:inkMkLst>
            <pc:docMk/>
            <pc:sldMk cId="1350250194" sldId="325"/>
            <ac:inkMk id="130" creationId="{D8B923CE-8E64-49FE-AB89-357B144A76CC}"/>
          </ac:inkMkLst>
        </pc:inkChg>
        <pc:inkChg chg="add del">
          <ac:chgData name="Viet Anh Nguyen" userId="b95f61ff061388d5" providerId="LiveId" clId="{3E39147E-158E-4099-BECE-8D8C54C07C10}" dt="2022-01-08T10:20:35.096" v="4947"/>
          <ac:inkMkLst>
            <pc:docMk/>
            <pc:sldMk cId="1350250194" sldId="325"/>
            <ac:inkMk id="131" creationId="{6340C1A9-6D5F-459D-A80A-CCC2401C9876}"/>
          </ac:inkMkLst>
        </pc:inkChg>
        <pc:inkChg chg="add del">
          <ac:chgData name="Viet Anh Nguyen" userId="b95f61ff061388d5" providerId="LiveId" clId="{3E39147E-158E-4099-BECE-8D8C54C07C10}" dt="2022-01-08T10:20:35.096" v="4947"/>
          <ac:inkMkLst>
            <pc:docMk/>
            <pc:sldMk cId="1350250194" sldId="325"/>
            <ac:inkMk id="132" creationId="{21566584-F634-4AD2-BD44-1246381CE81E}"/>
          </ac:inkMkLst>
        </pc:inkChg>
        <pc:inkChg chg="add del">
          <ac:chgData name="Viet Anh Nguyen" userId="b95f61ff061388d5" providerId="LiveId" clId="{3E39147E-158E-4099-BECE-8D8C54C07C10}" dt="2022-01-08T10:20:35.096" v="4947"/>
          <ac:inkMkLst>
            <pc:docMk/>
            <pc:sldMk cId="1350250194" sldId="325"/>
            <ac:inkMk id="133" creationId="{DCB0C09B-227B-4DF3-9278-2D480C3E5C17}"/>
          </ac:inkMkLst>
        </pc:inkChg>
        <pc:inkChg chg="add del">
          <ac:chgData name="Viet Anh Nguyen" userId="b95f61ff061388d5" providerId="LiveId" clId="{3E39147E-158E-4099-BECE-8D8C54C07C10}" dt="2022-01-08T10:20:35.096" v="4947"/>
          <ac:inkMkLst>
            <pc:docMk/>
            <pc:sldMk cId="1350250194" sldId="325"/>
            <ac:inkMk id="134" creationId="{2756DE61-13FE-4EE1-85AF-8A9D5D7A4635}"/>
          </ac:inkMkLst>
        </pc:inkChg>
        <pc:inkChg chg="add del">
          <ac:chgData name="Viet Anh Nguyen" userId="b95f61ff061388d5" providerId="LiveId" clId="{3E39147E-158E-4099-BECE-8D8C54C07C10}" dt="2022-01-08T10:20:35.096" v="4947"/>
          <ac:inkMkLst>
            <pc:docMk/>
            <pc:sldMk cId="1350250194" sldId="325"/>
            <ac:inkMk id="135" creationId="{452F9E83-5C7C-438F-A465-9CAF1E74B185}"/>
          </ac:inkMkLst>
        </pc:inkChg>
        <pc:inkChg chg="add">
          <ac:chgData name="Viet Anh Nguyen" userId="b95f61ff061388d5" providerId="LiveId" clId="{3E39147E-158E-4099-BECE-8D8C54C07C10}" dt="2022-01-08T10:20:35.096" v="4947"/>
          <ac:inkMkLst>
            <pc:docMk/>
            <pc:sldMk cId="1350250194" sldId="325"/>
            <ac:inkMk id="136" creationId="{7A3F216B-47CD-4707-BA06-98E0C659128D}"/>
          </ac:inkMkLst>
        </pc:inkChg>
        <pc:inkChg chg="add del">
          <ac:chgData name="Viet Anh Nguyen" userId="b95f61ff061388d5" providerId="LiveId" clId="{3E39147E-158E-4099-BECE-8D8C54C07C10}" dt="2022-01-08T10:20:39.893" v="4953"/>
          <ac:inkMkLst>
            <pc:docMk/>
            <pc:sldMk cId="1350250194" sldId="325"/>
            <ac:inkMk id="137" creationId="{62EFF0C0-1850-47D9-BA7B-EC9099616335}"/>
          </ac:inkMkLst>
        </pc:inkChg>
        <pc:inkChg chg="add del">
          <ac:chgData name="Viet Anh Nguyen" userId="b95f61ff061388d5" providerId="LiveId" clId="{3E39147E-158E-4099-BECE-8D8C54C07C10}" dt="2022-01-08T10:20:39.893" v="4953"/>
          <ac:inkMkLst>
            <pc:docMk/>
            <pc:sldMk cId="1350250194" sldId="325"/>
            <ac:inkMk id="138" creationId="{1D2C0715-9767-4E92-9732-7C73A0DBC69D}"/>
          </ac:inkMkLst>
        </pc:inkChg>
        <pc:inkChg chg="add del">
          <ac:chgData name="Viet Anh Nguyen" userId="b95f61ff061388d5" providerId="LiveId" clId="{3E39147E-158E-4099-BECE-8D8C54C07C10}" dt="2022-01-08T10:20:39.893" v="4953"/>
          <ac:inkMkLst>
            <pc:docMk/>
            <pc:sldMk cId="1350250194" sldId="325"/>
            <ac:inkMk id="139" creationId="{D0E0D936-A8F6-4D91-A2D7-C3F31CE0470A}"/>
          </ac:inkMkLst>
        </pc:inkChg>
        <pc:inkChg chg="add del">
          <ac:chgData name="Viet Anh Nguyen" userId="b95f61ff061388d5" providerId="LiveId" clId="{3E39147E-158E-4099-BECE-8D8C54C07C10}" dt="2022-01-08T10:20:39.893" v="4953"/>
          <ac:inkMkLst>
            <pc:docMk/>
            <pc:sldMk cId="1350250194" sldId="325"/>
            <ac:inkMk id="140" creationId="{641D2A63-9726-42CD-B7DD-C8012DBCA02E}"/>
          </ac:inkMkLst>
        </pc:inkChg>
        <pc:inkChg chg="add del">
          <ac:chgData name="Viet Anh Nguyen" userId="b95f61ff061388d5" providerId="LiveId" clId="{3E39147E-158E-4099-BECE-8D8C54C07C10}" dt="2022-01-08T10:20:39.893" v="4953"/>
          <ac:inkMkLst>
            <pc:docMk/>
            <pc:sldMk cId="1350250194" sldId="325"/>
            <ac:inkMk id="141" creationId="{22AEDEFE-15AC-40D4-9964-C73CB5EE26B1}"/>
          </ac:inkMkLst>
        </pc:inkChg>
        <pc:inkChg chg="add">
          <ac:chgData name="Viet Anh Nguyen" userId="b95f61ff061388d5" providerId="LiveId" clId="{3E39147E-158E-4099-BECE-8D8C54C07C10}" dt="2022-01-08T10:20:39.893" v="4953"/>
          <ac:inkMkLst>
            <pc:docMk/>
            <pc:sldMk cId="1350250194" sldId="325"/>
            <ac:inkMk id="142" creationId="{2C08980B-C206-4780-A6AE-027A092B963F}"/>
          </ac:inkMkLst>
        </pc:inkChg>
        <pc:inkChg chg="add del">
          <ac:chgData name="Viet Anh Nguyen" userId="b95f61ff061388d5" providerId="LiveId" clId="{3E39147E-158E-4099-BECE-8D8C54C07C10}" dt="2022-01-08T10:20:57.581" v="4964"/>
          <ac:inkMkLst>
            <pc:docMk/>
            <pc:sldMk cId="1350250194" sldId="325"/>
            <ac:inkMk id="143" creationId="{7EC73CA5-487E-449D-AFFB-315AE155037B}"/>
          </ac:inkMkLst>
        </pc:inkChg>
        <pc:inkChg chg="add del">
          <ac:chgData name="Viet Anh Nguyen" userId="b95f61ff061388d5" providerId="LiveId" clId="{3E39147E-158E-4099-BECE-8D8C54C07C10}" dt="2022-01-08T10:20:57.581" v="4964"/>
          <ac:inkMkLst>
            <pc:docMk/>
            <pc:sldMk cId="1350250194" sldId="325"/>
            <ac:inkMk id="144" creationId="{40B002BB-A4DC-4F2D-891D-B6F1533BBDC7}"/>
          </ac:inkMkLst>
        </pc:inkChg>
        <pc:inkChg chg="add del">
          <ac:chgData name="Viet Anh Nguyen" userId="b95f61ff061388d5" providerId="LiveId" clId="{3E39147E-158E-4099-BECE-8D8C54C07C10}" dt="2022-01-08T10:20:57.581" v="4964"/>
          <ac:inkMkLst>
            <pc:docMk/>
            <pc:sldMk cId="1350250194" sldId="325"/>
            <ac:inkMk id="145" creationId="{0476330F-4ADD-440A-8EE1-5615906E65B8}"/>
          </ac:inkMkLst>
        </pc:inkChg>
        <pc:inkChg chg="add del">
          <ac:chgData name="Viet Anh Nguyen" userId="b95f61ff061388d5" providerId="LiveId" clId="{3E39147E-158E-4099-BECE-8D8C54C07C10}" dt="2022-01-08T10:20:57.581" v="4964"/>
          <ac:inkMkLst>
            <pc:docMk/>
            <pc:sldMk cId="1350250194" sldId="325"/>
            <ac:inkMk id="146" creationId="{075924B4-6DA9-4842-A2F6-F0F927500B52}"/>
          </ac:inkMkLst>
        </pc:inkChg>
        <pc:inkChg chg="add del">
          <ac:chgData name="Viet Anh Nguyen" userId="b95f61ff061388d5" providerId="LiveId" clId="{3E39147E-158E-4099-BECE-8D8C54C07C10}" dt="2022-01-08T10:20:57.581" v="4964"/>
          <ac:inkMkLst>
            <pc:docMk/>
            <pc:sldMk cId="1350250194" sldId="325"/>
            <ac:inkMk id="147" creationId="{40AF3A43-5573-4DB8-8C5F-7690787A69F4}"/>
          </ac:inkMkLst>
        </pc:inkChg>
        <pc:inkChg chg="add del">
          <ac:chgData name="Viet Anh Nguyen" userId="b95f61ff061388d5" providerId="LiveId" clId="{3E39147E-158E-4099-BECE-8D8C54C07C10}" dt="2022-01-08T10:20:57.581" v="4964"/>
          <ac:inkMkLst>
            <pc:docMk/>
            <pc:sldMk cId="1350250194" sldId="325"/>
            <ac:inkMk id="148" creationId="{E8629EC2-93F7-4081-A09D-6657E9AEDD66}"/>
          </ac:inkMkLst>
        </pc:inkChg>
        <pc:inkChg chg="add del">
          <ac:chgData name="Viet Anh Nguyen" userId="b95f61ff061388d5" providerId="LiveId" clId="{3E39147E-158E-4099-BECE-8D8C54C07C10}" dt="2022-01-08T10:20:57.581" v="4964"/>
          <ac:inkMkLst>
            <pc:docMk/>
            <pc:sldMk cId="1350250194" sldId="325"/>
            <ac:inkMk id="149" creationId="{D0CECEF9-2412-497F-815B-4BF9BD72CD04}"/>
          </ac:inkMkLst>
        </pc:inkChg>
        <pc:inkChg chg="add del">
          <ac:chgData name="Viet Anh Nguyen" userId="b95f61ff061388d5" providerId="LiveId" clId="{3E39147E-158E-4099-BECE-8D8C54C07C10}" dt="2022-01-08T10:20:57.581" v="4964"/>
          <ac:inkMkLst>
            <pc:docMk/>
            <pc:sldMk cId="1350250194" sldId="325"/>
            <ac:inkMk id="150" creationId="{0E3A78CE-BDD7-4F62-9CD8-EB549761155C}"/>
          </ac:inkMkLst>
        </pc:inkChg>
        <pc:inkChg chg="add del">
          <ac:chgData name="Viet Anh Nguyen" userId="b95f61ff061388d5" providerId="LiveId" clId="{3E39147E-158E-4099-BECE-8D8C54C07C10}" dt="2022-01-08T10:20:57.581" v="4964"/>
          <ac:inkMkLst>
            <pc:docMk/>
            <pc:sldMk cId="1350250194" sldId="325"/>
            <ac:inkMk id="151" creationId="{17B6A9F5-79F8-448A-96D4-5268F49F5D74}"/>
          </ac:inkMkLst>
        </pc:inkChg>
        <pc:inkChg chg="add">
          <ac:chgData name="Viet Anh Nguyen" userId="b95f61ff061388d5" providerId="LiveId" clId="{3E39147E-158E-4099-BECE-8D8C54C07C10}" dt="2022-01-08T10:20:57.581" v="4964"/>
          <ac:inkMkLst>
            <pc:docMk/>
            <pc:sldMk cId="1350250194" sldId="325"/>
            <ac:inkMk id="152" creationId="{FD7D83E9-46C9-4704-9EBD-530AA005B9C9}"/>
          </ac:inkMkLst>
        </pc:inkChg>
        <pc:inkChg chg="add">
          <ac:chgData name="Viet Anh Nguyen" userId="b95f61ff061388d5" providerId="LiveId" clId="{3E39147E-158E-4099-BECE-8D8C54C07C10}" dt="2022-01-08T10:20:57.603" v="4965" actId="9405"/>
          <ac:inkMkLst>
            <pc:docMk/>
            <pc:sldMk cId="1350250194" sldId="325"/>
            <ac:inkMk id="153" creationId="{3885618B-8F5B-401B-A513-D5255A5ADC10}"/>
          </ac:inkMkLst>
        </pc:inkChg>
        <pc:inkChg chg="add">
          <ac:chgData name="Viet Anh Nguyen" userId="b95f61ff061388d5" providerId="LiveId" clId="{3E39147E-158E-4099-BECE-8D8C54C07C10}" dt="2022-01-08T10:20:58.035" v="4966" actId="9405"/>
          <ac:inkMkLst>
            <pc:docMk/>
            <pc:sldMk cId="1350250194" sldId="325"/>
            <ac:inkMk id="154" creationId="{F88C1C14-CDCA-4C26-B099-4082A7C42CA8}"/>
          </ac:inkMkLst>
        </pc:inkChg>
        <pc:inkChg chg="add del">
          <ac:chgData name="Viet Anh Nguyen" userId="b95f61ff061388d5" providerId="LiveId" clId="{3E39147E-158E-4099-BECE-8D8C54C07C10}" dt="2022-01-08T10:21:06.058" v="4969"/>
          <ac:inkMkLst>
            <pc:docMk/>
            <pc:sldMk cId="1350250194" sldId="325"/>
            <ac:inkMk id="155" creationId="{6967868D-2EE8-4DAC-8F75-2DAEC1A92B73}"/>
          </ac:inkMkLst>
        </pc:inkChg>
        <pc:inkChg chg="add del">
          <ac:chgData name="Viet Anh Nguyen" userId="b95f61ff061388d5" providerId="LiveId" clId="{3E39147E-158E-4099-BECE-8D8C54C07C10}" dt="2022-01-08T10:21:06.058" v="4969"/>
          <ac:inkMkLst>
            <pc:docMk/>
            <pc:sldMk cId="1350250194" sldId="325"/>
            <ac:inkMk id="156" creationId="{45C829A3-C8F6-42AE-87C0-5F8ED39C6B25}"/>
          </ac:inkMkLst>
        </pc:inkChg>
        <pc:inkChg chg="add del">
          <ac:chgData name="Viet Anh Nguyen" userId="b95f61ff061388d5" providerId="LiveId" clId="{3E39147E-158E-4099-BECE-8D8C54C07C10}" dt="2022-01-08T10:21:07.058" v="4971"/>
          <ac:inkMkLst>
            <pc:docMk/>
            <pc:sldMk cId="1350250194" sldId="325"/>
            <ac:inkMk id="157" creationId="{E48C832F-9084-4987-91B6-57E53CDEEBAB}"/>
          </ac:inkMkLst>
        </pc:inkChg>
        <pc:inkChg chg="add del">
          <ac:chgData name="Viet Anh Nguyen" userId="b95f61ff061388d5" providerId="LiveId" clId="{3E39147E-158E-4099-BECE-8D8C54C07C10}" dt="2022-01-08T10:21:07.058" v="4971"/>
          <ac:inkMkLst>
            <pc:docMk/>
            <pc:sldMk cId="1350250194" sldId="325"/>
            <ac:inkMk id="158" creationId="{C4BFCF91-AC5A-4CD8-9E7C-5D9E2E7545C7}"/>
          </ac:inkMkLst>
        </pc:inkChg>
        <pc:inkChg chg="add">
          <ac:chgData name="Viet Anh Nguyen" userId="b95f61ff061388d5" providerId="LiveId" clId="{3E39147E-158E-4099-BECE-8D8C54C07C10}" dt="2022-01-08T10:21:07.058" v="4971"/>
          <ac:inkMkLst>
            <pc:docMk/>
            <pc:sldMk cId="1350250194" sldId="325"/>
            <ac:inkMk id="159" creationId="{94416399-E87D-492B-AFE5-51B62771A807}"/>
          </ac:inkMkLst>
        </pc:inkChg>
        <pc:inkChg chg="add del">
          <ac:chgData name="Viet Anh Nguyen" userId="b95f61ff061388d5" providerId="LiveId" clId="{3E39147E-158E-4099-BECE-8D8C54C07C10}" dt="2022-01-08T10:21:15.949" v="4983"/>
          <ac:inkMkLst>
            <pc:docMk/>
            <pc:sldMk cId="1350250194" sldId="325"/>
            <ac:inkMk id="160" creationId="{FD55B094-A2E8-4AFD-BDBA-712E28EBECF4}"/>
          </ac:inkMkLst>
        </pc:inkChg>
        <pc:inkChg chg="add del">
          <ac:chgData name="Viet Anh Nguyen" userId="b95f61ff061388d5" providerId="LiveId" clId="{3E39147E-158E-4099-BECE-8D8C54C07C10}" dt="2022-01-08T10:21:15.949" v="4983"/>
          <ac:inkMkLst>
            <pc:docMk/>
            <pc:sldMk cId="1350250194" sldId="325"/>
            <ac:inkMk id="161" creationId="{C6A612B9-2F99-426C-9C20-2FB4B7A57418}"/>
          </ac:inkMkLst>
        </pc:inkChg>
        <pc:inkChg chg="add del">
          <ac:chgData name="Viet Anh Nguyen" userId="b95f61ff061388d5" providerId="LiveId" clId="{3E39147E-158E-4099-BECE-8D8C54C07C10}" dt="2022-01-08T10:21:15.949" v="4983"/>
          <ac:inkMkLst>
            <pc:docMk/>
            <pc:sldMk cId="1350250194" sldId="325"/>
            <ac:inkMk id="162" creationId="{F330DC3E-3905-4286-B016-FE1D1C257A0A}"/>
          </ac:inkMkLst>
        </pc:inkChg>
        <pc:inkChg chg="add del">
          <ac:chgData name="Viet Anh Nguyen" userId="b95f61ff061388d5" providerId="LiveId" clId="{3E39147E-158E-4099-BECE-8D8C54C07C10}" dt="2022-01-08T10:21:15.949" v="4983"/>
          <ac:inkMkLst>
            <pc:docMk/>
            <pc:sldMk cId="1350250194" sldId="325"/>
            <ac:inkMk id="163" creationId="{53583E2B-22E5-4A34-A145-89AEECE17344}"/>
          </ac:inkMkLst>
        </pc:inkChg>
        <pc:inkChg chg="add del">
          <ac:chgData name="Viet Anh Nguyen" userId="b95f61ff061388d5" providerId="LiveId" clId="{3E39147E-158E-4099-BECE-8D8C54C07C10}" dt="2022-01-08T10:21:15.949" v="4983"/>
          <ac:inkMkLst>
            <pc:docMk/>
            <pc:sldMk cId="1350250194" sldId="325"/>
            <ac:inkMk id="164" creationId="{DBCBABAA-B2D0-445C-A55D-30C1EA0E7FB7}"/>
          </ac:inkMkLst>
        </pc:inkChg>
        <pc:inkChg chg="add del">
          <ac:chgData name="Viet Anh Nguyen" userId="b95f61ff061388d5" providerId="LiveId" clId="{3E39147E-158E-4099-BECE-8D8C54C07C10}" dt="2022-01-08T10:21:15.949" v="4983"/>
          <ac:inkMkLst>
            <pc:docMk/>
            <pc:sldMk cId="1350250194" sldId="325"/>
            <ac:inkMk id="165" creationId="{E611C8B7-453F-47CB-8654-7D15023EF1EC}"/>
          </ac:inkMkLst>
        </pc:inkChg>
        <pc:inkChg chg="add del">
          <ac:chgData name="Viet Anh Nguyen" userId="b95f61ff061388d5" providerId="LiveId" clId="{3E39147E-158E-4099-BECE-8D8C54C07C10}" dt="2022-01-08T10:21:15.949" v="4983"/>
          <ac:inkMkLst>
            <pc:docMk/>
            <pc:sldMk cId="1350250194" sldId="325"/>
            <ac:inkMk id="166" creationId="{CA1F6C46-B76B-4123-8DD1-4095880285CA}"/>
          </ac:inkMkLst>
        </pc:inkChg>
        <pc:inkChg chg="add del">
          <ac:chgData name="Viet Anh Nguyen" userId="b95f61ff061388d5" providerId="LiveId" clId="{3E39147E-158E-4099-BECE-8D8C54C07C10}" dt="2022-01-08T10:21:15.949" v="4983"/>
          <ac:inkMkLst>
            <pc:docMk/>
            <pc:sldMk cId="1350250194" sldId="325"/>
            <ac:inkMk id="167" creationId="{9FF360CF-9ECF-4052-AA36-7B4AB598F600}"/>
          </ac:inkMkLst>
        </pc:inkChg>
        <pc:inkChg chg="add del">
          <ac:chgData name="Viet Anh Nguyen" userId="b95f61ff061388d5" providerId="LiveId" clId="{3E39147E-158E-4099-BECE-8D8C54C07C10}" dt="2022-01-08T10:21:15.949" v="4983"/>
          <ac:inkMkLst>
            <pc:docMk/>
            <pc:sldMk cId="1350250194" sldId="325"/>
            <ac:inkMk id="168" creationId="{2988F917-2281-48E5-BC5E-76F2AB3A52A0}"/>
          </ac:inkMkLst>
        </pc:inkChg>
        <pc:inkChg chg="add del">
          <ac:chgData name="Viet Anh Nguyen" userId="b95f61ff061388d5" providerId="LiveId" clId="{3E39147E-158E-4099-BECE-8D8C54C07C10}" dt="2022-01-08T10:21:15.949" v="4983"/>
          <ac:inkMkLst>
            <pc:docMk/>
            <pc:sldMk cId="1350250194" sldId="325"/>
            <ac:inkMk id="169" creationId="{BBA0AB3D-DE73-4E5B-A6A7-9316E6E284EC}"/>
          </ac:inkMkLst>
        </pc:inkChg>
        <pc:inkChg chg="add del">
          <ac:chgData name="Viet Anh Nguyen" userId="b95f61ff061388d5" providerId="LiveId" clId="{3E39147E-158E-4099-BECE-8D8C54C07C10}" dt="2022-01-08T10:21:15.949" v="4983"/>
          <ac:inkMkLst>
            <pc:docMk/>
            <pc:sldMk cId="1350250194" sldId="325"/>
            <ac:inkMk id="170" creationId="{E3CD20AB-8013-466E-99A5-E7E5272EA88E}"/>
          </ac:inkMkLst>
        </pc:inkChg>
        <pc:inkChg chg="add del">
          <ac:chgData name="Viet Anh Nguyen" userId="b95f61ff061388d5" providerId="LiveId" clId="{3E39147E-158E-4099-BECE-8D8C54C07C10}" dt="2022-01-08T10:21:17.184" v="4986"/>
          <ac:inkMkLst>
            <pc:docMk/>
            <pc:sldMk cId="1350250194" sldId="325"/>
            <ac:inkMk id="171" creationId="{10959823-23FC-4240-B8D7-9DE77C7A5962}"/>
          </ac:inkMkLst>
        </pc:inkChg>
        <pc:inkChg chg="add del">
          <ac:chgData name="Viet Anh Nguyen" userId="b95f61ff061388d5" providerId="LiveId" clId="{3E39147E-158E-4099-BECE-8D8C54C07C10}" dt="2022-01-08T10:21:17.184" v="4986"/>
          <ac:inkMkLst>
            <pc:docMk/>
            <pc:sldMk cId="1350250194" sldId="325"/>
            <ac:inkMk id="172" creationId="{8CA0C3DE-E514-49A9-9879-885E5DF60EBE}"/>
          </ac:inkMkLst>
        </pc:inkChg>
        <pc:inkChg chg="add del">
          <ac:chgData name="Viet Anh Nguyen" userId="b95f61ff061388d5" providerId="LiveId" clId="{3E39147E-158E-4099-BECE-8D8C54C07C10}" dt="2022-01-08T10:21:17.184" v="4986"/>
          <ac:inkMkLst>
            <pc:docMk/>
            <pc:sldMk cId="1350250194" sldId="325"/>
            <ac:inkMk id="173" creationId="{FD611844-BD25-4D1D-B17D-D0E4C9D7F8B9}"/>
          </ac:inkMkLst>
        </pc:inkChg>
        <pc:inkChg chg="add del">
          <ac:chgData name="Viet Anh Nguyen" userId="b95f61ff061388d5" providerId="LiveId" clId="{3E39147E-158E-4099-BECE-8D8C54C07C10}" dt="2022-01-08T10:21:17.184" v="4986"/>
          <ac:inkMkLst>
            <pc:docMk/>
            <pc:sldMk cId="1350250194" sldId="325"/>
            <ac:inkMk id="174" creationId="{AAFABC94-C508-4891-83F1-A708F24D97E5}"/>
          </ac:inkMkLst>
        </pc:inkChg>
        <pc:inkChg chg="add">
          <ac:chgData name="Viet Anh Nguyen" userId="b95f61ff061388d5" providerId="LiveId" clId="{3E39147E-158E-4099-BECE-8D8C54C07C10}" dt="2022-01-08T10:21:17.184" v="4986"/>
          <ac:inkMkLst>
            <pc:docMk/>
            <pc:sldMk cId="1350250194" sldId="325"/>
            <ac:inkMk id="175" creationId="{E110F9D3-36E5-46A6-8749-EE1DA2D6E317}"/>
          </ac:inkMkLst>
        </pc:inkChg>
        <pc:inkChg chg="add del">
          <ac:chgData name="Viet Anh Nguyen" userId="b95f61ff061388d5" providerId="LiveId" clId="{3E39147E-158E-4099-BECE-8D8C54C07C10}" dt="2022-01-08T10:21:18.804" v="4989"/>
          <ac:inkMkLst>
            <pc:docMk/>
            <pc:sldMk cId="1350250194" sldId="325"/>
            <ac:inkMk id="176" creationId="{1CDDD28A-1F3D-474B-8AFE-C622B6E357FA}"/>
          </ac:inkMkLst>
        </pc:inkChg>
        <pc:inkChg chg="add del">
          <ac:chgData name="Viet Anh Nguyen" userId="b95f61ff061388d5" providerId="LiveId" clId="{3E39147E-158E-4099-BECE-8D8C54C07C10}" dt="2022-01-08T10:21:18.804" v="4989"/>
          <ac:inkMkLst>
            <pc:docMk/>
            <pc:sldMk cId="1350250194" sldId="325"/>
            <ac:inkMk id="177" creationId="{DFCA327F-C948-4752-AC70-C6BBA28E0CC9}"/>
          </ac:inkMkLst>
        </pc:inkChg>
        <pc:inkChg chg="add">
          <ac:chgData name="Viet Anh Nguyen" userId="b95f61ff061388d5" providerId="LiveId" clId="{3E39147E-158E-4099-BECE-8D8C54C07C10}" dt="2022-01-08T10:21:18.804" v="4989"/>
          <ac:inkMkLst>
            <pc:docMk/>
            <pc:sldMk cId="1350250194" sldId="325"/>
            <ac:inkMk id="178" creationId="{1C11E018-6B44-44FA-B53F-5F2875D213CB}"/>
          </ac:inkMkLst>
        </pc:inkChg>
        <pc:inkChg chg="add del">
          <ac:chgData name="Viet Anh Nguyen" userId="b95f61ff061388d5" providerId="LiveId" clId="{3E39147E-158E-4099-BECE-8D8C54C07C10}" dt="2022-01-08T10:21:22.558" v="4993"/>
          <ac:inkMkLst>
            <pc:docMk/>
            <pc:sldMk cId="1350250194" sldId="325"/>
            <ac:inkMk id="179" creationId="{7F09CAE9-7010-4CCB-9C1C-16AC14B37778}"/>
          </ac:inkMkLst>
        </pc:inkChg>
        <pc:inkChg chg="add del">
          <ac:chgData name="Viet Anh Nguyen" userId="b95f61ff061388d5" providerId="LiveId" clId="{3E39147E-158E-4099-BECE-8D8C54C07C10}" dt="2022-01-08T10:21:22.558" v="4993"/>
          <ac:inkMkLst>
            <pc:docMk/>
            <pc:sldMk cId="1350250194" sldId="325"/>
            <ac:inkMk id="180" creationId="{652D6B53-0DF6-41CD-8297-DAB45C8BF737}"/>
          </ac:inkMkLst>
        </pc:inkChg>
        <pc:inkChg chg="add del">
          <ac:chgData name="Viet Anh Nguyen" userId="b95f61ff061388d5" providerId="LiveId" clId="{3E39147E-158E-4099-BECE-8D8C54C07C10}" dt="2022-01-08T10:21:22.558" v="4993"/>
          <ac:inkMkLst>
            <pc:docMk/>
            <pc:sldMk cId="1350250194" sldId="325"/>
            <ac:inkMk id="181" creationId="{A2103B2C-59D6-4F0D-8288-C79C57D11AA3}"/>
          </ac:inkMkLst>
        </pc:inkChg>
        <pc:inkChg chg="add">
          <ac:chgData name="Viet Anh Nguyen" userId="b95f61ff061388d5" providerId="LiveId" clId="{3E39147E-158E-4099-BECE-8D8C54C07C10}" dt="2022-01-08T10:21:22.558" v="4993"/>
          <ac:inkMkLst>
            <pc:docMk/>
            <pc:sldMk cId="1350250194" sldId="325"/>
            <ac:inkMk id="182" creationId="{2C97C385-E1DE-44A2-9B99-5FEC74C469C1}"/>
          </ac:inkMkLst>
        </pc:inkChg>
        <pc:inkChg chg="add del">
          <ac:chgData name="Viet Anh Nguyen" userId="b95f61ff061388d5" providerId="LiveId" clId="{3E39147E-158E-4099-BECE-8D8C54C07C10}" dt="2022-01-08T10:21:25.277" v="5000"/>
          <ac:inkMkLst>
            <pc:docMk/>
            <pc:sldMk cId="1350250194" sldId="325"/>
            <ac:inkMk id="183" creationId="{DB6CE6FE-C9D3-4025-B876-E2ACAD07A508}"/>
          </ac:inkMkLst>
        </pc:inkChg>
        <pc:inkChg chg="add del">
          <ac:chgData name="Viet Anh Nguyen" userId="b95f61ff061388d5" providerId="LiveId" clId="{3E39147E-158E-4099-BECE-8D8C54C07C10}" dt="2022-01-08T10:21:25.277" v="5000"/>
          <ac:inkMkLst>
            <pc:docMk/>
            <pc:sldMk cId="1350250194" sldId="325"/>
            <ac:inkMk id="184" creationId="{6C57929A-F4C1-44AF-A495-CF5B87F3B691}"/>
          </ac:inkMkLst>
        </pc:inkChg>
        <pc:inkChg chg="add del">
          <ac:chgData name="Viet Anh Nguyen" userId="b95f61ff061388d5" providerId="LiveId" clId="{3E39147E-158E-4099-BECE-8D8C54C07C10}" dt="2022-01-08T10:21:25.277" v="5000"/>
          <ac:inkMkLst>
            <pc:docMk/>
            <pc:sldMk cId="1350250194" sldId="325"/>
            <ac:inkMk id="185" creationId="{35870FA9-B4E1-4902-A29F-FD3BB39B5640}"/>
          </ac:inkMkLst>
        </pc:inkChg>
        <pc:inkChg chg="add del">
          <ac:chgData name="Viet Anh Nguyen" userId="b95f61ff061388d5" providerId="LiveId" clId="{3E39147E-158E-4099-BECE-8D8C54C07C10}" dt="2022-01-08T10:21:25.277" v="5000"/>
          <ac:inkMkLst>
            <pc:docMk/>
            <pc:sldMk cId="1350250194" sldId="325"/>
            <ac:inkMk id="186" creationId="{475B276B-52F8-4133-AE0A-52EEDB35AEA9}"/>
          </ac:inkMkLst>
        </pc:inkChg>
        <pc:inkChg chg="add del">
          <ac:chgData name="Viet Anh Nguyen" userId="b95f61ff061388d5" providerId="LiveId" clId="{3E39147E-158E-4099-BECE-8D8C54C07C10}" dt="2022-01-08T10:21:25.277" v="5000"/>
          <ac:inkMkLst>
            <pc:docMk/>
            <pc:sldMk cId="1350250194" sldId="325"/>
            <ac:inkMk id="187" creationId="{F04F4742-729F-4A9C-A994-CCFDAF80B36C}"/>
          </ac:inkMkLst>
        </pc:inkChg>
        <pc:inkChg chg="add del">
          <ac:chgData name="Viet Anh Nguyen" userId="b95f61ff061388d5" providerId="LiveId" clId="{3E39147E-158E-4099-BECE-8D8C54C07C10}" dt="2022-01-08T10:21:25.277" v="5000"/>
          <ac:inkMkLst>
            <pc:docMk/>
            <pc:sldMk cId="1350250194" sldId="325"/>
            <ac:inkMk id="188" creationId="{22E8C4D4-4404-4FE4-AE33-D20D7EC61268}"/>
          </ac:inkMkLst>
        </pc:inkChg>
        <pc:inkChg chg="add del">
          <ac:chgData name="Viet Anh Nguyen" userId="b95f61ff061388d5" providerId="LiveId" clId="{3E39147E-158E-4099-BECE-8D8C54C07C10}" dt="2022-01-08T10:21:27.366" v="5006"/>
          <ac:inkMkLst>
            <pc:docMk/>
            <pc:sldMk cId="1350250194" sldId="325"/>
            <ac:inkMk id="189" creationId="{77E071C9-05DE-4BE3-B256-2D3A7993C825}"/>
          </ac:inkMkLst>
        </pc:inkChg>
        <pc:inkChg chg="add del">
          <ac:chgData name="Viet Anh Nguyen" userId="b95f61ff061388d5" providerId="LiveId" clId="{3E39147E-158E-4099-BECE-8D8C54C07C10}" dt="2022-01-08T10:21:27.366" v="5006"/>
          <ac:inkMkLst>
            <pc:docMk/>
            <pc:sldMk cId="1350250194" sldId="325"/>
            <ac:inkMk id="190" creationId="{74725CFB-90B9-42AB-97BF-03F65533B0DA}"/>
          </ac:inkMkLst>
        </pc:inkChg>
        <pc:inkChg chg="add del">
          <ac:chgData name="Viet Anh Nguyen" userId="b95f61ff061388d5" providerId="LiveId" clId="{3E39147E-158E-4099-BECE-8D8C54C07C10}" dt="2022-01-08T10:21:27.366" v="5006"/>
          <ac:inkMkLst>
            <pc:docMk/>
            <pc:sldMk cId="1350250194" sldId="325"/>
            <ac:inkMk id="191" creationId="{2FEB5469-9E8D-415B-BD3F-9E9CDE2E92F0}"/>
          </ac:inkMkLst>
        </pc:inkChg>
        <pc:inkChg chg="add del">
          <ac:chgData name="Viet Anh Nguyen" userId="b95f61ff061388d5" providerId="LiveId" clId="{3E39147E-158E-4099-BECE-8D8C54C07C10}" dt="2022-01-08T10:21:27.366" v="5006"/>
          <ac:inkMkLst>
            <pc:docMk/>
            <pc:sldMk cId="1350250194" sldId="325"/>
            <ac:inkMk id="192" creationId="{EE7EBD74-1E8E-48D5-81E3-F608FC01C78E}"/>
          </ac:inkMkLst>
        </pc:inkChg>
        <pc:inkChg chg="add del">
          <ac:chgData name="Viet Anh Nguyen" userId="b95f61ff061388d5" providerId="LiveId" clId="{3E39147E-158E-4099-BECE-8D8C54C07C10}" dt="2022-01-08T10:21:27.366" v="5006"/>
          <ac:inkMkLst>
            <pc:docMk/>
            <pc:sldMk cId="1350250194" sldId="325"/>
            <ac:inkMk id="193" creationId="{2C51B5AC-D206-424F-A4AC-43608ED9724A}"/>
          </ac:inkMkLst>
        </pc:inkChg>
        <pc:inkChg chg="add del">
          <ac:chgData name="Viet Anh Nguyen" userId="b95f61ff061388d5" providerId="LiveId" clId="{3E39147E-158E-4099-BECE-8D8C54C07C10}" dt="2022-01-08T10:21:27.366" v="5006"/>
          <ac:inkMkLst>
            <pc:docMk/>
            <pc:sldMk cId="1350250194" sldId="325"/>
            <ac:inkMk id="194" creationId="{51019100-294F-43C6-BEA3-4794E79EFF2F}"/>
          </ac:inkMkLst>
        </pc:inkChg>
        <pc:inkChg chg="add">
          <ac:chgData name="Viet Anh Nguyen" userId="b95f61ff061388d5" providerId="LiveId" clId="{3E39147E-158E-4099-BECE-8D8C54C07C10}" dt="2022-01-08T10:21:27.366" v="5006"/>
          <ac:inkMkLst>
            <pc:docMk/>
            <pc:sldMk cId="1350250194" sldId="325"/>
            <ac:inkMk id="195" creationId="{320B4184-D8C6-4CA8-8D7B-C5A2E09DCCED}"/>
          </ac:inkMkLst>
        </pc:inkChg>
        <pc:inkChg chg="add del">
          <ac:chgData name="Viet Anh Nguyen" userId="b95f61ff061388d5" providerId="LiveId" clId="{3E39147E-158E-4099-BECE-8D8C54C07C10}" dt="2022-01-08T10:21:29.566" v="5013"/>
          <ac:inkMkLst>
            <pc:docMk/>
            <pc:sldMk cId="1350250194" sldId="325"/>
            <ac:inkMk id="196" creationId="{690D7027-B72C-46FB-8CE8-EA88D7C6283F}"/>
          </ac:inkMkLst>
        </pc:inkChg>
        <pc:inkChg chg="add del">
          <ac:chgData name="Viet Anh Nguyen" userId="b95f61ff061388d5" providerId="LiveId" clId="{3E39147E-158E-4099-BECE-8D8C54C07C10}" dt="2022-01-08T10:21:29.566" v="5013"/>
          <ac:inkMkLst>
            <pc:docMk/>
            <pc:sldMk cId="1350250194" sldId="325"/>
            <ac:inkMk id="197" creationId="{5D43F3DB-E289-49A0-AC4C-75E3CA86C621}"/>
          </ac:inkMkLst>
        </pc:inkChg>
        <pc:inkChg chg="add del">
          <ac:chgData name="Viet Anh Nguyen" userId="b95f61ff061388d5" providerId="LiveId" clId="{3E39147E-158E-4099-BECE-8D8C54C07C10}" dt="2022-01-08T10:21:29.566" v="5013"/>
          <ac:inkMkLst>
            <pc:docMk/>
            <pc:sldMk cId="1350250194" sldId="325"/>
            <ac:inkMk id="198" creationId="{CE1C139A-4398-477A-8CB3-A307799842E4}"/>
          </ac:inkMkLst>
        </pc:inkChg>
        <pc:inkChg chg="add del">
          <ac:chgData name="Viet Anh Nguyen" userId="b95f61ff061388d5" providerId="LiveId" clId="{3E39147E-158E-4099-BECE-8D8C54C07C10}" dt="2022-01-08T10:21:29.566" v="5013"/>
          <ac:inkMkLst>
            <pc:docMk/>
            <pc:sldMk cId="1350250194" sldId="325"/>
            <ac:inkMk id="199" creationId="{876F860A-618A-4CCE-99CF-C736AC0692FE}"/>
          </ac:inkMkLst>
        </pc:inkChg>
        <pc:inkChg chg="add del">
          <ac:chgData name="Viet Anh Nguyen" userId="b95f61ff061388d5" providerId="LiveId" clId="{3E39147E-158E-4099-BECE-8D8C54C07C10}" dt="2022-01-08T10:21:29.566" v="5013"/>
          <ac:inkMkLst>
            <pc:docMk/>
            <pc:sldMk cId="1350250194" sldId="325"/>
            <ac:inkMk id="200" creationId="{5875B6C9-7793-43F6-9E83-B1B66EB014EB}"/>
          </ac:inkMkLst>
        </pc:inkChg>
        <pc:inkChg chg="add del">
          <ac:chgData name="Viet Anh Nguyen" userId="b95f61ff061388d5" providerId="LiveId" clId="{3E39147E-158E-4099-BECE-8D8C54C07C10}" dt="2022-01-08T10:21:29.566" v="5013"/>
          <ac:inkMkLst>
            <pc:docMk/>
            <pc:sldMk cId="1350250194" sldId="325"/>
            <ac:inkMk id="201" creationId="{B3AE4DD2-1AC1-4801-B41E-DF86DB9C796B}"/>
          </ac:inkMkLst>
        </pc:inkChg>
        <pc:inkChg chg="add del">
          <ac:chgData name="Viet Anh Nguyen" userId="b95f61ff061388d5" providerId="LiveId" clId="{3E39147E-158E-4099-BECE-8D8C54C07C10}" dt="2022-01-08T10:22:00.003" v="5016"/>
          <ac:inkMkLst>
            <pc:docMk/>
            <pc:sldMk cId="1350250194" sldId="325"/>
            <ac:inkMk id="202" creationId="{E58C781F-755C-46ED-8C6E-B01206D09CAE}"/>
          </ac:inkMkLst>
        </pc:inkChg>
        <pc:inkChg chg="add del">
          <ac:chgData name="Viet Anh Nguyen" userId="b95f61ff061388d5" providerId="LiveId" clId="{3E39147E-158E-4099-BECE-8D8C54C07C10}" dt="2022-01-08T10:22:00.003" v="5016"/>
          <ac:inkMkLst>
            <pc:docMk/>
            <pc:sldMk cId="1350250194" sldId="325"/>
            <ac:inkMk id="203" creationId="{E571D974-BE4E-4E6F-A7CC-43E55F998975}"/>
          </ac:inkMkLst>
        </pc:inkChg>
        <pc:inkChg chg="add del">
          <ac:chgData name="Viet Anh Nguyen" userId="b95f61ff061388d5" providerId="LiveId" clId="{3E39147E-158E-4099-BECE-8D8C54C07C10}" dt="2022-01-08T10:22:00.003" v="5016"/>
          <ac:inkMkLst>
            <pc:docMk/>
            <pc:sldMk cId="1350250194" sldId="325"/>
            <ac:inkMk id="204" creationId="{A2009F99-ED83-487B-9EE1-EDB54FC4705D}"/>
          </ac:inkMkLst>
        </pc:inkChg>
        <pc:inkChg chg="add del">
          <ac:chgData name="Viet Anh Nguyen" userId="b95f61ff061388d5" providerId="LiveId" clId="{3E39147E-158E-4099-BECE-8D8C54C07C10}" dt="2022-01-08T10:22:00.998" v="5018"/>
          <ac:inkMkLst>
            <pc:docMk/>
            <pc:sldMk cId="1350250194" sldId="325"/>
            <ac:inkMk id="205" creationId="{D0F27F99-51B0-493D-9DC9-C8F28E965F97}"/>
          </ac:inkMkLst>
        </pc:inkChg>
        <pc:inkChg chg="add del">
          <ac:chgData name="Viet Anh Nguyen" userId="b95f61ff061388d5" providerId="LiveId" clId="{3E39147E-158E-4099-BECE-8D8C54C07C10}" dt="2022-01-08T10:22:00.998" v="5018"/>
          <ac:inkMkLst>
            <pc:docMk/>
            <pc:sldMk cId="1350250194" sldId="325"/>
            <ac:inkMk id="206" creationId="{C57DCC84-15A3-4A2E-95EC-E27AC84717D5}"/>
          </ac:inkMkLst>
        </pc:inkChg>
        <pc:inkChg chg="add">
          <ac:chgData name="Viet Anh Nguyen" userId="b95f61ff061388d5" providerId="LiveId" clId="{3E39147E-158E-4099-BECE-8D8C54C07C10}" dt="2022-01-08T10:22:00.998" v="5018"/>
          <ac:inkMkLst>
            <pc:docMk/>
            <pc:sldMk cId="1350250194" sldId="325"/>
            <ac:inkMk id="207" creationId="{3D620A1B-956F-4817-95C3-FB80503473C9}"/>
          </ac:inkMkLst>
        </pc:inkChg>
        <pc:inkChg chg="add">
          <ac:chgData name="Viet Anh Nguyen" userId="b95f61ff061388d5" providerId="LiveId" clId="{3E39147E-158E-4099-BECE-8D8C54C07C10}" dt="2022-01-08T10:22:07.914" v="5019" actId="9405"/>
          <ac:inkMkLst>
            <pc:docMk/>
            <pc:sldMk cId="1350250194" sldId="325"/>
            <ac:inkMk id="208" creationId="{2BABDFA6-1C82-425C-8A36-7B4184B0FA6B}"/>
          </ac:inkMkLst>
        </pc:inkChg>
        <pc:inkChg chg="add del">
          <ac:chgData name="Viet Anh Nguyen" userId="b95f61ff061388d5" providerId="LiveId" clId="{3E39147E-158E-4099-BECE-8D8C54C07C10}" dt="2022-01-08T10:22:09.557" v="5022"/>
          <ac:inkMkLst>
            <pc:docMk/>
            <pc:sldMk cId="1350250194" sldId="325"/>
            <ac:inkMk id="209" creationId="{8113CB11-80E7-479B-AC48-8C60CE11F711}"/>
          </ac:inkMkLst>
        </pc:inkChg>
        <pc:inkChg chg="add del">
          <ac:chgData name="Viet Anh Nguyen" userId="b95f61ff061388d5" providerId="LiveId" clId="{3E39147E-158E-4099-BECE-8D8C54C07C10}" dt="2022-01-08T10:22:09.557" v="5022"/>
          <ac:inkMkLst>
            <pc:docMk/>
            <pc:sldMk cId="1350250194" sldId="325"/>
            <ac:inkMk id="210" creationId="{460B7022-C026-4428-95CC-B5AF68D69162}"/>
          </ac:inkMkLst>
        </pc:inkChg>
        <pc:inkChg chg="add del">
          <ac:chgData name="Viet Anh Nguyen" userId="b95f61ff061388d5" providerId="LiveId" clId="{3E39147E-158E-4099-BECE-8D8C54C07C10}" dt="2022-01-08T10:22:13.027" v="5031"/>
          <ac:inkMkLst>
            <pc:docMk/>
            <pc:sldMk cId="1350250194" sldId="325"/>
            <ac:inkMk id="211" creationId="{E9675342-2FB8-4717-9C7F-228A5A9273CA}"/>
          </ac:inkMkLst>
        </pc:inkChg>
        <pc:inkChg chg="add del">
          <ac:chgData name="Viet Anh Nguyen" userId="b95f61ff061388d5" providerId="LiveId" clId="{3E39147E-158E-4099-BECE-8D8C54C07C10}" dt="2022-01-08T10:22:13.027" v="5031"/>
          <ac:inkMkLst>
            <pc:docMk/>
            <pc:sldMk cId="1350250194" sldId="325"/>
            <ac:inkMk id="212" creationId="{7599D754-59CE-45DA-B9B3-B4FDE0CC5ABC}"/>
          </ac:inkMkLst>
        </pc:inkChg>
        <pc:inkChg chg="add del">
          <ac:chgData name="Viet Anh Nguyen" userId="b95f61ff061388d5" providerId="LiveId" clId="{3E39147E-158E-4099-BECE-8D8C54C07C10}" dt="2022-01-08T10:22:13.027" v="5031"/>
          <ac:inkMkLst>
            <pc:docMk/>
            <pc:sldMk cId="1350250194" sldId="325"/>
            <ac:inkMk id="213" creationId="{7D8DCDDF-C130-494F-A526-D4FE522D510B}"/>
          </ac:inkMkLst>
        </pc:inkChg>
        <pc:inkChg chg="add del">
          <ac:chgData name="Viet Anh Nguyen" userId="b95f61ff061388d5" providerId="LiveId" clId="{3E39147E-158E-4099-BECE-8D8C54C07C10}" dt="2022-01-08T10:22:13.027" v="5031"/>
          <ac:inkMkLst>
            <pc:docMk/>
            <pc:sldMk cId="1350250194" sldId="325"/>
            <ac:inkMk id="214" creationId="{0A0BE2E6-0B53-44B2-929A-80B1FA371759}"/>
          </ac:inkMkLst>
        </pc:inkChg>
        <pc:inkChg chg="add del">
          <ac:chgData name="Viet Anh Nguyen" userId="b95f61ff061388d5" providerId="LiveId" clId="{3E39147E-158E-4099-BECE-8D8C54C07C10}" dt="2022-01-08T10:22:13.027" v="5031"/>
          <ac:inkMkLst>
            <pc:docMk/>
            <pc:sldMk cId="1350250194" sldId="325"/>
            <ac:inkMk id="215" creationId="{7E1A6772-AA0C-4BC0-8093-1B3E159B772C}"/>
          </ac:inkMkLst>
        </pc:inkChg>
        <pc:inkChg chg="add del">
          <ac:chgData name="Viet Anh Nguyen" userId="b95f61ff061388d5" providerId="LiveId" clId="{3E39147E-158E-4099-BECE-8D8C54C07C10}" dt="2022-01-08T10:22:13.027" v="5031"/>
          <ac:inkMkLst>
            <pc:docMk/>
            <pc:sldMk cId="1350250194" sldId="325"/>
            <ac:inkMk id="216" creationId="{5AE25BB7-27DE-4582-8ED4-1EDBA47B7B3A}"/>
          </ac:inkMkLst>
        </pc:inkChg>
        <pc:inkChg chg="add del">
          <ac:chgData name="Viet Anh Nguyen" userId="b95f61ff061388d5" providerId="LiveId" clId="{3E39147E-158E-4099-BECE-8D8C54C07C10}" dt="2022-01-08T10:22:13.027" v="5031"/>
          <ac:inkMkLst>
            <pc:docMk/>
            <pc:sldMk cId="1350250194" sldId="325"/>
            <ac:inkMk id="217" creationId="{A5F7884B-9207-4223-AFB7-9A7DCBC5643F}"/>
          </ac:inkMkLst>
        </pc:inkChg>
        <pc:inkChg chg="add del">
          <ac:chgData name="Viet Anh Nguyen" userId="b95f61ff061388d5" providerId="LiveId" clId="{3E39147E-158E-4099-BECE-8D8C54C07C10}" dt="2022-01-08T10:22:13.027" v="5031"/>
          <ac:inkMkLst>
            <pc:docMk/>
            <pc:sldMk cId="1350250194" sldId="325"/>
            <ac:inkMk id="218" creationId="{1EDAFA00-0026-4705-9A6E-30DF36F46600}"/>
          </ac:inkMkLst>
        </pc:inkChg>
        <pc:inkChg chg="add del">
          <ac:chgData name="Viet Anh Nguyen" userId="b95f61ff061388d5" providerId="LiveId" clId="{3E39147E-158E-4099-BECE-8D8C54C07C10}" dt="2022-01-08T10:22:13.027" v="5031"/>
          <ac:inkMkLst>
            <pc:docMk/>
            <pc:sldMk cId="1350250194" sldId="325"/>
            <ac:inkMk id="219" creationId="{CAE35E58-A858-4FAC-AAB8-E2356286E812}"/>
          </ac:inkMkLst>
        </pc:inkChg>
        <pc:inkChg chg="add">
          <ac:chgData name="Viet Anh Nguyen" userId="b95f61ff061388d5" providerId="LiveId" clId="{3E39147E-158E-4099-BECE-8D8C54C07C10}" dt="2022-01-08T10:22:13.027" v="5031"/>
          <ac:inkMkLst>
            <pc:docMk/>
            <pc:sldMk cId="1350250194" sldId="325"/>
            <ac:inkMk id="220" creationId="{C9F750A3-C1BA-4F9F-8372-D88708A51716}"/>
          </ac:inkMkLst>
        </pc:inkChg>
        <pc:inkChg chg="add del">
          <ac:chgData name="Viet Anh Nguyen" userId="b95f61ff061388d5" providerId="LiveId" clId="{3E39147E-158E-4099-BECE-8D8C54C07C10}" dt="2022-01-08T10:22:48.297" v="5034"/>
          <ac:inkMkLst>
            <pc:docMk/>
            <pc:sldMk cId="1350250194" sldId="325"/>
            <ac:inkMk id="221" creationId="{536C2CF5-9B14-455A-B1AD-63A1A15A934E}"/>
          </ac:inkMkLst>
        </pc:inkChg>
        <pc:inkChg chg="add del">
          <ac:chgData name="Viet Anh Nguyen" userId="b95f61ff061388d5" providerId="LiveId" clId="{3E39147E-158E-4099-BECE-8D8C54C07C10}" dt="2022-01-08T10:22:48.297" v="5034"/>
          <ac:inkMkLst>
            <pc:docMk/>
            <pc:sldMk cId="1350250194" sldId="325"/>
            <ac:inkMk id="222" creationId="{D9B7B42E-BCA0-4165-87D9-984450C864EA}"/>
          </ac:inkMkLst>
        </pc:inkChg>
        <pc:inkChg chg="add del">
          <ac:chgData name="Viet Anh Nguyen" userId="b95f61ff061388d5" providerId="LiveId" clId="{3E39147E-158E-4099-BECE-8D8C54C07C10}" dt="2022-01-08T10:22:49.858" v="5036"/>
          <ac:inkMkLst>
            <pc:docMk/>
            <pc:sldMk cId="1350250194" sldId="325"/>
            <ac:inkMk id="223" creationId="{74365D9D-EBA3-4534-B88C-A5DD2FC05F87}"/>
          </ac:inkMkLst>
        </pc:inkChg>
        <pc:inkChg chg="add del">
          <ac:chgData name="Viet Anh Nguyen" userId="b95f61ff061388d5" providerId="LiveId" clId="{3E39147E-158E-4099-BECE-8D8C54C07C10}" dt="2022-01-08T10:22:49.858" v="5036"/>
          <ac:inkMkLst>
            <pc:docMk/>
            <pc:sldMk cId="1350250194" sldId="325"/>
            <ac:inkMk id="224" creationId="{E996DA26-62A2-4845-B9C6-A80CB4A5942A}"/>
          </ac:inkMkLst>
        </pc:inkChg>
        <pc:inkChg chg="add del">
          <ac:chgData name="Viet Anh Nguyen" userId="b95f61ff061388d5" providerId="LiveId" clId="{3E39147E-158E-4099-BECE-8D8C54C07C10}" dt="2022-01-08T10:22:50.645" v="5038"/>
          <ac:inkMkLst>
            <pc:docMk/>
            <pc:sldMk cId="1350250194" sldId="325"/>
            <ac:inkMk id="225" creationId="{9B280E40-E2D6-449D-9F4B-CB6CC555CA5B}"/>
          </ac:inkMkLst>
        </pc:inkChg>
        <pc:inkChg chg="add del">
          <ac:chgData name="Viet Anh Nguyen" userId="b95f61ff061388d5" providerId="LiveId" clId="{3E39147E-158E-4099-BECE-8D8C54C07C10}" dt="2022-01-08T10:22:50.645" v="5038"/>
          <ac:inkMkLst>
            <pc:docMk/>
            <pc:sldMk cId="1350250194" sldId="325"/>
            <ac:inkMk id="226" creationId="{F2B77F96-DEEA-42DA-A7EC-B7F0E6C78D0D}"/>
          </ac:inkMkLst>
        </pc:inkChg>
        <pc:inkChg chg="add del">
          <ac:chgData name="Viet Anh Nguyen" userId="b95f61ff061388d5" providerId="LiveId" clId="{3E39147E-158E-4099-BECE-8D8C54C07C10}" dt="2022-01-08T10:22:52.087" v="5041"/>
          <ac:inkMkLst>
            <pc:docMk/>
            <pc:sldMk cId="1350250194" sldId="325"/>
            <ac:inkMk id="227" creationId="{8E819E99-2991-468B-A59C-3484B9BEFA7E}"/>
          </ac:inkMkLst>
        </pc:inkChg>
        <pc:inkChg chg="add del">
          <ac:chgData name="Viet Anh Nguyen" userId="b95f61ff061388d5" providerId="LiveId" clId="{3E39147E-158E-4099-BECE-8D8C54C07C10}" dt="2022-01-08T10:22:52.087" v="5041"/>
          <ac:inkMkLst>
            <pc:docMk/>
            <pc:sldMk cId="1350250194" sldId="325"/>
            <ac:inkMk id="228" creationId="{E69F383C-F8AD-4C68-83C6-D580FD498BE1}"/>
          </ac:inkMkLst>
        </pc:inkChg>
        <pc:inkChg chg="add del">
          <ac:chgData name="Viet Anh Nguyen" userId="b95f61ff061388d5" providerId="LiveId" clId="{3E39147E-158E-4099-BECE-8D8C54C07C10}" dt="2022-01-08T10:22:52.087" v="5041"/>
          <ac:inkMkLst>
            <pc:docMk/>
            <pc:sldMk cId="1350250194" sldId="325"/>
            <ac:inkMk id="229" creationId="{C48A8AA0-0A93-4290-A33B-2EAE583CB5D6}"/>
          </ac:inkMkLst>
        </pc:inkChg>
        <pc:inkChg chg="add del">
          <ac:chgData name="Viet Anh Nguyen" userId="b95f61ff061388d5" providerId="LiveId" clId="{3E39147E-158E-4099-BECE-8D8C54C07C10}" dt="2022-01-08T10:22:52.987" v="5043"/>
          <ac:inkMkLst>
            <pc:docMk/>
            <pc:sldMk cId="1350250194" sldId="325"/>
            <ac:inkMk id="230" creationId="{38A088D1-00A7-48D8-9372-023A0D180F85}"/>
          </ac:inkMkLst>
        </pc:inkChg>
        <pc:inkChg chg="add del">
          <ac:chgData name="Viet Anh Nguyen" userId="b95f61ff061388d5" providerId="LiveId" clId="{3E39147E-158E-4099-BECE-8D8C54C07C10}" dt="2022-01-08T10:22:52.987" v="5043"/>
          <ac:inkMkLst>
            <pc:docMk/>
            <pc:sldMk cId="1350250194" sldId="325"/>
            <ac:inkMk id="231" creationId="{59CCB4C1-8899-4E36-85A2-AE34A167C016}"/>
          </ac:inkMkLst>
        </pc:inkChg>
        <pc:inkChg chg="add">
          <ac:chgData name="Viet Anh Nguyen" userId="b95f61ff061388d5" providerId="LiveId" clId="{3E39147E-158E-4099-BECE-8D8C54C07C10}" dt="2022-01-08T10:22:52.987" v="5043"/>
          <ac:inkMkLst>
            <pc:docMk/>
            <pc:sldMk cId="1350250194" sldId="325"/>
            <ac:inkMk id="232" creationId="{332F5874-E39A-4E57-A10C-E678D6B54BC7}"/>
          </ac:inkMkLst>
        </pc:inkChg>
        <pc:inkChg chg="add del">
          <ac:chgData name="Viet Anh Nguyen" userId="b95f61ff061388d5" providerId="LiveId" clId="{3E39147E-158E-4099-BECE-8D8C54C07C10}" dt="2022-01-08T10:22:58.352" v="5049"/>
          <ac:inkMkLst>
            <pc:docMk/>
            <pc:sldMk cId="1350250194" sldId="325"/>
            <ac:inkMk id="233" creationId="{067527D7-28DD-46ED-92BD-D1497AD069D2}"/>
          </ac:inkMkLst>
        </pc:inkChg>
        <pc:inkChg chg="add del">
          <ac:chgData name="Viet Anh Nguyen" userId="b95f61ff061388d5" providerId="LiveId" clId="{3E39147E-158E-4099-BECE-8D8C54C07C10}" dt="2022-01-08T10:22:58.352" v="5049"/>
          <ac:inkMkLst>
            <pc:docMk/>
            <pc:sldMk cId="1350250194" sldId="325"/>
            <ac:inkMk id="234" creationId="{F072594C-9B5B-477F-B619-BA2EBA7A4239}"/>
          </ac:inkMkLst>
        </pc:inkChg>
        <pc:inkChg chg="add del">
          <ac:chgData name="Viet Anh Nguyen" userId="b95f61ff061388d5" providerId="LiveId" clId="{3E39147E-158E-4099-BECE-8D8C54C07C10}" dt="2022-01-08T10:22:58.352" v="5049"/>
          <ac:inkMkLst>
            <pc:docMk/>
            <pc:sldMk cId="1350250194" sldId="325"/>
            <ac:inkMk id="235" creationId="{CF763CEF-3C86-49AD-A343-B0D9B72F5860}"/>
          </ac:inkMkLst>
        </pc:inkChg>
        <pc:inkChg chg="add del">
          <ac:chgData name="Viet Anh Nguyen" userId="b95f61ff061388d5" providerId="LiveId" clId="{3E39147E-158E-4099-BECE-8D8C54C07C10}" dt="2022-01-08T10:22:58.352" v="5049"/>
          <ac:inkMkLst>
            <pc:docMk/>
            <pc:sldMk cId="1350250194" sldId="325"/>
            <ac:inkMk id="236" creationId="{C856216F-EC3C-4822-B38A-8892C1A031FA}"/>
          </ac:inkMkLst>
        </pc:inkChg>
        <pc:inkChg chg="add del">
          <ac:chgData name="Viet Anh Nguyen" userId="b95f61ff061388d5" providerId="LiveId" clId="{3E39147E-158E-4099-BECE-8D8C54C07C10}" dt="2022-01-08T10:22:58.352" v="5049"/>
          <ac:inkMkLst>
            <pc:docMk/>
            <pc:sldMk cId="1350250194" sldId="325"/>
            <ac:inkMk id="237" creationId="{DD9D9CD1-59FB-40E1-9412-CB2DB990F826}"/>
          </ac:inkMkLst>
        </pc:inkChg>
        <pc:inkChg chg="add">
          <ac:chgData name="Viet Anh Nguyen" userId="b95f61ff061388d5" providerId="LiveId" clId="{3E39147E-158E-4099-BECE-8D8C54C07C10}" dt="2022-01-08T10:22:58.352" v="5049"/>
          <ac:inkMkLst>
            <pc:docMk/>
            <pc:sldMk cId="1350250194" sldId="325"/>
            <ac:inkMk id="238" creationId="{2276EF07-C611-408B-A433-9BE44019257C}"/>
          </ac:inkMkLst>
        </pc:inkChg>
        <pc:inkChg chg="add del">
          <ac:chgData name="Viet Anh Nguyen" userId="b95f61ff061388d5" providerId="LiveId" clId="{3E39147E-158E-4099-BECE-8D8C54C07C10}" dt="2022-01-08T10:23:04.260" v="5057"/>
          <ac:inkMkLst>
            <pc:docMk/>
            <pc:sldMk cId="1350250194" sldId="325"/>
            <ac:inkMk id="239" creationId="{1803301F-ECC2-427E-BC8C-1299B4D11B68}"/>
          </ac:inkMkLst>
        </pc:inkChg>
        <pc:inkChg chg="add del">
          <ac:chgData name="Viet Anh Nguyen" userId="b95f61ff061388d5" providerId="LiveId" clId="{3E39147E-158E-4099-BECE-8D8C54C07C10}" dt="2022-01-08T10:23:04.260" v="5057"/>
          <ac:inkMkLst>
            <pc:docMk/>
            <pc:sldMk cId="1350250194" sldId="325"/>
            <ac:inkMk id="240" creationId="{870FF8EF-E95C-47B8-B5ED-60F65316156D}"/>
          </ac:inkMkLst>
        </pc:inkChg>
        <pc:inkChg chg="add del">
          <ac:chgData name="Viet Anh Nguyen" userId="b95f61ff061388d5" providerId="LiveId" clId="{3E39147E-158E-4099-BECE-8D8C54C07C10}" dt="2022-01-08T10:23:04.260" v="5057"/>
          <ac:inkMkLst>
            <pc:docMk/>
            <pc:sldMk cId="1350250194" sldId="325"/>
            <ac:inkMk id="241" creationId="{E571CAFF-9DEA-4046-B39F-C4F24753785F}"/>
          </ac:inkMkLst>
        </pc:inkChg>
        <pc:inkChg chg="add del">
          <ac:chgData name="Viet Anh Nguyen" userId="b95f61ff061388d5" providerId="LiveId" clId="{3E39147E-158E-4099-BECE-8D8C54C07C10}" dt="2022-01-08T10:23:04.260" v="5057"/>
          <ac:inkMkLst>
            <pc:docMk/>
            <pc:sldMk cId="1350250194" sldId="325"/>
            <ac:inkMk id="242" creationId="{DFFBE997-CB9B-47F3-B8BA-29E7D33F1663}"/>
          </ac:inkMkLst>
        </pc:inkChg>
        <pc:inkChg chg="add del">
          <ac:chgData name="Viet Anh Nguyen" userId="b95f61ff061388d5" providerId="LiveId" clId="{3E39147E-158E-4099-BECE-8D8C54C07C10}" dt="2022-01-08T10:23:04.260" v="5057"/>
          <ac:inkMkLst>
            <pc:docMk/>
            <pc:sldMk cId="1350250194" sldId="325"/>
            <ac:inkMk id="243" creationId="{D2F74425-3587-495C-9B47-CF8DEEC36754}"/>
          </ac:inkMkLst>
        </pc:inkChg>
        <pc:inkChg chg="add del">
          <ac:chgData name="Viet Anh Nguyen" userId="b95f61ff061388d5" providerId="LiveId" clId="{3E39147E-158E-4099-BECE-8D8C54C07C10}" dt="2022-01-08T10:23:04.260" v="5057"/>
          <ac:inkMkLst>
            <pc:docMk/>
            <pc:sldMk cId="1350250194" sldId="325"/>
            <ac:inkMk id="244" creationId="{53468AD1-2981-4923-8994-648062873925}"/>
          </ac:inkMkLst>
        </pc:inkChg>
        <pc:inkChg chg="add del">
          <ac:chgData name="Viet Anh Nguyen" userId="b95f61ff061388d5" providerId="LiveId" clId="{3E39147E-158E-4099-BECE-8D8C54C07C10}" dt="2022-01-08T10:23:04.260" v="5057"/>
          <ac:inkMkLst>
            <pc:docMk/>
            <pc:sldMk cId="1350250194" sldId="325"/>
            <ac:inkMk id="245" creationId="{8BF1F347-C1B2-407F-A519-44578B39BC1C}"/>
          </ac:inkMkLst>
        </pc:inkChg>
        <pc:inkChg chg="add del">
          <ac:chgData name="Viet Anh Nguyen" userId="b95f61ff061388d5" providerId="LiveId" clId="{3E39147E-158E-4099-BECE-8D8C54C07C10}" dt="2022-01-08T10:23:06.319" v="5063"/>
          <ac:inkMkLst>
            <pc:docMk/>
            <pc:sldMk cId="1350250194" sldId="325"/>
            <ac:inkMk id="246" creationId="{1BAD9324-9708-4F94-B555-8850AD2F1ECF}"/>
          </ac:inkMkLst>
        </pc:inkChg>
        <pc:inkChg chg="add del">
          <ac:chgData name="Viet Anh Nguyen" userId="b95f61ff061388d5" providerId="LiveId" clId="{3E39147E-158E-4099-BECE-8D8C54C07C10}" dt="2022-01-08T10:23:06.319" v="5063"/>
          <ac:inkMkLst>
            <pc:docMk/>
            <pc:sldMk cId="1350250194" sldId="325"/>
            <ac:inkMk id="247" creationId="{4CFCAEBE-B173-47EB-8673-A05F43F81106}"/>
          </ac:inkMkLst>
        </pc:inkChg>
        <pc:inkChg chg="add del">
          <ac:chgData name="Viet Anh Nguyen" userId="b95f61ff061388d5" providerId="LiveId" clId="{3E39147E-158E-4099-BECE-8D8C54C07C10}" dt="2022-01-08T10:23:06.319" v="5063"/>
          <ac:inkMkLst>
            <pc:docMk/>
            <pc:sldMk cId="1350250194" sldId="325"/>
            <ac:inkMk id="248" creationId="{517A6E5B-3178-402C-B13A-8934E05535CA}"/>
          </ac:inkMkLst>
        </pc:inkChg>
        <pc:inkChg chg="add del">
          <ac:chgData name="Viet Anh Nguyen" userId="b95f61ff061388d5" providerId="LiveId" clId="{3E39147E-158E-4099-BECE-8D8C54C07C10}" dt="2022-01-08T10:23:06.319" v="5063"/>
          <ac:inkMkLst>
            <pc:docMk/>
            <pc:sldMk cId="1350250194" sldId="325"/>
            <ac:inkMk id="249" creationId="{7CEC971B-345F-4845-9B10-81B4B0463699}"/>
          </ac:inkMkLst>
        </pc:inkChg>
        <pc:inkChg chg="add del">
          <ac:chgData name="Viet Anh Nguyen" userId="b95f61ff061388d5" providerId="LiveId" clId="{3E39147E-158E-4099-BECE-8D8C54C07C10}" dt="2022-01-08T10:23:06.319" v="5063"/>
          <ac:inkMkLst>
            <pc:docMk/>
            <pc:sldMk cId="1350250194" sldId="325"/>
            <ac:inkMk id="250" creationId="{4B33A0E4-E916-40F9-8DA0-FE8EADA0A8B0}"/>
          </ac:inkMkLst>
        </pc:inkChg>
        <pc:inkChg chg="add del">
          <ac:chgData name="Viet Anh Nguyen" userId="b95f61ff061388d5" providerId="LiveId" clId="{3E39147E-158E-4099-BECE-8D8C54C07C10}" dt="2022-01-08T10:23:06.319" v="5063"/>
          <ac:inkMkLst>
            <pc:docMk/>
            <pc:sldMk cId="1350250194" sldId="325"/>
            <ac:inkMk id="251" creationId="{B4E607C6-4B5F-4067-AD4E-54113F35A798}"/>
          </ac:inkMkLst>
        </pc:inkChg>
        <pc:inkChg chg="add">
          <ac:chgData name="Viet Anh Nguyen" userId="b95f61ff061388d5" providerId="LiveId" clId="{3E39147E-158E-4099-BECE-8D8C54C07C10}" dt="2022-01-08T10:23:06.319" v="5063"/>
          <ac:inkMkLst>
            <pc:docMk/>
            <pc:sldMk cId="1350250194" sldId="325"/>
            <ac:inkMk id="252" creationId="{21AA14F4-C0E7-4861-9B32-E5943B6AE97B}"/>
          </ac:inkMkLst>
        </pc:inkChg>
        <pc:inkChg chg="add del">
          <ac:chgData name="Viet Anh Nguyen" userId="b95f61ff061388d5" providerId="LiveId" clId="{3E39147E-158E-4099-BECE-8D8C54C07C10}" dt="2022-01-08T10:24:47.891" v="5067"/>
          <ac:inkMkLst>
            <pc:docMk/>
            <pc:sldMk cId="1350250194" sldId="325"/>
            <ac:inkMk id="253" creationId="{BC531F95-EAA5-4565-8ECF-95F41783E392}"/>
          </ac:inkMkLst>
        </pc:inkChg>
        <pc:inkChg chg="add del">
          <ac:chgData name="Viet Anh Nguyen" userId="b95f61ff061388d5" providerId="LiveId" clId="{3E39147E-158E-4099-BECE-8D8C54C07C10}" dt="2022-01-08T10:24:47.891" v="5067"/>
          <ac:inkMkLst>
            <pc:docMk/>
            <pc:sldMk cId="1350250194" sldId="325"/>
            <ac:inkMk id="254" creationId="{AF61ED47-9AF1-42DF-86B9-409C2585BABD}"/>
          </ac:inkMkLst>
        </pc:inkChg>
        <pc:inkChg chg="add del">
          <ac:chgData name="Viet Anh Nguyen" userId="b95f61ff061388d5" providerId="LiveId" clId="{3E39147E-158E-4099-BECE-8D8C54C07C10}" dt="2022-01-08T10:24:47.891" v="5067"/>
          <ac:inkMkLst>
            <pc:docMk/>
            <pc:sldMk cId="1350250194" sldId="325"/>
            <ac:inkMk id="255" creationId="{A7AF4623-7B6C-4BBC-8EFD-BD37A6C8D2AC}"/>
          </ac:inkMkLst>
        </pc:inkChg>
        <pc:inkChg chg="add">
          <ac:chgData name="Viet Anh Nguyen" userId="b95f61ff061388d5" providerId="LiveId" clId="{3E39147E-158E-4099-BECE-8D8C54C07C10}" dt="2022-01-08T10:24:47.891" v="5067"/>
          <ac:inkMkLst>
            <pc:docMk/>
            <pc:sldMk cId="1350250194" sldId="325"/>
            <ac:inkMk id="256" creationId="{7A47AE75-6224-4D74-94B8-8AD461F274D3}"/>
          </ac:inkMkLst>
        </pc:inkChg>
        <pc:inkChg chg="add del">
          <ac:chgData name="Viet Anh Nguyen" userId="b95f61ff061388d5" providerId="LiveId" clId="{3E39147E-158E-4099-BECE-8D8C54C07C10}" dt="2022-01-08T10:24:50.019" v="5070"/>
          <ac:inkMkLst>
            <pc:docMk/>
            <pc:sldMk cId="1350250194" sldId="325"/>
            <ac:inkMk id="257" creationId="{4C461C96-4942-4043-8DAF-68ECE8EBC6D4}"/>
          </ac:inkMkLst>
        </pc:inkChg>
        <pc:inkChg chg="add del">
          <ac:chgData name="Viet Anh Nguyen" userId="b95f61ff061388d5" providerId="LiveId" clId="{3E39147E-158E-4099-BECE-8D8C54C07C10}" dt="2022-01-08T10:24:50.019" v="5070"/>
          <ac:inkMkLst>
            <pc:docMk/>
            <pc:sldMk cId="1350250194" sldId="325"/>
            <ac:inkMk id="258" creationId="{8BC85BA3-3078-4838-8D9A-326022C25BA5}"/>
          </ac:inkMkLst>
        </pc:inkChg>
        <pc:inkChg chg="add del">
          <ac:chgData name="Viet Anh Nguyen" userId="b95f61ff061388d5" providerId="LiveId" clId="{3E39147E-158E-4099-BECE-8D8C54C07C10}" dt="2022-01-08T10:24:52.699" v="5074"/>
          <ac:inkMkLst>
            <pc:docMk/>
            <pc:sldMk cId="1350250194" sldId="325"/>
            <ac:inkMk id="259" creationId="{43FBA0D5-E792-43E4-B92A-6139EEFD8B97}"/>
          </ac:inkMkLst>
        </pc:inkChg>
        <pc:inkChg chg="add del">
          <ac:chgData name="Viet Anh Nguyen" userId="b95f61ff061388d5" providerId="LiveId" clId="{3E39147E-158E-4099-BECE-8D8C54C07C10}" dt="2022-01-08T10:24:52.699" v="5074"/>
          <ac:inkMkLst>
            <pc:docMk/>
            <pc:sldMk cId="1350250194" sldId="325"/>
            <ac:inkMk id="260" creationId="{507D6E03-7187-40C7-8651-EC393E041A7E}"/>
          </ac:inkMkLst>
        </pc:inkChg>
        <pc:inkChg chg="add del">
          <ac:chgData name="Viet Anh Nguyen" userId="b95f61ff061388d5" providerId="LiveId" clId="{3E39147E-158E-4099-BECE-8D8C54C07C10}" dt="2022-01-08T10:24:52.699" v="5074"/>
          <ac:inkMkLst>
            <pc:docMk/>
            <pc:sldMk cId="1350250194" sldId="325"/>
            <ac:inkMk id="261" creationId="{DEF7D58E-F9FD-43A2-ADF7-A4DEE5525335}"/>
          </ac:inkMkLst>
        </pc:inkChg>
        <pc:inkChg chg="add del">
          <ac:chgData name="Viet Anh Nguyen" userId="b95f61ff061388d5" providerId="LiveId" clId="{3E39147E-158E-4099-BECE-8D8C54C07C10}" dt="2022-01-08T10:24:52.699" v="5074"/>
          <ac:inkMkLst>
            <pc:docMk/>
            <pc:sldMk cId="1350250194" sldId="325"/>
            <ac:inkMk id="262" creationId="{216FDBCA-9C3E-4D80-A749-EFEFCE3CBAE4}"/>
          </ac:inkMkLst>
        </pc:inkChg>
        <pc:inkChg chg="add del">
          <ac:chgData name="Viet Anh Nguyen" userId="b95f61ff061388d5" providerId="LiveId" clId="{3E39147E-158E-4099-BECE-8D8C54C07C10}" dt="2022-01-08T10:24:54.239" v="5077"/>
          <ac:inkMkLst>
            <pc:docMk/>
            <pc:sldMk cId="1350250194" sldId="325"/>
            <ac:inkMk id="263" creationId="{746039FB-0335-4978-8D3D-3524C183A098}"/>
          </ac:inkMkLst>
        </pc:inkChg>
        <pc:inkChg chg="add del">
          <ac:chgData name="Viet Anh Nguyen" userId="b95f61ff061388d5" providerId="LiveId" clId="{3E39147E-158E-4099-BECE-8D8C54C07C10}" dt="2022-01-08T10:24:54.239" v="5077"/>
          <ac:inkMkLst>
            <pc:docMk/>
            <pc:sldMk cId="1350250194" sldId="325"/>
            <ac:inkMk id="264" creationId="{5AE83F1B-EB69-4559-84BF-FCF1BF7822AB}"/>
          </ac:inkMkLst>
        </pc:inkChg>
        <pc:inkChg chg="add del">
          <ac:chgData name="Viet Anh Nguyen" userId="b95f61ff061388d5" providerId="LiveId" clId="{3E39147E-158E-4099-BECE-8D8C54C07C10}" dt="2022-01-08T10:24:54.239" v="5077"/>
          <ac:inkMkLst>
            <pc:docMk/>
            <pc:sldMk cId="1350250194" sldId="325"/>
            <ac:inkMk id="265" creationId="{B4652D13-9983-447C-9354-FE565908A8EB}"/>
          </ac:inkMkLst>
        </pc:inkChg>
        <pc:inkChg chg="add del">
          <ac:chgData name="Viet Anh Nguyen" userId="b95f61ff061388d5" providerId="LiveId" clId="{3E39147E-158E-4099-BECE-8D8C54C07C10}" dt="2022-01-08T10:24:55.609" v="5079"/>
          <ac:inkMkLst>
            <pc:docMk/>
            <pc:sldMk cId="1350250194" sldId="325"/>
            <ac:inkMk id="266" creationId="{0940DF1E-1281-4AEB-BBEE-0FBBE1B3A5BD}"/>
          </ac:inkMkLst>
        </pc:inkChg>
        <pc:inkChg chg="add del">
          <ac:chgData name="Viet Anh Nguyen" userId="b95f61ff061388d5" providerId="LiveId" clId="{3E39147E-158E-4099-BECE-8D8C54C07C10}" dt="2022-01-08T10:24:55.609" v="5079"/>
          <ac:inkMkLst>
            <pc:docMk/>
            <pc:sldMk cId="1350250194" sldId="325"/>
            <ac:inkMk id="267" creationId="{EE89A8EF-4525-495B-A792-3D8F5A61003A}"/>
          </ac:inkMkLst>
        </pc:inkChg>
        <pc:inkChg chg="add">
          <ac:chgData name="Viet Anh Nguyen" userId="b95f61ff061388d5" providerId="LiveId" clId="{3E39147E-158E-4099-BECE-8D8C54C07C10}" dt="2022-01-08T10:24:55.609" v="5079"/>
          <ac:inkMkLst>
            <pc:docMk/>
            <pc:sldMk cId="1350250194" sldId="325"/>
            <ac:inkMk id="268" creationId="{E4314E8A-B224-4739-BAB4-5608CD687755}"/>
          </ac:inkMkLst>
        </pc:inkChg>
      </pc:sldChg>
      <pc:sldChg chg="addSp delSp new mod modClrScheme chgLayout">
        <pc:chgData name="Viet Anh Nguyen" userId="b95f61ff061388d5" providerId="LiveId" clId="{3E39147E-158E-4099-BECE-8D8C54C07C10}" dt="2022-01-08T10:26:09.927" v="5201"/>
        <pc:sldMkLst>
          <pc:docMk/>
          <pc:sldMk cId="2482103452" sldId="326"/>
        </pc:sldMkLst>
        <pc:spChg chg="del">
          <ac:chgData name="Viet Anh Nguyen" userId="b95f61ff061388d5" providerId="LiveId" clId="{3E39147E-158E-4099-BECE-8D8C54C07C10}" dt="2022-01-08T10:25:01.769" v="5081" actId="700"/>
          <ac:spMkLst>
            <pc:docMk/>
            <pc:sldMk cId="2482103452" sldId="326"/>
            <ac:spMk id="2" creationId="{453C0070-4731-4294-9986-FE37917D4053}"/>
          </ac:spMkLst>
        </pc:spChg>
        <pc:spChg chg="del">
          <ac:chgData name="Viet Anh Nguyen" userId="b95f61ff061388d5" providerId="LiveId" clId="{3E39147E-158E-4099-BECE-8D8C54C07C10}" dt="2022-01-08T10:25:01.769" v="5081" actId="700"/>
          <ac:spMkLst>
            <pc:docMk/>
            <pc:sldMk cId="2482103452" sldId="326"/>
            <ac:spMk id="3" creationId="{4EB54368-D87D-4940-957A-BF1EED7C0397}"/>
          </ac:spMkLst>
        </pc:spChg>
        <pc:inkChg chg="add">
          <ac:chgData name="Viet Anh Nguyen" userId="b95f61ff061388d5" providerId="LiveId" clId="{3E39147E-158E-4099-BECE-8D8C54C07C10}" dt="2022-01-08T10:25:04.459" v="5082" actId="9405"/>
          <ac:inkMkLst>
            <pc:docMk/>
            <pc:sldMk cId="2482103452" sldId="326"/>
            <ac:inkMk id="4" creationId="{20D7C5F5-F92A-43BC-9063-4BB701269280}"/>
          </ac:inkMkLst>
        </pc:inkChg>
        <pc:inkChg chg="add">
          <ac:chgData name="Viet Anh Nguyen" userId="b95f61ff061388d5" providerId="LiveId" clId="{3E39147E-158E-4099-BECE-8D8C54C07C10}" dt="2022-01-08T10:25:04.649" v="5083" actId="9405"/>
          <ac:inkMkLst>
            <pc:docMk/>
            <pc:sldMk cId="2482103452" sldId="326"/>
            <ac:inkMk id="5" creationId="{C31EFC23-69BE-40A7-9488-8ADBC12691B4}"/>
          </ac:inkMkLst>
        </pc:inkChg>
        <pc:inkChg chg="add">
          <ac:chgData name="Viet Anh Nguyen" userId="b95f61ff061388d5" providerId="LiveId" clId="{3E39147E-158E-4099-BECE-8D8C54C07C10}" dt="2022-01-08T10:25:05.018" v="5084" actId="9405"/>
          <ac:inkMkLst>
            <pc:docMk/>
            <pc:sldMk cId="2482103452" sldId="326"/>
            <ac:inkMk id="6" creationId="{E1D65FD8-8C29-4FAF-8A47-E14ED799ACD6}"/>
          </ac:inkMkLst>
        </pc:inkChg>
        <pc:inkChg chg="add">
          <ac:chgData name="Viet Anh Nguyen" userId="b95f61ff061388d5" providerId="LiveId" clId="{3E39147E-158E-4099-BECE-8D8C54C07C10}" dt="2022-01-08T10:25:05.226" v="5085" actId="9405"/>
          <ac:inkMkLst>
            <pc:docMk/>
            <pc:sldMk cId="2482103452" sldId="326"/>
            <ac:inkMk id="7" creationId="{4179DC11-029A-4A90-AC4C-FEF329705669}"/>
          </ac:inkMkLst>
        </pc:inkChg>
        <pc:inkChg chg="add del">
          <ac:chgData name="Viet Anh Nguyen" userId="b95f61ff061388d5" providerId="LiveId" clId="{3E39147E-158E-4099-BECE-8D8C54C07C10}" dt="2022-01-08T10:25:10.879" v="5099"/>
          <ac:inkMkLst>
            <pc:docMk/>
            <pc:sldMk cId="2482103452" sldId="326"/>
            <ac:inkMk id="8" creationId="{2DD2036E-47AB-4412-927C-8130B06A8E44}"/>
          </ac:inkMkLst>
        </pc:inkChg>
        <pc:inkChg chg="add del">
          <ac:chgData name="Viet Anh Nguyen" userId="b95f61ff061388d5" providerId="LiveId" clId="{3E39147E-158E-4099-BECE-8D8C54C07C10}" dt="2022-01-08T10:25:10.879" v="5099"/>
          <ac:inkMkLst>
            <pc:docMk/>
            <pc:sldMk cId="2482103452" sldId="326"/>
            <ac:inkMk id="9" creationId="{C25C7803-0C18-42D3-8BAF-8F5315C83230}"/>
          </ac:inkMkLst>
        </pc:inkChg>
        <pc:inkChg chg="add del">
          <ac:chgData name="Viet Anh Nguyen" userId="b95f61ff061388d5" providerId="LiveId" clId="{3E39147E-158E-4099-BECE-8D8C54C07C10}" dt="2022-01-08T10:25:10.879" v="5099"/>
          <ac:inkMkLst>
            <pc:docMk/>
            <pc:sldMk cId="2482103452" sldId="326"/>
            <ac:inkMk id="10" creationId="{EF6229FE-A037-46AC-9F41-72A78735976B}"/>
          </ac:inkMkLst>
        </pc:inkChg>
        <pc:inkChg chg="add del">
          <ac:chgData name="Viet Anh Nguyen" userId="b95f61ff061388d5" providerId="LiveId" clId="{3E39147E-158E-4099-BECE-8D8C54C07C10}" dt="2022-01-08T10:25:10.879" v="5099"/>
          <ac:inkMkLst>
            <pc:docMk/>
            <pc:sldMk cId="2482103452" sldId="326"/>
            <ac:inkMk id="11" creationId="{5855600E-6974-4967-9315-A1DBFC8660FE}"/>
          </ac:inkMkLst>
        </pc:inkChg>
        <pc:inkChg chg="add del">
          <ac:chgData name="Viet Anh Nguyen" userId="b95f61ff061388d5" providerId="LiveId" clId="{3E39147E-158E-4099-BECE-8D8C54C07C10}" dt="2022-01-08T10:25:10.879" v="5099"/>
          <ac:inkMkLst>
            <pc:docMk/>
            <pc:sldMk cId="2482103452" sldId="326"/>
            <ac:inkMk id="12" creationId="{E8A153D1-5EE4-4584-8514-FBAFF92BFF67}"/>
          </ac:inkMkLst>
        </pc:inkChg>
        <pc:inkChg chg="add del">
          <ac:chgData name="Viet Anh Nguyen" userId="b95f61ff061388d5" providerId="LiveId" clId="{3E39147E-158E-4099-BECE-8D8C54C07C10}" dt="2022-01-08T10:25:10.879" v="5099"/>
          <ac:inkMkLst>
            <pc:docMk/>
            <pc:sldMk cId="2482103452" sldId="326"/>
            <ac:inkMk id="13" creationId="{5EDEFB0F-14BE-4F9A-8C43-64C12DC9CD18}"/>
          </ac:inkMkLst>
        </pc:inkChg>
        <pc:inkChg chg="add del">
          <ac:chgData name="Viet Anh Nguyen" userId="b95f61ff061388d5" providerId="LiveId" clId="{3E39147E-158E-4099-BECE-8D8C54C07C10}" dt="2022-01-08T10:25:10.879" v="5099"/>
          <ac:inkMkLst>
            <pc:docMk/>
            <pc:sldMk cId="2482103452" sldId="326"/>
            <ac:inkMk id="14" creationId="{FE9CE680-9DD2-406B-AB99-808FC1466E71}"/>
          </ac:inkMkLst>
        </pc:inkChg>
        <pc:inkChg chg="add">
          <ac:chgData name="Viet Anh Nguyen" userId="b95f61ff061388d5" providerId="LiveId" clId="{3E39147E-158E-4099-BECE-8D8C54C07C10}" dt="2022-01-08T10:25:08.792" v="5093" actId="9405"/>
          <ac:inkMkLst>
            <pc:docMk/>
            <pc:sldMk cId="2482103452" sldId="326"/>
            <ac:inkMk id="15" creationId="{DFD82733-7743-4D94-BAC3-7A5A8A413A00}"/>
          </ac:inkMkLst>
        </pc:inkChg>
        <pc:inkChg chg="add">
          <ac:chgData name="Viet Anh Nguyen" userId="b95f61ff061388d5" providerId="LiveId" clId="{3E39147E-158E-4099-BECE-8D8C54C07C10}" dt="2022-01-08T10:25:09.004" v="5094" actId="9405"/>
          <ac:inkMkLst>
            <pc:docMk/>
            <pc:sldMk cId="2482103452" sldId="326"/>
            <ac:inkMk id="16" creationId="{40624BDB-4747-4A99-AF81-54F0906CE3D1}"/>
          </ac:inkMkLst>
        </pc:inkChg>
        <pc:inkChg chg="add">
          <ac:chgData name="Viet Anh Nguyen" userId="b95f61ff061388d5" providerId="LiveId" clId="{3E39147E-158E-4099-BECE-8D8C54C07C10}" dt="2022-01-08T10:25:09.327" v="5095" actId="9405"/>
          <ac:inkMkLst>
            <pc:docMk/>
            <pc:sldMk cId="2482103452" sldId="326"/>
            <ac:inkMk id="17" creationId="{90689AE2-6B5D-4A3E-BF42-CD250A8CA11F}"/>
          </ac:inkMkLst>
        </pc:inkChg>
        <pc:inkChg chg="add">
          <ac:chgData name="Viet Anh Nguyen" userId="b95f61ff061388d5" providerId="LiveId" clId="{3E39147E-158E-4099-BECE-8D8C54C07C10}" dt="2022-01-08T10:25:09.518" v="5096" actId="9405"/>
          <ac:inkMkLst>
            <pc:docMk/>
            <pc:sldMk cId="2482103452" sldId="326"/>
            <ac:inkMk id="18" creationId="{31462625-BD0E-49E4-B839-530DBE5738D4}"/>
          </ac:inkMkLst>
        </pc:inkChg>
        <pc:inkChg chg="add del">
          <ac:chgData name="Viet Anh Nguyen" userId="b95f61ff061388d5" providerId="LiveId" clId="{3E39147E-158E-4099-BECE-8D8C54C07C10}" dt="2022-01-08T10:25:10.879" v="5099"/>
          <ac:inkMkLst>
            <pc:docMk/>
            <pc:sldMk cId="2482103452" sldId="326"/>
            <ac:inkMk id="19" creationId="{9848AA54-1FC4-4A57-8993-C361A3F8EE9F}"/>
          </ac:inkMkLst>
        </pc:inkChg>
        <pc:inkChg chg="add del">
          <ac:chgData name="Viet Anh Nguyen" userId="b95f61ff061388d5" providerId="LiveId" clId="{3E39147E-158E-4099-BECE-8D8C54C07C10}" dt="2022-01-08T10:25:10.879" v="5099"/>
          <ac:inkMkLst>
            <pc:docMk/>
            <pc:sldMk cId="2482103452" sldId="326"/>
            <ac:inkMk id="20" creationId="{808E1A72-B00A-42E0-AA08-621AE432B05C}"/>
          </ac:inkMkLst>
        </pc:inkChg>
        <pc:inkChg chg="add">
          <ac:chgData name="Viet Anh Nguyen" userId="b95f61ff061388d5" providerId="LiveId" clId="{3E39147E-158E-4099-BECE-8D8C54C07C10}" dt="2022-01-08T10:25:10.879" v="5099"/>
          <ac:inkMkLst>
            <pc:docMk/>
            <pc:sldMk cId="2482103452" sldId="326"/>
            <ac:inkMk id="21" creationId="{B2ED6E66-C2BD-426F-B429-7EEEEF3ACBB3}"/>
          </ac:inkMkLst>
        </pc:inkChg>
        <pc:inkChg chg="add">
          <ac:chgData name="Viet Anh Nguyen" userId="b95f61ff061388d5" providerId="LiveId" clId="{3E39147E-158E-4099-BECE-8D8C54C07C10}" dt="2022-01-08T10:25:10.879" v="5099"/>
          <ac:inkMkLst>
            <pc:docMk/>
            <pc:sldMk cId="2482103452" sldId="326"/>
            <ac:inkMk id="22" creationId="{AF8BF119-9E1F-4EF7-A837-FADB5A1D56E5}"/>
          </ac:inkMkLst>
        </pc:inkChg>
        <pc:inkChg chg="add del">
          <ac:chgData name="Viet Anh Nguyen" userId="b95f61ff061388d5" providerId="LiveId" clId="{3E39147E-158E-4099-BECE-8D8C54C07C10}" dt="2022-01-08T10:25:17.188" v="5117"/>
          <ac:inkMkLst>
            <pc:docMk/>
            <pc:sldMk cId="2482103452" sldId="326"/>
            <ac:inkMk id="23" creationId="{ACC31F4C-94AC-4BEE-8A94-DD9440A5ABAA}"/>
          </ac:inkMkLst>
        </pc:inkChg>
        <pc:inkChg chg="add del">
          <ac:chgData name="Viet Anh Nguyen" userId="b95f61ff061388d5" providerId="LiveId" clId="{3E39147E-158E-4099-BECE-8D8C54C07C10}" dt="2022-01-08T10:25:17.188" v="5117"/>
          <ac:inkMkLst>
            <pc:docMk/>
            <pc:sldMk cId="2482103452" sldId="326"/>
            <ac:inkMk id="24" creationId="{8FC891C7-D1E2-4145-9C34-AEC5079A3F2E}"/>
          </ac:inkMkLst>
        </pc:inkChg>
        <pc:inkChg chg="add del">
          <ac:chgData name="Viet Anh Nguyen" userId="b95f61ff061388d5" providerId="LiveId" clId="{3E39147E-158E-4099-BECE-8D8C54C07C10}" dt="2022-01-08T10:25:17.188" v="5117"/>
          <ac:inkMkLst>
            <pc:docMk/>
            <pc:sldMk cId="2482103452" sldId="326"/>
            <ac:inkMk id="25" creationId="{56228E29-9971-41FB-8B8A-C5ABABB3F457}"/>
          </ac:inkMkLst>
        </pc:inkChg>
        <pc:inkChg chg="add del">
          <ac:chgData name="Viet Anh Nguyen" userId="b95f61ff061388d5" providerId="LiveId" clId="{3E39147E-158E-4099-BECE-8D8C54C07C10}" dt="2022-01-08T10:25:17.188" v="5117"/>
          <ac:inkMkLst>
            <pc:docMk/>
            <pc:sldMk cId="2482103452" sldId="326"/>
            <ac:inkMk id="26" creationId="{22E512F1-EA47-4F30-B743-53FBB54F38F4}"/>
          </ac:inkMkLst>
        </pc:inkChg>
        <pc:inkChg chg="add del">
          <ac:chgData name="Viet Anh Nguyen" userId="b95f61ff061388d5" providerId="LiveId" clId="{3E39147E-158E-4099-BECE-8D8C54C07C10}" dt="2022-01-08T10:25:17.188" v="5117"/>
          <ac:inkMkLst>
            <pc:docMk/>
            <pc:sldMk cId="2482103452" sldId="326"/>
            <ac:inkMk id="27" creationId="{A4F57365-695E-45CF-8E7A-2AB3BCD36B38}"/>
          </ac:inkMkLst>
        </pc:inkChg>
        <pc:inkChg chg="add del">
          <ac:chgData name="Viet Anh Nguyen" userId="b95f61ff061388d5" providerId="LiveId" clId="{3E39147E-158E-4099-BECE-8D8C54C07C10}" dt="2022-01-08T10:25:17.188" v="5117"/>
          <ac:inkMkLst>
            <pc:docMk/>
            <pc:sldMk cId="2482103452" sldId="326"/>
            <ac:inkMk id="28" creationId="{05DDD162-8ACE-4250-8208-A215862C409E}"/>
          </ac:inkMkLst>
        </pc:inkChg>
        <pc:inkChg chg="add del">
          <ac:chgData name="Viet Anh Nguyen" userId="b95f61ff061388d5" providerId="LiveId" clId="{3E39147E-158E-4099-BECE-8D8C54C07C10}" dt="2022-01-08T10:25:17.188" v="5117"/>
          <ac:inkMkLst>
            <pc:docMk/>
            <pc:sldMk cId="2482103452" sldId="326"/>
            <ac:inkMk id="29" creationId="{369549C6-4068-4A8D-80D0-0576A69CE96C}"/>
          </ac:inkMkLst>
        </pc:inkChg>
        <pc:inkChg chg="add del">
          <ac:chgData name="Viet Anh Nguyen" userId="b95f61ff061388d5" providerId="LiveId" clId="{3E39147E-158E-4099-BECE-8D8C54C07C10}" dt="2022-01-08T10:25:17.188" v="5117"/>
          <ac:inkMkLst>
            <pc:docMk/>
            <pc:sldMk cId="2482103452" sldId="326"/>
            <ac:inkMk id="30" creationId="{DFCA932C-2EE3-4DDF-BFEB-6AF4C6336E75}"/>
          </ac:inkMkLst>
        </pc:inkChg>
        <pc:inkChg chg="add del">
          <ac:chgData name="Viet Anh Nguyen" userId="b95f61ff061388d5" providerId="LiveId" clId="{3E39147E-158E-4099-BECE-8D8C54C07C10}" dt="2022-01-08T10:25:17.188" v="5117"/>
          <ac:inkMkLst>
            <pc:docMk/>
            <pc:sldMk cId="2482103452" sldId="326"/>
            <ac:inkMk id="31" creationId="{842C03A1-8DC8-47A6-B21D-6174BC41316A}"/>
          </ac:inkMkLst>
        </pc:inkChg>
        <pc:inkChg chg="add del">
          <ac:chgData name="Viet Anh Nguyen" userId="b95f61ff061388d5" providerId="LiveId" clId="{3E39147E-158E-4099-BECE-8D8C54C07C10}" dt="2022-01-08T10:25:17.188" v="5117"/>
          <ac:inkMkLst>
            <pc:docMk/>
            <pc:sldMk cId="2482103452" sldId="326"/>
            <ac:inkMk id="32" creationId="{FBC1C76C-FA6C-42E8-B5A9-78DCA938C28F}"/>
          </ac:inkMkLst>
        </pc:inkChg>
        <pc:inkChg chg="add del">
          <ac:chgData name="Viet Anh Nguyen" userId="b95f61ff061388d5" providerId="LiveId" clId="{3E39147E-158E-4099-BECE-8D8C54C07C10}" dt="2022-01-08T10:25:17.188" v="5117"/>
          <ac:inkMkLst>
            <pc:docMk/>
            <pc:sldMk cId="2482103452" sldId="326"/>
            <ac:inkMk id="33" creationId="{85531481-38A5-4547-8999-ECFA146B6C30}"/>
          </ac:inkMkLst>
        </pc:inkChg>
        <pc:inkChg chg="add del">
          <ac:chgData name="Viet Anh Nguyen" userId="b95f61ff061388d5" providerId="LiveId" clId="{3E39147E-158E-4099-BECE-8D8C54C07C10}" dt="2022-01-08T10:25:17.188" v="5117"/>
          <ac:inkMkLst>
            <pc:docMk/>
            <pc:sldMk cId="2482103452" sldId="326"/>
            <ac:inkMk id="34" creationId="{A4FE3238-1EBA-4DF7-8A96-ABD477219CAE}"/>
          </ac:inkMkLst>
        </pc:inkChg>
        <pc:inkChg chg="add del">
          <ac:chgData name="Viet Anh Nguyen" userId="b95f61ff061388d5" providerId="LiveId" clId="{3E39147E-158E-4099-BECE-8D8C54C07C10}" dt="2022-01-08T10:25:17.188" v="5117"/>
          <ac:inkMkLst>
            <pc:docMk/>
            <pc:sldMk cId="2482103452" sldId="326"/>
            <ac:inkMk id="35" creationId="{1726F521-A882-438F-BECB-5226281D7C66}"/>
          </ac:inkMkLst>
        </pc:inkChg>
        <pc:inkChg chg="add del">
          <ac:chgData name="Viet Anh Nguyen" userId="b95f61ff061388d5" providerId="LiveId" clId="{3E39147E-158E-4099-BECE-8D8C54C07C10}" dt="2022-01-08T10:25:17.188" v="5117"/>
          <ac:inkMkLst>
            <pc:docMk/>
            <pc:sldMk cId="2482103452" sldId="326"/>
            <ac:inkMk id="36" creationId="{A86FCB8D-27C5-4274-83F4-D249C084EB76}"/>
          </ac:inkMkLst>
        </pc:inkChg>
        <pc:inkChg chg="add del">
          <ac:chgData name="Viet Anh Nguyen" userId="b95f61ff061388d5" providerId="LiveId" clId="{3E39147E-158E-4099-BECE-8D8C54C07C10}" dt="2022-01-08T10:25:17.188" v="5117"/>
          <ac:inkMkLst>
            <pc:docMk/>
            <pc:sldMk cId="2482103452" sldId="326"/>
            <ac:inkMk id="37" creationId="{B9D02946-8417-4FB0-89A4-423D37348484}"/>
          </ac:inkMkLst>
        </pc:inkChg>
        <pc:inkChg chg="add del">
          <ac:chgData name="Viet Anh Nguyen" userId="b95f61ff061388d5" providerId="LiveId" clId="{3E39147E-158E-4099-BECE-8D8C54C07C10}" dt="2022-01-08T10:25:17.188" v="5117"/>
          <ac:inkMkLst>
            <pc:docMk/>
            <pc:sldMk cId="2482103452" sldId="326"/>
            <ac:inkMk id="38" creationId="{FEEDEBB6-7FAB-48D4-9E61-5AEB45614F62}"/>
          </ac:inkMkLst>
        </pc:inkChg>
        <pc:inkChg chg="add del">
          <ac:chgData name="Viet Anh Nguyen" userId="b95f61ff061388d5" providerId="LiveId" clId="{3E39147E-158E-4099-BECE-8D8C54C07C10}" dt="2022-01-08T10:25:17.188" v="5117"/>
          <ac:inkMkLst>
            <pc:docMk/>
            <pc:sldMk cId="2482103452" sldId="326"/>
            <ac:inkMk id="39" creationId="{66AC316F-EBD3-4040-88D7-4D3FD63E7199}"/>
          </ac:inkMkLst>
        </pc:inkChg>
        <pc:inkChg chg="add del">
          <ac:chgData name="Viet Anh Nguyen" userId="b95f61ff061388d5" providerId="LiveId" clId="{3E39147E-158E-4099-BECE-8D8C54C07C10}" dt="2022-01-08T10:25:18.772" v="5121"/>
          <ac:inkMkLst>
            <pc:docMk/>
            <pc:sldMk cId="2482103452" sldId="326"/>
            <ac:inkMk id="40" creationId="{B85D891C-41D4-4AFA-8DBF-907458DDE6F9}"/>
          </ac:inkMkLst>
        </pc:inkChg>
        <pc:inkChg chg="add">
          <ac:chgData name="Viet Anh Nguyen" userId="b95f61ff061388d5" providerId="LiveId" clId="{3E39147E-158E-4099-BECE-8D8C54C07C10}" dt="2022-01-08T10:25:17.188" v="5117"/>
          <ac:inkMkLst>
            <pc:docMk/>
            <pc:sldMk cId="2482103452" sldId="326"/>
            <ac:inkMk id="41" creationId="{36A66891-B274-4330-B9FF-30747DDC1E70}"/>
          </ac:inkMkLst>
        </pc:inkChg>
        <pc:inkChg chg="add del">
          <ac:chgData name="Viet Anh Nguyen" userId="b95f61ff061388d5" providerId="LiveId" clId="{3E39147E-158E-4099-BECE-8D8C54C07C10}" dt="2022-01-08T10:25:18.772" v="5121"/>
          <ac:inkMkLst>
            <pc:docMk/>
            <pc:sldMk cId="2482103452" sldId="326"/>
            <ac:inkMk id="42" creationId="{B72AFBEA-06DD-4436-8203-6D8AF94804CE}"/>
          </ac:inkMkLst>
        </pc:inkChg>
        <pc:inkChg chg="add del">
          <ac:chgData name="Viet Anh Nguyen" userId="b95f61ff061388d5" providerId="LiveId" clId="{3E39147E-158E-4099-BECE-8D8C54C07C10}" dt="2022-01-08T10:25:18.772" v="5121"/>
          <ac:inkMkLst>
            <pc:docMk/>
            <pc:sldMk cId="2482103452" sldId="326"/>
            <ac:inkMk id="43" creationId="{EE892CDC-D01B-49B9-AA64-EA1FC5BA07C5}"/>
          </ac:inkMkLst>
        </pc:inkChg>
        <pc:inkChg chg="add del">
          <ac:chgData name="Viet Anh Nguyen" userId="b95f61ff061388d5" providerId="LiveId" clId="{3E39147E-158E-4099-BECE-8D8C54C07C10}" dt="2022-01-08T10:25:18.772" v="5121"/>
          <ac:inkMkLst>
            <pc:docMk/>
            <pc:sldMk cId="2482103452" sldId="326"/>
            <ac:inkMk id="44" creationId="{D481805F-1929-46B3-95A3-D0C908C62DF2}"/>
          </ac:inkMkLst>
        </pc:inkChg>
        <pc:inkChg chg="add">
          <ac:chgData name="Viet Anh Nguyen" userId="b95f61ff061388d5" providerId="LiveId" clId="{3E39147E-158E-4099-BECE-8D8C54C07C10}" dt="2022-01-08T10:25:18.772" v="5121"/>
          <ac:inkMkLst>
            <pc:docMk/>
            <pc:sldMk cId="2482103452" sldId="326"/>
            <ac:inkMk id="45" creationId="{DE43E6D4-CC8B-48F7-BC3D-B26854455848}"/>
          </ac:inkMkLst>
        </pc:inkChg>
        <pc:inkChg chg="add del">
          <ac:chgData name="Viet Anh Nguyen" userId="b95f61ff061388d5" providerId="LiveId" clId="{3E39147E-158E-4099-BECE-8D8C54C07C10}" dt="2022-01-08T10:25:21.513" v="5128"/>
          <ac:inkMkLst>
            <pc:docMk/>
            <pc:sldMk cId="2482103452" sldId="326"/>
            <ac:inkMk id="46" creationId="{C8354795-76A8-4854-8F5C-34C2BF3F6F58}"/>
          </ac:inkMkLst>
        </pc:inkChg>
        <pc:inkChg chg="add del">
          <ac:chgData name="Viet Anh Nguyen" userId="b95f61ff061388d5" providerId="LiveId" clId="{3E39147E-158E-4099-BECE-8D8C54C07C10}" dt="2022-01-08T10:25:21.513" v="5128"/>
          <ac:inkMkLst>
            <pc:docMk/>
            <pc:sldMk cId="2482103452" sldId="326"/>
            <ac:inkMk id="47" creationId="{15677964-05F8-4E38-8590-01F982A41A38}"/>
          </ac:inkMkLst>
        </pc:inkChg>
        <pc:inkChg chg="add">
          <ac:chgData name="Viet Anh Nguyen" userId="b95f61ff061388d5" providerId="LiveId" clId="{3E39147E-158E-4099-BECE-8D8C54C07C10}" dt="2022-01-08T10:25:19.576" v="5124" actId="9405"/>
          <ac:inkMkLst>
            <pc:docMk/>
            <pc:sldMk cId="2482103452" sldId="326"/>
            <ac:inkMk id="48" creationId="{B9946DBD-BBEC-4162-82D0-E27F70118FB8}"/>
          </ac:inkMkLst>
        </pc:inkChg>
        <pc:inkChg chg="add">
          <ac:chgData name="Viet Anh Nguyen" userId="b95f61ff061388d5" providerId="LiveId" clId="{3E39147E-158E-4099-BECE-8D8C54C07C10}" dt="2022-01-08T10:25:19.756" v="5125" actId="9405"/>
          <ac:inkMkLst>
            <pc:docMk/>
            <pc:sldMk cId="2482103452" sldId="326"/>
            <ac:inkMk id="49" creationId="{96B21110-A17E-43E7-BF90-ED0C065EF525}"/>
          </ac:inkMkLst>
        </pc:inkChg>
        <pc:inkChg chg="add del">
          <ac:chgData name="Viet Anh Nguyen" userId="b95f61ff061388d5" providerId="LiveId" clId="{3E39147E-158E-4099-BECE-8D8C54C07C10}" dt="2022-01-08T10:25:21.513" v="5128"/>
          <ac:inkMkLst>
            <pc:docMk/>
            <pc:sldMk cId="2482103452" sldId="326"/>
            <ac:inkMk id="50" creationId="{0807D288-2384-4542-B3C8-928BB18449DA}"/>
          </ac:inkMkLst>
        </pc:inkChg>
        <pc:inkChg chg="add del">
          <ac:chgData name="Viet Anh Nguyen" userId="b95f61ff061388d5" providerId="LiveId" clId="{3E39147E-158E-4099-BECE-8D8C54C07C10}" dt="2022-01-08T10:25:21.513" v="5128"/>
          <ac:inkMkLst>
            <pc:docMk/>
            <pc:sldMk cId="2482103452" sldId="326"/>
            <ac:inkMk id="51" creationId="{703AB503-255D-4910-B1F2-35BB0F828E83}"/>
          </ac:inkMkLst>
        </pc:inkChg>
        <pc:inkChg chg="add">
          <ac:chgData name="Viet Anh Nguyen" userId="b95f61ff061388d5" providerId="LiveId" clId="{3E39147E-158E-4099-BECE-8D8C54C07C10}" dt="2022-01-08T10:25:21.513" v="5128"/>
          <ac:inkMkLst>
            <pc:docMk/>
            <pc:sldMk cId="2482103452" sldId="326"/>
            <ac:inkMk id="52" creationId="{BB8F30E1-26D1-4E36-821B-D0E8D346C8DD}"/>
          </ac:inkMkLst>
        </pc:inkChg>
        <pc:inkChg chg="add">
          <ac:chgData name="Viet Anh Nguyen" userId="b95f61ff061388d5" providerId="LiveId" clId="{3E39147E-158E-4099-BECE-8D8C54C07C10}" dt="2022-01-08T10:25:21.513" v="5128"/>
          <ac:inkMkLst>
            <pc:docMk/>
            <pc:sldMk cId="2482103452" sldId="326"/>
            <ac:inkMk id="53" creationId="{339F7D5A-88EF-47C4-8349-ABE788CAFFE4}"/>
          </ac:inkMkLst>
        </pc:inkChg>
        <pc:inkChg chg="add del">
          <ac:chgData name="Viet Anh Nguyen" userId="b95f61ff061388d5" providerId="LiveId" clId="{3E39147E-158E-4099-BECE-8D8C54C07C10}" dt="2022-01-08T10:25:24.177" v="5132"/>
          <ac:inkMkLst>
            <pc:docMk/>
            <pc:sldMk cId="2482103452" sldId="326"/>
            <ac:inkMk id="54" creationId="{14545388-17D4-42B0-9BAB-B3A54B0E5690}"/>
          </ac:inkMkLst>
        </pc:inkChg>
        <pc:inkChg chg="add del">
          <ac:chgData name="Viet Anh Nguyen" userId="b95f61ff061388d5" providerId="LiveId" clId="{3E39147E-158E-4099-BECE-8D8C54C07C10}" dt="2022-01-08T10:25:24.177" v="5132"/>
          <ac:inkMkLst>
            <pc:docMk/>
            <pc:sldMk cId="2482103452" sldId="326"/>
            <ac:inkMk id="55" creationId="{6E6467E1-FED1-4B51-89CA-292ED12341CD}"/>
          </ac:inkMkLst>
        </pc:inkChg>
        <pc:inkChg chg="add del">
          <ac:chgData name="Viet Anh Nguyen" userId="b95f61ff061388d5" providerId="LiveId" clId="{3E39147E-158E-4099-BECE-8D8C54C07C10}" dt="2022-01-08T10:25:24.177" v="5132"/>
          <ac:inkMkLst>
            <pc:docMk/>
            <pc:sldMk cId="2482103452" sldId="326"/>
            <ac:inkMk id="56" creationId="{1E877C69-E0A9-4F14-B94B-6BD889EB1EBC}"/>
          </ac:inkMkLst>
        </pc:inkChg>
        <pc:inkChg chg="add">
          <ac:chgData name="Viet Anh Nguyen" userId="b95f61ff061388d5" providerId="LiveId" clId="{3E39147E-158E-4099-BECE-8D8C54C07C10}" dt="2022-01-08T10:25:24.177" v="5132"/>
          <ac:inkMkLst>
            <pc:docMk/>
            <pc:sldMk cId="2482103452" sldId="326"/>
            <ac:inkMk id="57" creationId="{164B9D2B-1631-4C0A-8321-668B156CC601}"/>
          </ac:inkMkLst>
        </pc:inkChg>
        <pc:inkChg chg="add del">
          <ac:chgData name="Viet Anh Nguyen" userId="b95f61ff061388d5" providerId="LiveId" clId="{3E39147E-158E-4099-BECE-8D8C54C07C10}" dt="2022-01-08T10:25:26.349" v="5135"/>
          <ac:inkMkLst>
            <pc:docMk/>
            <pc:sldMk cId="2482103452" sldId="326"/>
            <ac:inkMk id="58" creationId="{2D09E070-EA50-4DCE-BCA9-D1C3BB5D5374}"/>
          </ac:inkMkLst>
        </pc:inkChg>
        <pc:inkChg chg="add del">
          <ac:chgData name="Viet Anh Nguyen" userId="b95f61ff061388d5" providerId="LiveId" clId="{3E39147E-158E-4099-BECE-8D8C54C07C10}" dt="2022-01-08T10:25:26.349" v="5135"/>
          <ac:inkMkLst>
            <pc:docMk/>
            <pc:sldMk cId="2482103452" sldId="326"/>
            <ac:inkMk id="59" creationId="{D1E467AA-6287-49EF-8A7F-8657C7C1439C}"/>
          </ac:inkMkLst>
        </pc:inkChg>
        <pc:inkChg chg="add del">
          <ac:chgData name="Viet Anh Nguyen" userId="b95f61ff061388d5" providerId="LiveId" clId="{3E39147E-158E-4099-BECE-8D8C54C07C10}" dt="2022-01-08T10:25:28.570" v="5139"/>
          <ac:inkMkLst>
            <pc:docMk/>
            <pc:sldMk cId="2482103452" sldId="326"/>
            <ac:inkMk id="60" creationId="{186CE6B0-55C0-456D-AD41-C467A37D5356}"/>
          </ac:inkMkLst>
        </pc:inkChg>
        <pc:inkChg chg="add del">
          <ac:chgData name="Viet Anh Nguyen" userId="b95f61ff061388d5" providerId="LiveId" clId="{3E39147E-158E-4099-BECE-8D8C54C07C10}" dt="2022-01-08T10:25:28.570" v="5139"/>
          <ac:inkMkLst>
            <pc:docMk/>
            <pc:sldMk cId="2482103452" sldId="326"/>
            <ac:inkMk id="61" creationId="{8B4DAAFD-9514-4B7C-84FB-06BC35B764C6}"/>
          </ac:inkMkLst>
        </pc:inkChg>
        <pc:inkChg chg="add del">
          <ac:chgData name="Viet Anh Nguyen" userId="b95f61ff061388d5" providerId="LiveId" clId="{3E39147E-158E-4099-BECE-8D8C54C07C10}" dt="2022-01-08T10:25:28.570" v="5139"/>
          <ac:inkMkLst>
            <pc:docMk/>
            <pc:sldMk cId="2482103452" sldId="326"/>
            <ac:inkMk id="62" creationId="{9ED7A781-AAAE-4A84-8FAA-5BFBD74D82CA}"/>
          </ac:inkMkLst>
        </pc:inkChg>
        <pc:inkChg chg="add del">
          <ac:chgData name="Viet Anh Nguyen" userId="b95f61ff061388d5" providerId="LiveId" clId="{3E39147E-158E-4099-BECE-8D8C54C07C10}" dt="2022-01-08T10:25:28.570" v="5139"/>
          <ac:inkMkLst>
            <pc:docMk/>
            <pc:sldMk cId="2482103452" sldId="326"/>
            <ac:inkMk id="63" creationId="{F94BE59F-7038-4BD4-922E-363DB4CAE38A}"/>
          </ac:inkMkLst>
        </pc:inkChg>
        <pc:inkChg chg="add">
          <ac:chgData name="Viet Anh Nguyen" userId="b95f61ff061388d5" providerId="LiveId" clId="{3E39147E-158E-4099-BECE-8D8C54C07C10}" dt="2022-01-08T10:25:28.570" v="5139"/>
          <ac:inkMkLst>
            <pc:docMk/>
            <pc:sldMk cId="2482103452" sldId="326"/>
            <ac:inkMk id="64" creationId="{42984734-8794-461C-8EF9-D1D441DAB9AF}"/>
          </ac:inkMkLst>
        </pc:inkChg>
        <pc:inkChg chg="add del">
          <ac:chgData name="Viet Anh Nguyen" userId="b95f61ff061388d5" providerId="LiveId" clId="{3E39147E-158E-4099-BECE-8D8C54C07C10}" dt="2022-01-08T10:25:32.563" v="5146"/>
          <ac:inkMkLst>
            <pc:docMk/>
            <pc:sldMk cId="2482103452" sldId="326"/>
            <ac:inkMk id="65" creationId="{7C7C6036-792D-4AAD-8C2D-EC6706FB4D38}"/>
          </ac:inkMkLst>
        </pc:inkChg>
        <pc:inkChg chg="add del">
          <ac:chgData name="Viet Anh Nguyen" userId="b95f61ff061388d5" providerId="LiveId" clId="{3E39147E-158E-4099-BECE-8D8C54C07C10}" dt="2022-01-08T10:25:31.639" v="5144"/>
          <ac:inkMkLst>
            <pc:docMk/>
            <pc:sldMk cId="2482103452" sldId="326"/>
            <ac:inkMk id="66" creationId="{1A6C684C-DD8C-4614-BBBA-F7019F8B19FD}"/>
          </ac:inkMkLst>
        </pc:inkChg>
        <pc:inkChg chg="add del">
          <ac:chgData name="Viet Anh Nguyen" userId="b95f61ff061388d5" providerId="LiveId" clId="{3E39147E-158E-4099-BECE-8D8C54C07C10}" dt="2022-01-08T10:25:31.639" v="5144"/>
          <ac:inkMkLst>
            <pc:docMk/>
            <pc:sldMk cId="2482103452" sldId="326"/>
            <ac:inkMk id="67" creationId="{418DC344-52D9-418C-899B-E851A3EA5EE4}"/>
          </ac:inkMkLst>
        </pc:inkChg>
        <pc:inkChg chg="add del">
          <ac:chgData name="Viet Anh Nguyen" userId="b95f61ff061388d5" providerId="LiveId" clId="{3E39147E-158E-4099-BECE-8D8C54C07C10}" dt="2022-01-08T10:25:31.639" v="5144"/>
          <ac:inkMkLst>
            <pc:docMk/>
            <pc:sldMk cId="2482103452" sldId="326"/>
            <ac:inkMk id="68" creationId="{B0BD4F14-EC7C-48FC-8CA5-1054F6D62332}"/>
          </ac:inkMkLst>
        </pc:inkChg>
        <pc:inkChg chg="add del">
          <ac:chgData name="Viet Anh Nguyen" userId="b95f61ff061388d5" providerId="LiveId" clId="{3E39147E-158E-4099-BECE-8D8C54C07C10}" dt="2022-01-08T10:25:32.563" v="5146"/>
          <ac:inkMkLst>
            <pc:docMk/>
            <pc:sldMk cId="2482103452" sldId="326"/>
            <ac:inkMk id="69" creationId="{4AC281AB-A88B-4372-BF3F-4D5853935C85}"/>
          </ac:inkMkLst>
        </pc:inkChg>
        <pc:inkChg chg="add del">
          <ac:chgData name="Viet Anh Nguyen" userId="b95f61ff061388d5" providerId="LiveId" clId="{3E39147E-158E-4099-BECE-8D8C54C07C10}" dt="2022-01-08T10:25:32.563" v="5146"/>
          <ac:inkMkLst>
            <pc:docMk/>
            <pc:sldMk cId="2482103452" sldId="326"/>
            <ac:inkMk id="70" creationId="{2A941AA1-4DC9-419F-B3B9-D986E0EE2F9C}"/>
          </ac:inkMkLst>
        </pc:inkChg>
        <pc:inkChg chg="add">
          <ac:chgData name="Viet Anh Nguyen" userId="b95f61ff061388d5" providerId="LiveId" clId="{3E39147E-158E-4099-BECE-8D8C54C07C10}" dt="2022-01-08T10:25:32.563" v="5146"/>
          <ac:inkMkLst>
            <pc:docMk/>
            <pc:sldMk cId="2482103452" sldId="326"/>
            <ac:inkMk id="71" creationId="{2AD119E1-A542-463B-B1DC-7AAD8B340D0B}"/>
          </ac:inkMkLst>
        </pc:inkChg>
        <pc:inkChg chg="add del">
          <ac:chgData name="Viet Anh Nguyen" userId="b95f61ff061388d5" providerId="LiveId" clId="{3E39147E-158E-4099-BECE-8D8C54C07C10}" dt="2022-01-08T10:25:41.133" v="5151"/>
          <ac:inkMkLst>
            <pc:docMk/>
            <pc:sldMk cId="2482103452" sldId="326"/>
            <ac:inkMk id="72" creationId="{9D85A099-7337-4796-91D1-A3C4C32CFBAE}"/>
          </ac:inkMkLst>
        </pc:inkChg>
        <pc:inkChg chg="add del">
          <ac:chgData name="Viet Anh Nguyen" userId="b95f61ff061388d5" providerId="LiveId" clId="{3E39147E-158E-4099-BECE-8D8C54C07C10}" dt="2022-01-08T10:25:41.133" v="5151"/>
          <ac:inkMkLst>
            <pc:docMk/>
            <pc:sldMk cId="2482103452" sldId="326"/>
            <ac:inkMk id="73" creationId="{C27180AC-4E75-4CD6-B9BA-4227AA4FD9C3}"/>
          </ac:inkMkLst>
        </pc:inkChg>
        <pc:inkChg chg="add del">
          <ac:chgData name="Viet Anh Nguyen" userId="b95f61ff061388d5" providerId="LiveId" clId="{3E39147E-158E-4099-BECE-8D8C54C07C10}" dt="2022-01-08T10:25:41.133" v="5151"/>
          <ac:inkMkLst>
            <pc:docMk/>
            <pc:sldMk cId="2482103452" sldId="326"/>
            <ac:inkMk id="74" creationId="{2A67F002-E0F7-41F2-A1B7-DD042B407348}"/>
          </ac:inkMkLst>
        </pc:inkChg>
        <pc:inkChg chg="add del">
          <ac:chgData name="Viet Anh Nguyen" userId="b95f61ff061388d5" providerId="LiveId" clId="{3E39147E-158E-4099-BECE-8D8C54C07C10}" dt="2022-01-08T10:25:41.133" v="5151"/>
          <ac:inkMkLst>
            <pc:docMk/>
            <pc:sldMk cId="2482103452" sldId="326"/>
            <ac:inkMk id="75" creationId="{A96EE3A4-5A5D-4AD1-BBFB-1267C75DE8A7}"/>
          </ac:inkMkLst>
        </pc:inkChg>
        <pc:inkChg chg="add del">
          <ac:chgData name="Viet Anh Nguyen" userId="b95f61ff061388d5" providerId="LiveId" clId="{3E39147E-158E-4099-BECE-8D8C54C07C10}" dt="2022-01-08T10:25:42.264" v="5153"/>
          <ac:inkMkLst>
            <pc:docMk/>
            <pc:sldMk cId="2482103452" sldId="326"/>
            <ac:inkMk id="76" creationId="{27B16F1A-D74C-4218-9472-7119A15B3436}"/>
          </ac:inkMkLst>
        </pc:inkChg>
        <pc:inkChg chg="add">
          <ac:chgData name="Viet Anh Nguyen" userId="b95f61ff061388d5" providerId="LiveId" clId="{3E39147E-158E-4099-BECE-8D8C54C07C10}" dt="2022-01-08T10:25:41.133" v="5151"/>
          <ac:inkMkLst>
            <pc:docMk/>
            <pc:sldMk cId="2482103452" sldId="326"/>
            <ac:inkMk id="77" creationId="{6A69BC72-EC76-4743-A92E-4D16AB46A839}"/>
          </ac:inkMkLst>
        </pc:inkChg>
        <pc:inkChg chg="add del">
          <ac:chgData name="Viet Anh Nguyen" userId="b95f61ff061388d5" providerId="LiveId" clId="{3E39147E-158E-4099-BECE-8D8C54C07C10}" dt="2022-01-08T10:25:42.264" v="5153"/>
          <ac:inkMkLst>
            <pc:docMk/>
            <pc:sldMk cId="2482103452" sldId="326"/>
            <ac:inkMk id="78" creationId="{D85DAC43-D588-46FD-8027-7C5A761A7815}"/>
          </ac:inkMkLst>
        </pc:inkChg>
        <pc:inkChg chg="add">
          <ac:chgData name="Viet Anh Nguyen" userId="b95f61ff061388d5" providerId="LiveId" clId="{3E39147E-158E-4099-BECE-8D8C54C07C10}" dt="2022-01-08T10:25:42.264" v="5153"/>
          <ac:inkMkLst>
            <pc:docMk/>
            <pc:sldMk cId="2482103452" sldId="326"/>
            <ac:inkMk id="79" creationId="{7C5C352C-DF7B-462B-85C0-6679B7E2B842}"/>
          </ac:inkMkLst>
        </pc:inkChg>
        <pc:inkChg chg="add del">
          <ac:chgData name="Viet Anh Nguyen" userId="b95f61ff061388d5" providerId="LiveId" clId="{3E39147E-158E-4099-BECE-8D8C54C07C10}" dt="2022-01-08T10:25:49.633" v="5166"/>
          <ac:inkMkLst>
            <pc:docMk/>
            <pc:sldMk cId="2482103452" sldId="326"/>
            <ac:inkMk id="80" creationId="{2F4FC87F-0351-42FF-AFC7-9E56D099EBE9}"/>
          </ac:inkMkLst>
        </pc:inkChg>
        <pc:inkChg chg="add del">
          <ac:chgData name="Viet Anh Nguyen" userId="b95f61ff061388d5" providerId="LiveId" clId="{3E39147E-158E-4099-BECE-8D8C54C07C10}" dt="2022-01-08T10:25:49.633" v="5166"/>
          <ac:inkMkLst>
            <pc:docMk/>
            <pc:sldMk cId="2482103452" sldId="326"/>
            <ac:inkMk id="81" creationId="{E3F6CC27-121F-403E-BB4B-3648934ED883}"/>
          </ac:inkMkLst>
        </pc:inkChg>
        <pc:inkChg chg="add del">
          <ac:chgData name="Viet Anh Nguyen" userId="b95f61ff061388d5" providerId="LiveId" clId="{3E39147E-158E-4099-BECE-8D8C54C07C10}" dt="2022-01-08T10:25:49.633" v="5166"/>
          <ac:inkMkLst>
            <pc:docMk/>
            <pc:sldMk cId="2482103452" sldId="326"/>
            <ac:inkMk id="82" creationId="{4AC2A2D8-4E5D-422D-90F0-78CC48549C6F}"/>
          </ac:inkMkLst>
        </pc:inkChg>
        <pc:inkChg chg="add del">
          <ac:chgData name="Viet Anh Nguyen" userId="b95f61ff061388d5" providerId="LiveId" clId="{3E39147E-158E-4099-BECE-8D8C54C07C10}" dt="2022-01-08T10:25:49.633" v="5166"/>
          <ac:inkMkLst>
            <pc:docMk/>
            <pc:sldMk cId="2482103452" sldId="326"/>
            <ac:inkMk id="83" creationId="{C29C63F8-B37C-4C5A-AB4D-309205470493}"/>
          </ac:inkMkLst>
        </pc:inkChg>
        <pc:inkChg chg="add del">
          <ac:chgData name="Viet Anh Nguyen" userId="b95f61ff061388d5" providerId="LiveId" clId="{3E39147E-158E-4099-BECE-8D8C54C07C10}" dt="2022-01-08T10:25:49.633" v="5166"/>
          <ac:inkMkLst>
            <pc:docMk/>
            <pc:sldMk cId="2482103452" sldId="326"/>
            <ac:inkMk id="84" creationId="{08F34B94-4314-4A2C-AD2B-8BE2244E093F}"/>
          </ac:inkMkLst>
        </pc:inkChg>
        <pc:inkChg chg="add del">
          <ac:chgData name="Viet Anh Nguyen" userId="b95f61ff061388d5" providerId="LiveId" clId="{3E39147E-158E-4099-BECE-8D8C54C07C10}" dt="2022-01-08T10:25:49.633" v="5166"/>
          <ac:inkMkLst>
            <pc:docMk/>
            <pc:sldMk cId="2482103452" sldId="326"/>
            <ac:inkMk id="85" creationId="{9CF6E36B-1023-450A-92A9-3BCAE6683EC8}"/>
          </ac:inkMkLst>
        </pc:inkChg>
        <pc:inkChg chg="add del">
          <ac:chgData name="Viet Anh Nguyen" userId="b95f61ff061388d5" providerId="LiveId" clId="{3E39147E-158E-4099-BECE-8D8C54C07C10}" dt="2022-01-08T10:25:49.633" v="5166"/>
          <ac:inkMkLst>
            <pc:docMk/>
            <pc:sldMk cId="2482103452" sldId="326"/>
            <ac:inkMk id="86" creationId="{DAEDBE52-7E26-429E-B5A9-244D6B902016}"/>
          </ac:inkMkLst>
        </pc:inkChg>
        <pc:inkChg chg="add del">
          <ac:chgData name="Viet Anh Nguyen" userId="b95f61ff061388d5" providerId="LiveId" clId="{3E39147E-158E-4099-BECE-8D8C54C07C10}" dt="2022-01-08T10:25:49.633" v="5166"/>
          <ac:inkMkLst>
            <pc:docMk/>
            <pc:sldMk cId="2482103452" sldId="326"/>
            <ac:inkMk id="87" creationId="{F1DEADAD-586B-4D45-A6A2-EACD13B4BA0C}"/>
          </ac:inkMkLst>
        </pc:inkChg>
        <pc:inkChg chg="add del">
          <ac:chgData name="Viet Anh Nguyen" userId="b95f61ff061388d5" providerId="LiveId" clId="{3E39147E-158E-4099-BECE-8D8C54C07C10}" dt="2022-01-08T10:25:49.633" v="5166"/>
          <ac:inkMkLst>
            <pc:docMk/>
            <pc:sldMk cId="2482103452" sldId="326"/>
            <ac:inkMk id="88" creationId="{2063447F-3BB6-4136-8EE3-9824FE127E6A}"/>
          </ac:inkMkLst>
        </pc:inkChg>
        <pc:inkChg chg="add del">
          <ac:chgData name="Viet Anh Nguyen" userId="b95f61ff061388d5" providerId="LiveId" clId="{3E39147E-158E-4099-BECE-8D8C54C07C10}" dt="2022-01-08T10:25:49.633" v="5166"/>
          <ac:inkMkLst>
            <pc:docMk/>
            <pc:sldMk cId="2482103452" sldId="326"/>
            <ac:inkMk id="89" creationId="{7D8ED2FC-A806-4793-B5EC-04EE5FA18FD2}"/>
          </ac:inkMkLst>
        </pc:inkChg>
        <pc:inkChg chg="add del">
          <ac:chgData name="Viet Anh Nguyen" userId="b95f61ff061388d5" providerId="LiveId" clId="{3E39147E-158E-4099-BECE-8D8C54C07C10}" dt="2022-01-08T10:25:49.633" v="5166"/>
          <ac:inkMkLst>
            <pc:docMk/>
            <pc:sldMk cId="2482103452" sldId="326"/>
            <ac:inkMk id="90" creationId="{E242652C-36E6-4577-8FAB-330FF6C1B005}"/>
          </ac:inkMkLst>
        </pc:inkChg>
        <pc:inkChg chg="add del">
          <ac:chgData name="Viet Anh Nguyen" userId="b95f61ff061388d5" providerId="LiveId" clId="{3E39147E-158E-4099-BECE-8D8C54C07C10}" dt="2022-01-08T10:25:49.633" v="5166"/>
          <ac:inkMkLst>
            <pc:docMk/>
            <pc:sldMk cId="2482103452" sldId="326"/>
            <ac:inkMk id="91" creationId="{962EF4B9-DDB8-4B5B-B827-562862802D62}"/>
          </ac:inkMkLst>
        </pc:inkChg>
        <pc:inkChg chg="add">
          <ac:chgData name="Viet Anh Nguyen" userId="b95f61ff061388d5" providerId="LiveId" clId="{3E39147E-158E-4099-BECE-8D8C54C07C10}" dt="2022-01-08T10:25:49.633" v="5166"/>
          <ac:inkMkLst>
            <pc:docMk/>
            <pc:sldMk cId="2482103452" sldId="326"/>
            <ac:inkMk id="92" creationId="{A9FAA324-18C4-45E2-B098-882936206806}"/>
          </ac:inkMkLst>
        </pc:inkChg>
        <pc:inkChg chg="add">
          <ac:chgData name="Viet Anh Nguyen" userId="b95f61ff061388d5" providerId="LiveId" clId="{3E39147E-158E-4099-BECE-8D8C54C07C10}" dt="2022-01-08T10:25:49.633" v="5166"/>
          <ac:inkMkLst>
            <pc:docMk/>
            <pc:sldMk cId="2482103452" sldId="326"/>
            <ac:inkMk id="93" creationId="{BA9BDA98-5C26-4B6C-B75F-790DAAE6CC5E}"/>
          </ac:inkMkLst>
        </pc:inkChg>
        <pc:inkChg chg="add">
          <ac:chgData name="Viet Anh Nguyen" userId="b95f61ff061388d5" providerId="LiveId" clId="{3E39147E-158E-4099-BECE-8D8C54C07C10}" dt="2022-01-08T10:25:49.633" v="5166"/>
          <ac:inkMkLst>
            <pc:docMk/>
            <pc:sldMk cId="2482103452" sldId="326"/>
            <ac:inkMk id="94" creationId="{ED82BB03-F416-40A7-840C-C22AB2FC2054}"/>
          </ac:inkMkLst>
        </pc:inkChg>
        <pc:inkChg chg="add del">
          <ac:chgData name="Viet Anh Nguyen" userId="b95f61ff061388d5" providerId="LiveId" clId="{3E39147E-158E-4099-BECE-8D8C54C07C10}" dt="2022-01-08T10:25:55.566" v="5181"/>
          <ac:inkMkLst>
            <pc:docMk/>
            <pc:sldMk cId="2482103452" sldId="326"/>
            <ac:inkMk id="95" creationId="{0838D595-5A01-4E01-897B-C24E6A88ED7F}"/>
          </ac:inkMkLst>
        </pc:inkChg>
        <pc:inkChg chg="add del">
          <ac:chgData name="Viet Anh Nguyen" userId="b95f61ff061388d5" providerId="LiveId" clId="{3E39147E-158E-4099-BECE-8D8C54C07C10}" dt="2022-01-08T10:25:55.566" v="5181"/>
          <ac:inkMkLst>
            <pc:docMk/>
            <pc:sldMk cId="2482103452" sldId="326"/>
            <ac:inkMk id="96" creationId="{AB5A96A2-C6D6-4708-A202-79A10F1146E8}"/>
          </ac:inkMkLst>
        </pc:inkChg>
        <pc:inkChg chg="add del">
          <ac:chgData name="Viet Anh Nguyen" userId="b95f61ff061388d5" providerId="LiveId" clId="{3E39147E-158E-4099-BECE-8D8C54C07C10}" dt="2022-01-08T10:25:55.566" v="5181"/>
          <ac:inkMkLst>
            <pc:docMk/>
            <pc:sldMk cId="2482103452" sldId="326"/>
            <ac:inkMk id="97" creationId="{EC9F8B4F-706E-41D5-9D34-97C41B8FA9A4}"/>
          </ac:inkMkLst>
        </pc:inkChg>
        <pc:inkChg chg="add del">
          <ac:chgData name="Viet Anh Nguyen" userId="b95f61ff061388d5" providerId="LiveId" clId="{3E39147E-158E-4099-BECE-8D8C54C07C10}" dt="2022-01-08T10:25:55.566" v="5181"/>
          <ac:inkMkLst>
            <pc:docMk/>
            <pc:sldMk cId="2482103452" sldId="326"/>
            <ac:inkMk id="98" creationId="{D38BB4D0-C0E7-42AD-A112-8EB67BB9C154}"/>
          </ac:inkMkLst>
        </pc:inkChg>
        <pc:inkChg chg="add del">
          <ac:chgData name="Viet Anh Nguyen" userId="b95f61ff061388d5" providerId="LiveId" clId="{3E39147E-158E-4099-BECE-8D8C54C07C10}" dt="2022-01-08T10:25:55.566" v="5181"/>
          <ac:inkMkLst>
            <pc:docMk/>
            <pc:sldMk cId="2482103452" sldId="326"/>
            <ac:inkMk id="99" creationId="{6E64541F-0FB9-4915-8646-E8779F623EF9}"/>
          </ac:inkMkLst>
        </pc:inkChg>
        <pc:inkChg chg="add del">
          <ac:chgData name="Viet Anh Nguyen" userId="b95f61ff061388d5" providerId="LiveId" clId="{3E39147E-158E-4099-BECE-8D8C54C07C10}" dt="2022-01-08T10:25:55.566" v="5181"/>
          <ac:inkMkLst>
            <pc:docMk/>
            <pc:sldMk cId="2482103452" sldId="326"/>
            <ac:inkMk id="100" creationId="{FF55C396-4403-495B-A198-85470C6F61E7}"/>
          </ac:inkMkLst>
        </pc:inkChg>
        <pc:inkChg chg="add del">
          <ac:chgData name="Viet Anh Nguyen" userId="b95f61ff061388d5" providerId="LiveId" clId="{3E39147E-158E-4099-BECE-8D8C54C07C10}" dt="2022-01-08T10:25:55.566" v="5181"/>
          <ac:inkMkLst>
            <pc:docMk/>
            <pc:sldMk cId="2482103452" sldId="326"/>
            <ac:inkMk id="101" creationId="{7C2C04AD-C7EB-43A7-BE7F-C8AC99E65DB5}"/>
          </ac:inkMkLst>
        </pc:inkChg>
        <pc:inkChg chg="add del">
          <ac:chgData name="Viet Anh Nguyen" userId="b95f61ff061388d5" providerId="LiveId" clId="{3E39147E-158E-4099-BECE-8D8C54C07C10}" dt="2022-01-08T10:25:55.566" v="5181"/>
          <ac:inkMkLst>
            <pc:docMk/>
            <pc:sldMk cId="2482103452" sldId="326"/>
            <ac:inkMk id="102" creationId="{C898A751-4E81-4683-A876-34FF0116A2B6}"/>
          </ac:inkMkLst>
        </pc:inkChg>
        <pc:inkChg chg="add del">
          <ac:chgData name="Viet Anh Nguyen" userId="b95f61ff061388d5" providerId="LiveId" clId="{3E39147E-158E-4099-BECE-8D8C54C07C10}" dt="2022-01-08T10:25:55.566" v="5181"/>
          <ac:inkMkLst>
            <pc:docMk/>
            <pc:sldMk cId="2482103452" sldId="326"/>
            <ac:inkMk id="103" creationId="{B0A601B7-0337-4EE8-8085-35B4D289DE41}"/>
          </ac:inkMkLst>
        </pc:inkChg>
        <pc:inkChg chg="add del">
          <ac:chgData name="Viet Anh Nguyen" userId="b95f61ff061388d5" providerId="LiveId" clId="{3E39147E-158E-4099-BECE-8D8C54C07C10}" dt="2022-01-08T10:25:55.566" v="5181"/>
          <ac:inkMkLst>
            <pc:docMk/>
            <pc:sldMk cId="2482103452" sldId="326"/>
            <ac:inkMk id="104" creationId="{623E2087-A4F0-4C3C-8B6E-610B3096C687}"/>
          </ac:inkMkLst>
        </pc:inkChg>
        <pc:inkChg chg="add del">
          <ac:chgData name="Viet Anh Nguyen" userId="b95f61ff061388d5" providerId="LiveId" clId="{3E39147E-158E-4099-BECE-8D8C54C07C10}" dt="2022-01-08T10:25:55.566" v="5181"/>
          <ac:inkMkLst>
            <pc:docMk/>
            <pc:sldMk cId="2482103452" sldId="326"/>
            <ac:inkMk id="105" creationId="{8020A2F8-7657-476B-9520-AB77235D8D7E}"/>
          </ac:inkMkLst>
        </pc:inkChg>
        <pc:inkChg chg="add del">
          <ac:chgData name="Viet Anh Nguyen" userId="b95f61ff061388d5" providerId="LiveId" clId="{3E39147E-158E-4099-BECE-8D8C54C07C10}" dt="2022-01-08T10:25:55.566" v="5181"/>
          <ac:inkMkLst>
            <pc:docMk/>
            <pc:sldMk cId="2482103452" sldId="326"/>
            <ac:inkMk id="106" creationId="{9382B0FE-5C88-461B-8B8B-D8F851444045}"/>
          </ac:inkMkLst>
        </pc:inkChg>
        <pc:inkChg chg="add del">
          <ac:chgData name="Viet Anh Nguyen" userId="b95f61ff061388d5" providerId="LiveId" clId="{3E39147E-158E-4099-BECE-8D8C54C07C10}" dt="2022-01-08T10:25:55.566" v="5181"/>
          <ac:inkMkLst>
            <pc:docMk/>
            <pc:sldMk cId="2482103452" sldId="326"/>
            <ac:inkMk id="107" creationId="{C350432D-30C3-49CD-8820-1A04EB22D45F}"/>
          </ac:inkMkLst>
        </pc:inkChg>
        <pc:inkChg chg="add del">
          <ac:chgData name="Viet Anh Nguyen" userId="b95f61ff061388d5" providerId="LiveId" clId="{3E39147E-158E-4099-BECE-8D8C54C07C10}" dt="2022-01-08T10:25:55.566" v="5181"/>
          <ac:inkMkLst>
            <pc:docMk/>
            <pc:sldMk cId="2482103452" sldId="326"/>
            <ac:inkMk id="108" creationId="{FB338E22-ED11-4BA7-8CFC-21FD19093893}"/>
          </ac:inkMkLst>
        </pc:inkChg>
        <pc:inkChg chg="add del">
          <ac:chgData name="Viet Anh Nguyen" userId="b95f61ff061388d5" providerId="LiveId" clId="{3E39147E-158E-4099-BECE-8D8C54C07C10}" dt="2022-01-08T10:25:56.646" v="5185"/>
          <ac:inkMkLst>
            <pc:docMk/>
            <pc:sldMk cId="2482103452" sldId="326"/>
            <ac:inkMk id="109" creationId="{6F602995-9DD7-42D8-9494-F8144FD12B2B}"/>
          </ac:inkMkLst>
        </pc:inkChg>
        <pc:inkChg chg="add del">
          <ac:chgData name="Viet Anh Nguyen" userId="b95f61ff061388d5" providerId="LiveId" clId="{3E39147E-158E-4099-BECE-8D8C54C07C10}" dt="2022-01-08T10:25:56.646" v="5185"/>
          <ac:inkMkLst>
            <pc:docMk/>
            <pc:sldMk cId="2482103452" sldId="326"/>
            <ac:inkMk id="110" creationId="{BC085634-B99C-4994-A268-CB45AD48DFFA}"/>
          </ac:inkMkLst>
        </pc:inkChg>
        <pc:inkChg chg="add del">
          <ac:chgData name="Viet Anh Nguyen" userId="b95f61ff061388d5" providerId="LiveId" clId="{3E39147E-158E-4099-BECE-8D8C54C07C10}" dt="2022-01-08T10:25:56.646" v="5185"/>
          <ac:inkMkLst>
            <pc:docMk/>
            <pc:sldMk cId="2482103452" sldId="326"/>
            <ac:inkMk id="111" creationId="{8F2DF4BE-859F-4CBA-A4C6-43AB8FB72FA6}"/>
          </ac:inkMkLst>
        </pc:inkChg>
        <pc:inkChg chg="add del">
          <ac:chgData name="Viet Anh Nguyen" userId="b95f61ff061388d5" providerId="LiveId" clId="{3E39147E-158E-4099-BECE-8D8C54C07C10}" dt="2022-01-08T10:25:56.646" v="5185"/>
          <ac:inkMkLst>
            <pc:docMk/>
            <pc:sldMk cId="2482103452" sldId="326"/>
            <ac:inkMk id="112" creationId="{86E414B9-4F8B-4090-818A-D7AC9F5C08A2}"/>
          </ac:inkMkLst>
        </pc:inkChg>
        <pc:inkChg chg="add">
          <ac:chgData name="Viet Anh Nguyen" userId="b95f61ff061388d5" providerId="LiveId" clId="{3E39147E-158E-4099-BECE-8D8C54C07C10}" dt="2022-01-08T10:25:56.646" v="5185"/>
          <ac:inkMkLst>
            <pc:docMk/>
            <pc:sldMk cId="2482103452" sldId="326"/>
            <ac:inkMk id="113" creationId="{AB01CF56-E4A0-4AA8-A2D7-9E45835EC048}"/>
          </ac:inkMkLst>
        </pc:inkChg>
        <pc:inkChg chg="add del">
          <ac:chgData name="Viet Anh Nguyen" userId="b95f61ff061388d5" providerId="LiveId" clId="{3E39147E-158E-4099-BECE-8D8C54C07C10}" dt="2022-01-08T10:25:58.407" v="5190"/>
          <ac:inkMkLst>
            <pc:docMk/>
            <pc:sldMk cId="2482103452" sldId="326"/>
            <ac:inkMk id="114" creationId="{3D6FD909-CE4A-41FE-9146-2191B29D616D}"/>
          </ac:inkMkLst>
        </pc:inkChg>
        <pc:inkChg chg="add del">
          <ac:chgData name="Viet Anh Nguyen" userId="b95f61ff061388d5" providerId="LiveId" clId="{3E39147E-158E-4099-BECE-8D8C54C07C10}" dt="2022-01-08T10:25:58.407" v="5190"/>
          <ac:inkMkLst>
            <pc:docMk/>
            <pc:sldMk cId="2482103452" sldId="326"/>
            <ac:inkMk id="115" creationId="{F4C31664-FD19-4028-ADBF-B9CF4CFC5CEA}"/>
          </ac:inkMkLst>
        </pc:inkChg>
        <pc:inkChg chg="add del">
          <ac:chgData name="Viet Anh Nguyen" userId="b95f61ff061388d5" providerId="LiveId" clId="{3E39147E-158E-4099-BECE-8D8C54C07C10}" dt="2022-01-08T10:25:58.407" v="5190"/>
          <ac:inkMkLst>
            <pc:docMk/>
            <pc:sldMk cId="2482103452" sldId="326"/>
            <ac:inkMk id="116" creationId="{0B6CB3DB-3572-4C04-92BA-76908C200994}"/>
          </ac:inkMkLst>
        </pc:inkChg>
        <pc:inkChg chg="add del">
          <ac:chgData name="Viet Anh Nguyen" userId="b95f61ff061388d5" providerId="LiveId" clId="{3E39147E-158E-4099-BECE-8D8C54C07C10}" dt="2022-01-08T10:25:58.407" v="5190"/>
          <ac:inkMkLst>
            <pc:docMk/>
            <pc:sldMk cId="2482103452" sldId="326"/>
            <ac:inkMk id="117" creationId="{03C0F0AC-3F98-4DC0-94E8-8EC3F668111C}"/>
          </ac:inkMkLst>
        </pc:inkChg>
        <pc:inkChg chg="add">
          <ac:chgData name="Viet Anh Nguyen" userId="b95f61ff061388d5" providerId="LiveId" clId="{3E39147E-158E-4099-BECE-8D8C54C07C10}" dt="2022-01-08T10:25:58.407" v="5190"/>
          <ac:inkMkLst>
            <pc:docMk/>
            <pc:sldMk cId="2482103452" sldId="326"/>
            <ac:inkMk id="118" creationId="{2721149E-1371-4E2D-A29B-CEF2D508AE4D}"/>
          </ac:inkMkLst>
        </pc:inkChg>
        <pc:inkChg chg="add del">
          <ac:chgData name="Viet Anh Nguyen" userId="b95f61ff061388d5" providerId="LiveId" clId="{3E39147E-158E-4099-BECE-8D8C54C07C10}" dt="2022-01-08T10:26:01.828" v="5196"/>
          <ac:inkMkLst>
            <pc:docMk/>
            <pc:sldMk cId="2482103452" sldId="326"/>
            <ac:inkMk id="119" creationId="{C2BDCBF9-33C0-4908-AB10-85664D5353FC}"/>
          </ac:inkMkLst>
        </pc:inkChg>
        <pc:inkChg chg="add del">
          <ac:chgData name="Viet Anh Nguyen" userId="b95f61ff061388d5" providerId="LiveId" clId="{3E39147E-158E-4099-BECE-8D8C54C07C10}" dt="2022-01-08T10:26:01.828" v="5196"/>
          <ac:inkMkLst>
            <pc:docMk/>
            <pc:sldMk cId="2482103452" sldId="326"/>
            <ac:inkMk id="120" creationId="{92B9D15C-5F04-4AB4-B1B3-1A5150722948}"/>
          </ac:inkMkLst>
        </pc:inkChg>
        <pc:inkChg chg="add del">
          <ac:chgData name="Viet Anh Nguyen" userId="b95f61ff061388d5" providerId="LiveId" clId="{3E39147E-158E-4099-BECE-8D8C54C07C10}" dt="2022-01-08T10:26:01.828" v="5196"/>
          <ac:inkMkLst>
            <pc:docMk/>
            <pc:sldMk cId="2482103452" sldId="326"/>
            <ac:inkMk id="121" creationId="{C5D93697-44EB-46F0-9E52-A01B4A6CA6F1}"/>
          </ac:inkMkLst>
        </pc:inkChg>
        <pc:inkChg chg="add del">
          <ac:chgData name="Viet Anh Nguyen" userId="b95f61ff061388d5" providerId="LiveId" clId="{3E39147E-158E-4099-BECE-8D8C54C07C10}" dt="2022-01-08T10:26:01.828" v="5196"/>
          <ac:inkMkLst>
            <pc:docMk/>
            <pc:sldMk cId="2482103452" sldId="326"/>
            <ac:inkMk id="122" creationId="{F137461D-4F1A-4F64-BCBC-EBF98B58456B}"/>
          </ac:inkMkLst>
        </pc:inkChg>
        <pc:inkChg chg="add del">
          <ac:chgData name="Viet Anh Nguyen" userId="b95f61ff061388d5" providerId="LiveId" clId="{3E39147E-158E-4099-BECE-8D8C54C07C10}" dt="2022-01-08T10:26:01.828" v="5196"/>
          <ac:inkMkLst>
            <pc:docMk/>
            <pc:sldMk cId="2482103452" sldId="326"/>
            <ac:inkMk id="123" creationId="{0475E9F6-2819-4426-9E70-5A38E369A717}"/>
          </ac:inkMkLst>
        </pc:inkChg>
        <pc:inkChg chg="add">
          <ac:chgData name="Viet Anh Nguyen" userId="b95f61ff061388d5" providerId="LiveId" clId="{3E39147E-158E-4099-BECE-8D8C54C07C10}" dt="2022-01-08T10:26:01.828" v="5196"/>
          <ac:inkMkLst>
            <pc:docMk/>
            <pc:sldMk cId="2482103452" sldId="326"/>
            <ac:inkMk id="124" creationId="{356ABECD-F13C-481F-B62C-7374E6E560FE}"/>
          </ac:inkMkLst>
        </pc:inkChg>
        <pc:inkChg chg="add">
          <ac:chgData name="Viet Anh Nguyen" userId="b95f61ff061388d5" providerId="LiveId" clId="{3E39147E-158E-4099-BECE-8D8C54C07C10}" dt="2022-01-08T10:26:01.828" v="5196"/>
          <ac:inkMkLst>
            <pc:docMk/>
            <pc:sldMk cId="2482103452" sldId="326"/>
            <ac:inkMk id="125" creationId="{4F90DC04-8775-4E73-98E8-39F2EE408079}"/>
          </ac:inkMkLst>
        </pc:inkChg>
        <pc:inkChg chg="add del">
          <ac:chgData name="Viet Anh Nguyen" userId="b95f61ff061388d5" providerId="LiveId" clId="{3E39147E-158E-4099-BECE-8D8C54C07C10}" dt="2022-01-08T10:26:09.927" v="5201"/>
          <ac:inkMkLst>
            <pc:docMk/>
            <pc:sldMk cId="2482103452" sldId="326"/>
            <ac:inkMk id="126" creationId="{CBB44A9D-7DFE-406E-8FB8-28F8323B80C2}"/>
          </ac:inkMkLst>
        </pc:inkChg>
        <pc:inkChg chg="add del">
          <ac:chgData name="Viet Anh Nguyen" userId="b95f61ff061388d5" providerId="LiveId" clId="{3E39147E-158E-4099-BECE-8D8C54C07C10}" dt="2022-01-08T10:26:09.927" v="5201"/>
          <ac:inkMkLst>
            <pc:docMk/>
            <pc:sldMk cId="2482103452" sldId="326"/>
            <ac:inkMk id="127" creationId="{D9C381BD-6F1A-44C5-B4C6-F264E93AD6B1}"/>
          </ac:inkMkLst>
        </pc:inkChg>
        <pc:inkChg chg="add del">
          <ac:chgData name="Viet Anh Nguyen" userId="b95f61ff061388d5" providerId="LiveId" clId="{3E39147E-158E-4099-BECE-8D8C54C07C10}" dt="2022-01-08T10:26:09.927" v="5201"/>
          <ac:inkMkLst>
            <pc:docMk/>
            <pc:sldMk cId="2482103452" sldId="326"/>
            <ac:inkMk id="128" creationId="{6D8726DA-122C-4036-ACA2-5D22209ED5F8}"/>
          </ac:inkMkLst>
        </pc:inkChg>
        <pc:inkChg chg="add del">
          <ac:chgData name="Viet Anh Nguyen" userId="b95f61ff061388d5" providerId="LiveId" clId="{3E39147E-158E-4099-BECE-8D8C54C07C10}" dt="2022-01-08T10:26:09.927" v="5201"/>
          <ac:inkMkLst>
            <pc:docMk/>
            <pc:sldMk cId="2482103452" sldId="326"/>
            <ac:inkMk id="129" creationId="{69C99D3F-95AF-4456-BEC3-58568F389439}"/>
          </ac:inkMkLst>
        </pc:inkChg>
        <pc:inkChg chg="add">
          <ac:chgData name="Viet Anh Nguyen" userId="b95f61ff061388d5" providerId="LiveId" clId="{3E39147E-158E-4099-BECE-8D8C54C07C10}" dt="2022-01-08T10:26:09.927" v="5201"/>
          <ac:inkMkLst>
            <pc:docMk/>
            <pc:sldMk cId="2482103452" sldId="326"/>
            <ac:inkMk id="130" creationId="{3437DD18-11ED-48F8-AA0C-FA63A977CD7C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22:31.1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158 189 1520 0,'0'0'224'0,"0"0"-132"16,0 0-30-16,0 0 149 15,0 0-3-15,0 0-45 16,0 0-2-16,-13-123-72 0,13 123-8 16,5 4-30-1,24 26 5-15,7 18 60 0,11 17-60 16,6 18-23-16,0 5 45 16,2 1-64-16,-2 0 14 15,-2-10-16-15,-1-13-6 16,-3-7 21-16,-7-11-27 15,-4-11 0-15,-11-8 5 16,-6-8-5-16,-7-6 0 16,-4-6 0-16,-6-6-40 15,5 1-10-15,3-4-125 16,-1 0-298-16,-1-16-181 0</inkml:trace>
  <inkml:trace contextRef="#ctx0" brushRef="#br0" timeOffset="274">831 70 1759 0,'0'0'368'0,"0"0"-182"15,0 0-12-15,0 0 21 16,0 0-30-16,-162 198-65 15,98-100-32-15,-9 7-67 16,-5 4 37-16,-8-7-9 16,2-6-28-16,3-14 19 15,9-9-13-15,10-12-5 0,20-16-4 16,15-12-35-16,27-18-110 16,3-8-206-16,21-7-371 0</inkml:trace>
  <inkml:trace contextRef="#ctx0" brushRef="#br0" timeOffset="744">1183 589 1886 0,'0'0'344'0,"0"0"-229"16,0 0 23-16,0 0 100 16,0 0-79-16,-154-118-100 15,110 117-18-15,-1 1-20 16,3 8 16-16,4 28-37 15,4 7 0-15,5 9 23 16,13 1-21-16,10-1-3 16,6-6 1-16,6-5-37 0,25-10 22 15,5-10-118-15,5-11 9 16,7-10 52-16,-4 0-17 16,-4-25 40-16,-3-3 25 15,-10 6 24-15,-8 2 13 16,-10 11 2-16,-4 5 33 15,-5 4 35-15,0 0-52 16,0 7-22-16,0 11-3 16,0 5 2-16,12 2-16 15,29-2-153-15,-2-8-228 16,3-8-240-16</inkml:trace>
  <inkml:trace contextRef="#ctx0" brushRef="#br0" timeOffset="980">1681 564 1639 0,'0'0'402'16,"0"0"-270"-16,0 0 72 16,-181 61 94-16,135-18-91 15,3 3-62-15,16 2-85 16,12 4-35-16,15-8 21 15,0-1-46-15,25-9-1 16,23-3-28-16,17-16-78 16,60-15-83-16,-16-3-296 15,-12-21-139-15</inkml:trace>
  <inkml:trace contextRef="#ctx0" brushRef="#br0" timeOffset="1173">1171 110 2241 0,'0'0'247'0,"0"0"-183"16,0 0-51-16,0 0 23 15,191-47-36-15,-30 21-4 16,-18 4-256-16,-15 7-550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23:16.8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357 714 880 0,'0'0'345'16,"0"0"-214"-16,0 0 42 15,-20 141 28-15,13-71-77 16,-5 30-8-16,-2 41-5 16,3 43-33-16,-3 14 41 15,2-2-62-15,5-8-5 16,-8-19 10-16,-1 7-30 0,-4-2 0 16,-2-3 26-16,3-10-22 15,2-9 24-15,0-25-25 16,6-25 3-16,3-23 29 15,-4-7-31-15,4 9 9 16,-6 7 8-16,0 4-30 16,0-11 31-16,3-10-32 15,0-9-9-15,-1-7 19 16,7-4-23-16,0-1-6 16,2 0 10-16,0-5-13 15,3-1 27-15,0-5-21 16,0-4-6-16,0 0 56 0,3-3-55 15,5-3 15 1,3-4 7-16,0-2-22 0,3-4 48 16,5 2-44-16,5-4-4 15,3 1 40-15,12-4-40 16,6 2 9-16,13-3 1 16,12-1-5-16,10 0 31 15,16 1-37-15,13 0 0 16,10-3 35-16,32 2-34 15,33 1-1-15,45-3 0 16,8-5 6-16,-10-3 13 16,-19-2-19-16,-18 0 0 15,6 0 22-15,7 0-22 16,4-2 12-16,5-9 2 16,6-3-13-16,4-4 46 0,5-5-47 15,-5 1 0-15,0-3 13 16,-8 0-2-16,-1-3-11 15,0-1 0-15,-1 3 1 16,-2 0 32-16,-7 7-33 16,2 3 0-16,-5 2 12 15,1 1-4-15,-3 4-1 16,-8-5-7-16,-3 2 0 16,-6 1 23-16,0 1-23 15,-5 3 0-15,-12 0 9 16,-1-1-3-16,-10 0-6 15,-25 1 0-15,-19-3 8 16,-22 2-7-16,-3 1-1 0,10-1 0 16,10-4 21-1,-1-3-21-15,-20 2 0 0,-18-2-6 16,-26 0-54-16,-20-5 15 16,-19-20-83-16,0 3-173 15,-17-7-689-15</inkml:trace>
  <inkml:trace contextRef="#ctx0" brushRef="#br0" timeOffset="2464">412 639 1527 0,'0'0'239'0,"0"0"-153"15,0 0 21-15,0 0 47 16,0 0-14-16,0 0-76 16,0 0-33-16,70-30 61 15,-17 20-51-15,10-5 31 16,6 2 63-16,12-2-47 16,17 0-18-16,35-1-19 15,48-2-32-15,60-8 23 16,21 4-42-16,0-1 0 0,-16 1 32 15,-26 6-26-15,3-2-5 16,-8 3-1-16,-6-2 0 16,-8 4 9-16,-3 1-9 15,-3-1 0-15,-4 3-9 16,-5-3 9-16,-2 4 0 16,-2-4 0-16,7 3 0 15,4-5 6-15,-4 2-6 16,-1-2 0-16,-5 0 9 15,-4-3-8-15,5 1-2 16,-2-1 0-16,-7 1 1 16,-4-1 14-16,-12 3-14 15,-9 3 0-15,2 2 1 0,-5 1 0 16,1 5-1-16,2-2 0 16,-4 3 1-16,2-2 9 15,-3 1-10-15,-1 2 0 16,1-3-9-16,3 0 10 15,-22 2-1-15,-18-2 0 16,-21 2 0-16,-6-2-2 16,11 1 2-16,17 0 0 15,9-1 5-15,-4 5-4 16,-8 0-2-16,-3 0 0 16,-6 0 1-16,-2 0 12 15,-8 0-12-15,-6 0 0 16,-3 0 6-16,-1 0 0 0,2 0-5 15,2 0-1 1,0 0 1-16,2 0 0 0,-1 0-1 16,-1 0 0-16,-8 0 0 15,-7 0 1-15,-7 0-2 16,-10 0 0-16,-6 0 1 16,-16 0 3-16,-1 0-3 15,-9 0 0-15,-7 0 27 16,-1 0 5-16,-4 0 22 15,1 0-8-15,-6 0-19 16,0 4 32-16,0 3-50 16,2 6 4-16,-2 13 57 0,0 11-44 15,0 17 5 1,0 22-14-16,0 37 2 0,-15 40 32 16,-14 46-50-16,-4 19 13 15,-4-2 23-15,10-15-35 16,10-28-2-16,6-31 0 15,8-33 0-15,3-27 3 16,0-8-3-16,0 14 0 16,0 10 11-16,0 15-5 15,0-5 10-15,0-3-5 16,0-4-10-16,0-6 38 16,0-5-39-16,0-7 0 15,0-5 30-15,-2-6-29 0,-5 2 15 16,2-1-16-16,0-2 1 15,-2-1 17-15,2-4-18 16,2 0 0-16,3-9-6 16,0-3 7-16,0-7-1 15,0-4 0-15,0-5 6 16,0-2 20-16,0-9-26 16,0-3 0-16,0-2 10 15,3 2 1-15,-3-2-8 16,3 1-3-16,-1-3 0 15,2 0 12-15,-1-6-12 16,-1-3 0-16,-2-1 3 16,3-2 3-16,-3-3-6 15,0 2 0-15,0-1 0 16,0 1 10-16,0 0-10 16,0-1 0-16,0-1 2 0,0 0-1 15,0-5-1-15,-12 0 0 16,2 0 1-16,-7 0 6 15,0 0-7-15,-2 0 0 16,2 0 3-16,-2 0-2 16,-1 0-1-16,1 0 0 15,-5 0 0-15,2 2-17 16,-2 1 17-16,-5 2-10 16,-2-3-2-16,-5 3 12 15,0 1-1-15,0-2-6 16,-1-1 7-16,1 1 1 15,2 0-1-15,5-4 0 16,0 0-6-16,2 0 7 0,-1 0-2 16,0 0-4-1,-3 2 5-15,3 1-6 0,-2 1 6 16,-4 1-2-16,1 3-16 16,2 2 17-16,-3-2-1 15,0 2-10-15,5-3 12 16,-5 3-13-16,0-2 13 15,1-3 0-15,-1 0 0 16,0-3 0-16,1 1-1 16,0-1 0-16,2 3 1 15,3-3-3-15,1 3 3 16,1-2 0-16,4 0 1 16,-3-3 5-16,2 0-12 0,1 2 3 15,0-2 3-15,0 0 0 16,3 0 0-16,-5 0 0 15,5 0 6-15,2 0-6 16,-2 0-1-16,2 0 1 16,-3 0 0-16,1 0 9 15,0 2-9-15,2 4 0 16,-3-1-6-16,3 2 7 16,-2 1-1-16,2-1 0 15,-2 4 0-15,-1-2 22 16,1-1-22-16,0-1 0 15,2-2 6-15,3 0 0 16,-1-5-12-16,8 0 0 0,-3 0-25 16,5 0-2-16,5-23-129 15,0-6-195-15,0-4-571 0</inkml:trace>
  <inkml:trace contextRef="#ctx0" brushRef="#br0" timeOffset="4971">12072 3318 1932 0,'0'0'308'15,"0"0"-250"-15,0 0-27 16,0 0-31-16,0 0 150 15,0 0-45-15,-42-118-47 16,17 91-44-16,-8 0 33 16,-9 4 38-16,-12 1-13 15,-6 12 0-15,-10 4-17 0,-5 6-23 16,-7 2 39 0,2 26-39-16,-4 7 13 0,9 13 0 15,7 9-12-15,15 6 12 16,15 6-36-16,18-3-9 15,20 0 30-15,0-3-30 16,34-8 0-16,27-3 5 16,20-6-4-16,19-6 6 15,12-3-7-15,5-1 0 16,3-1 2-16,-8 3-2 16,-12 2-6-16,-14 0 0 15,-24 3 12-15,-31 5-1 16,-31 4-4-16,-21 7 24 15,-56 0 48-15,-27-1-58 16,-17-5 21-16,-9-11 26 0,5-13-10 16,8-15-10-1,16-14-42-15,18-14-36 0,24-22-54 16,23-7-526-16</inkml:trace>
  <inkml:trace contextRef="#ctx0" brushRef="#br0" timeOffset="8607">3526 1086 1313 0,'0'0'257'0,"0"0"-163"15,0 0-27-15,0 0 47 16,0 0 48-16,0 0-71 16,-133-15-4-16,105 15 3 0,-6 0 5 15,-5 0-12-15,-2 0-43 16,-5 0-10-16,-3 0 26 15,-4 0-45-15,-6 4-4 16,-5 10 11-16,-3 0-8 16,-6 7 17-16,-2-1-27 15,0 0 0-15,-1 5 16 16,1 0-16-16,5 2 0 16,0 1 0-16,9 5 0 15,-1 0 8-15,6 4-8 16,1 6 0-16,2 3 0 15,2 3 0-15,5 6 0 16,0 1 8-16,8 4-7 0,1-2 21 16,6 2-22-16,1 5 0 15,-1 1 35-15,7 4-34 16,1 0 4-16,10 3 23 16,4 0-10-16,9-4 12 15,0 0-9-15,2-4-2 16,24 0 27-16,1-4-40 15,7-1 35-15,5 0-10 16,6-2-14-16,5-3 8 16,3 1-10-16,6-4 3 15,4 1 34-15,7-5-50 16,5 0 20-16,7-6 10 16,7-2-20-16,3-2 25 0,9-8-20 15,5-5-10-15,3-5 35 16,7-4-41-16,7-7 15 15,25-4 7-15,25-5-3 16,25 0 34-16,-14 0-37 16,-33-7-4-16,-42-3 35 15,-22-1-42-15,12 0-4 16,22-5 8-16,12-4-8 16,4-3 22-16,0-2-18 15,-1-5-5-15,-4-5 15 16,-4 0-16-16,-9-5-1 15,-6 0 0-15,-7-3 1 16,-11-2 6-16,-9-1-6 16,-13 1 0-16,-12-5 18 0,-8 0-18 15,-8-6-6-15,-4 0 4 16,-4-5 4-16,-6-2-4 16,-4 2 2-16,-8 4 0 15,-4-1 8-15,-10 2-8 16,-5 5-6-16,0-3 6 15,-8 4 0-15,-14 0 5 16,-9 0-5-16,0 0 0 16,-5 2 8-16,-1-3-8 15,4 4-9-15,0-1 8 16,0 3 1-16,2 0 5 16,0 3-5-16,-3 1 0 15,2 3 8-15,-5 0-8 0,-3 6-9 16,1 1 8-16,1 4 2 15,-8 1 8-15,2-1-9 16,-4 5 0-16,-1-1 2 16,-1 1-2-16,-3 2-2 15,-3 0 2-15,0 2 0 16,-3-1 6-16,-2 0-6 16,-1 4 0-16,-2-1-8 15,0 4 8-15,-2 6-9 16,1-1 9-16,4 1 0 15,-1 1-1-15,4 2 1 16,0-2 0-16,-2 2 1 16,2 0-1-16,0 3-6 0,-2 0 6 15,-1 0 0 1,-3 0-8-16,-5 8 9 0,-7 9-1 16,-2-4 4-16,-4 5-4 15,7-1 0-15,3-3-6 16,8-4 6-16,9-7 11 15,7-3-11-15,12 0 0 16,2 0 1-16,6-6-1 16,3-7-5-16,0 3 4 15,2 5-7-15,1 5-3 16,-9 0-101-16,9 17-170 16,0 5-417-16</inkml:trace>
  <inkml:trace contextRef="#ctx0" brushRef="#br0" timeOffset="9477">1566 4182 1839 0,'0'0'336'0,"0"0"-336"16,0 0-52-16,0 0 52 16,0 0 143-16,0 0-58 15,0 0-65-15,72-73-20 16,-41 35 46-16,-1-2-19 15,4-9-8-15,-3-5-13 16,2 1-5-16,-6-3 51 16,-1 10-23-16,-4 6 17 15,-5 7 24-15,-7 12-35 16,0 9 13-16,-5 7-2 16,-3 5-16-16,7 0 42 15,-1 23 4-15,6 12-8 16,3 7 5-16,0 7-40 15,0 4-14-15,2 2-2 0,-2-3-16 16,0-4 15-16,0-1-16 16,-3-4-16-16,-1-4-47 15,1-7-154-15,6-2-61 16,-6-10-223-16,-3-8-217 0</inkml:trace>
  <inkml:trace contextRef="#ctx0" brushRef="#br0" timeOffset="9690">1689 4019 2397 0,'0'0'360'0,"0"0"-316"0,0 0-14 16,0 0 9-16,0 0 67 15,0 0-73-15,194 5-33 16,-68-10-78-16,-17-13-152 16,-12 1-507-16</inkml:trace>
  <inkml:trace contextRef="#ctx0" brushRef="#br0" timeOffset="11392">7239 1107 1273 0,'0'0'240'0,"0"0"-152"16,0 0 6-16,0 0 59 16,0 0-12-16,0 0-43 15,0 0 8-15,-141-61-4 16,99 56-7-16,-2-1 0 16,-10 4-83-16,-8-1 35 0,-10 1 19 15,-6 2-19-15,-6 0 28 16,-8 0-42-16,-2 11 22 15,-1 5 15-15,-3 7-42 16,1 6 4-16,-1 0-4 16,0 7-16-16,0 1 24 15,1 6-36-15,5 3 9 16,3 6 23-16,7 0-31 16,7 8 16-16,3 1-8 15,4 2-1-15,5 1 13 16,1 0-21-16,6-4 0 15,1-2 21-15,4 2-20 0,7-2-1 16,-1 2 0-16,6 0 9 16,0 0 6-16,0 1-15 15,6 1 0-15,2 1 1 16,2-3 5 0,7 1-6-16,5-4 0 0,7-1 8 15,4-3 14-15,3-1-21 16,3-2-1-16,0 0 33 15,0 4-31-15,3-5-2 16,8 4 0-16,3 0 7 16,1 0 22-16,4-6-29 15,3 1 0-15,3 0 26 16,3-5-20-16,3 2-6 16,5 0 7-16,3-3 1 15,5 1 12-15,9-2-20 0,3-3 0 16,9-3 15-16,7-5-15 15,6-6 0-15,9-1-1 16,2-8 3-16,9-2 2 16,-1-5-4-16,7-3 0 15,-5 0 8-15,5-5-8 16,0 0-1-16,-1 0 1 16,-1 0 0-16,11 0 6 15,-2-10-6-15,10-6 0 16,-2 2 4-16,1-7-3 15,0 1-1-15,-1-2 0 16,2-3 0-16,-1-2-2 16,-3-2 2-16,-2-1 0 15,-7-2-3-15,-4-2 3 0,-4-1-1 16,-11-2-13-16,-2-1 14 16,-10 0 0-16,-9-3 0 15,-8-4 0-15,-6 1 6 16,-7-6-6-16,-1-3 0 15,-7 0 0-15,-1-2 1 16,-7 5 14-16,-3-2-15 16,-6 0 0-16,-6 3 37 15,-4-1-36-15,-7-6 9 16,-5 1-5-16,0-5-4 16,0-3 31-16,-17 0-32 15,-5-4 0-15,0 2-11 0,-3 2 19 16,3 3-9-1,0 4 1-15,0 5 0 0,0 1 10 16,-2 3-10-16,-3 1 0 16,-4 5 47-16,-5-5-47 15,-6 3 13-15,-6-2-13 16,-5 2 2-16,-2 0 5 16,-1 3-7-16,-2 0 0 15,-2 5 9-15,2 2-9 16,0 3-1-16,-2 2 0 15,2 2 1-15,-3 4 0 16,-1 3 0-16,-4 1 0 0,1 4 4 16,5 1-4-1,-3 5 0-15,10 3-1 0,7 0 2 16,3 2-16-16,9 3 6 16,5-2-34-16,9-1-29 15,9-3-207-15,8 1-458 16,3-1-1505-16</inkml:trace>
  <inkml:trace contextRef="#ctx0" brushRef="#br0" timeOffset="11948">8395 792 2065 0,'0'0'359'0,"0"0"-263"16,0 0-64-16,0 0 91 15,0 0 113-15,0 0-160 16,0 0-26-16,-9 131 36 16,9-70-42-16,6 5 7 15,0 0-20-15,-1-3-30 0,-1-3 19 16,-4-8-20-1,0-6 0-15,0-8-6 0,0-14-95 16,0-8-137-16,7-16-126 16,-1-6-210-16,-2-16-469 0</inkml:trace>
  <inkml:trace contextRef="#ctx0" brushRef="#br0" timeOffset="12518">8356 759 1197 0,'0'0'593'0,"0"0"-444"16,0 0 7-16,0 0 75 15,0 0-15-15,0 0-106 16,0 0-42-16,27-82-56 0,10 76 21 16,8 4 9-1,2 2-20-15,3 0 47 0,0 8-47 16,-4 10 2-16,-10 4 35 15,-9 3-50-15,-10 3 15 16,-8-4-14-16,-9 3-7 16,0-3 28-16,-17-2-31 15,-9-1 0-15,2-7-2 16,-2-1 11-16,4-5-9 16,5-3 0-16,7-3 1 15,3-2 10-15,5 0-11 16,2 0 0-16,0 0-11 15,0 0 7-15,2 6-16 0,18 1 19 16,6 2 1-16,5 5 0 16,1 4 0-16,8 0 0 15,-1 8 14-15,2 0-13 16,-2 1 4-16,-3 2 1 16,-5 2-6-16,-6 0 41 15,-8-4-41-15,-11-5 6 16,-6 1 56-16,0-5-8 15,-23 0 4-15,-21-7-10 16,-9 0-33-16,-8-4 42 16,-4-4-29-16,1-3-7 15,5 0 41-15,9 0-40 16,9 0 1-16,7 0-16 16,12-5 2-16,8 0-18 15,11 0-18-15,3-5-129 0,0-1-332 16,0-1-1232-16</inkml:trace>
  <inkml:trace contextRef="#ctx0" brushRef="#br0" timeOffset="14914">5072 1794 1343 0,'0'0'287'0,"0"0"-187"16,0 0-75 0,0 0 86-16,0 0 27 0,0 0-44 15,129-15-3-15,-82 7-29 16,6 1-9-16,6 0 35 16,7 0-56-16,7-2-7 15,-1 4-25-15,-2 0 0 16,-3 0-28-16,-6 2-204 15,-16 3-72-15,-17-2-584 0</inkml:trace>
  <inkml:trace contextRef="#ctx0" brushRef="#br0" timeOffset="15283">5033 2055 1443 0,'0'0'284'0,"0"0"-208"0,0 0-53 16,0 0 119-16,0 0-54 15,0 0-51-15,156-20-9 16,-88 5-28-16,7-3 0 16,5 1-1-16,-1 1-7 15,-1 2 7-15,-11 4-79 16,-6 5-66-16,-19 2-187 15,-20 3-1123-15</inkml:trace>
  <inkml:trace contextRef="#ctx0" brushRef="#br0" timeOffset="15604">4863 2347 1502 0,'0'0'240'0,"0"0"-159"15,0 0-39-15,0 0 68 16,0 0-24-16,167-63-59 15,-100 40 10-15,9-1-20 16,5 3-17-16,2-4 19 16,6 4-19-16,0 2-13 15,-2 1 5-15,-12 8-79 0,-13 7-79 16,-20 3-314-16,-23 0-903 0</inkml:trace>
  <inkml:trace contextRef="#ctx0" brushRef="#br0" timeOffset="15878">4841 2560 1230 0,'0'0'344'0,"0"0"-256"0,0 0-39 16,0 0 37-16,0 0 20 16,192-63-37-16,-120 41-61 15,12-2-5-15,3 5-3 16,0 1-23-16,-7 4-5 16,7 6-96-16,-26 3-249 15,-19 5-1034-15</inkml:trace>
  <inkml:trace contextRef="#ctx0" brushRef="#br0" timeOffset="16161">4820 2801 1570 0,'0'0'230'16,"0"0"-180"-16,0 0-16 16,0 0 52-16,0 0 46 15,0 0-92-15,0 0-31 16,138 17 16-16,-63-28-25 16,9-13-11-16,5 2-23 15,3-6-41-15,-5 2 4 0,-10 8-13 16,-12 0-115-1,-23 7-171-15,-23 6-949 0</inkml:trace>
  <inkml:trace contextRef="#ctx0" brushRef="#br0" timeOffset="16439">4779 3137 2023 0,'0'0'299'0,"0"0"-289"0,0 0 47 16,0 0 90-16,0 0 15 15,145 9-83-15,-85-15-63 16,3-9 23-16,4-3-39 15,-3 2-6-15,3 0-39 16,3 0-235-16,-14 7-265 16,-20 2-602-16</inkml:trace>
  <inkml:trace contextRef="#ctx0" brushRef="#br0" timeOffset="28176">8482 4071 932 0,'0'0'246'0,"0"0"-133"16,0 0 13-16,0 0 51 15,0 0-30-15,0 0-75 16,-3 0-14-16,-3 0 11 16,3 0-7-16,1 0 24 15,-1 0-42-15,-2 0 8 0,1 0 16 16,1 3-33-16,-2-1 7 16,3 1-12-16,-8-1-16 15,3 2 9-15,-8 0-23 16,-1 1 0-16,-4 1-2 15,1 1 8-15,-3-2-7 16,-1-1 1-16,-2 1 0 16,3 0 2-16,0-2-2 15,1 0 0-15,2-3 0 16,6 2 0-16,-1-2 0 16,-1 0 1-16,4 0 1 15,3 0 36-15,-1 0-37 0,6 0 9 16,1 0 24-16,-1 0-33 15,3 0 7-15,0 3 0 16,0-3-8-16,0 0 36 16,0 0-36-16,0 0 1 15,0 0 66-15,0 0-18 16,0 0-25-16,3 0-14 16,6 0-7-16,1 0 23 15,4 0-26-15,6 0 0 16,2 0 27-16,6 0-27 15,11-3 0-15,28-10-23 16,-8-1-264-16,-4 1-647 0</inkml:trace>
  <inkml:trace contextRef="#ctx0" brushRef="#br0" timeOffset="30206">299 682 804 0,'0'0'247'16,"0"0"-98"-16,0 0-14 15,0 0 32-15,0 0 5 16,0 0-83-16,-17 0-31 16,12 0-2-16,2 0-6 15,-1 0 11-15,4 0-22 16,0 0-17-16,0 0 11 16,0 0-33-16,0 0-2 0,0 0 2 15,0 0 0-15,0 0 1 16,12 0-1-16,-1 0 0 15,4 0 10-15,0 0-10 16,6 0-1-16,-2 0-26 16,18-3-43-16,-8-2-49 15,0-3-425-15</inkml:trace>
  <inkml:trace contextRef="#ctx0" brushRef="#br0" timeOffset="30799">525 624 742 0,'0'0'199'16,"0"0"-143"-16,0 0-40 15,0 0-15-15,0 0 10 16,175-8-11-16,-139 3 0 15,14-4-24-15,-11 3-113 16,-5-2-201-16</inkml:trace>
  <inkml:trace contextRef="#ctx0" brushRef="#br0" timeOffset="31041">1783 411 811 0,'0'0'0'15,"0"0"-26"-15,0 0-704 0</inkml:trace>
  <inkml:trace contextRef="#ctx0" brushRef="#br0" timeOffset="34010">315 693 162 0,'0'0'752'16,"0"0"-602"-16,0 0-108 16,0 0 43-16,0 0 21 15,0 0-28-15,0 0-2 16,0-16-24-16,0 16 34 16,0 0-16-16,0 0-24 15,0 0 7-15,0 0-52 16,0 0 11-16,0 12 36 15,0 6-42-15,0 2 10 0,0 2-14 16,0 1-2 0,0 2 19-16,-2-2-19 0,-1 2 0 15,-3-1 6-15,1 2-6 16,-1 0-1-16,0-2 0 16,1 2 1-16,0-5-6 15,-2 3 6-15,4-5 0 16,3 1-2-16,0-2 4 15,0 0-4-15,0 0 2 16,0-2 0-16,0 0-11 16,0-1 11-16,0 1 0 15,0-4 10-15,0-2-9 16,0 0-1-16,0 3 0 16,-2-5 0-16,-1 1 1 15,1 1-1-15,-1-2 0 0,3 2-6 16,0-3 7-16,0 4-1 15,-2-4 0-15,2 1 0 16,0 1-1-16,-4-1 1 16,1 2 0-16,3-2-2 15,0 1 8-15,0 2-12 16,0-4 6-16,0 3 0 16,0-2-8-16,0-1 8 15,0 2 0-15,0-2 13 16,0 0-13-16,0 3-8 15,0-3 7-15,0 3 2 16,0 0-4-16,0 1 3 0,0-2 0 16,0 1 18-16,0 3-17 15,0-5-1-15,0 2 0 16,0-3 0-16,0 3 6 16,0-3-6-16,0 2 0 15,0 0 13-15,0 1-13 16,0 4 1-16,0-1-1 15,0 5 0-15,0 0 10 16,0 3-10-16,0-1 0 16,0-3 7-16,0 3-7 15,0 0 2-15,0-2-2 16,0 1 0-16,0 2 8 16,-3-4-8-16,1 4 0 0,2-4 15 15,-3 0-15-15,3 1-1 16,-2 0 0-16,2 2 1 15,-4-3 18-15,1 1-18 16,1 0 0-16,-1-4 8 16,0 4-8-16,1-3 7 15,-1 3-7-15,-3-3 1 16,1 2 12-16,2 1-13 16,-3 2 0-16,3-3 2 15,-2 4-2-15,2-3 0 16,1 2 0-16,-1-3 0 15,-1 3 0-15,4 0 0 16,0 3 0-16,0 0-2 16,0-1 2-16,-2 1 0 15,2-4 0-15,-3 2 0 0,0-4 7 16,-2 1-7-16,1-4 0 16,2 5 16-16,-1-2-14 15,3 3 8-15,-2-2-10 16,-1 2 1-16,0-3 25 15,0 1-25-15,-3 3 4 16,4-5 15-16,-3 5-19 16,-2-4 8-16,2 4-8 15,2-1-1-15,1 0 3 16,-1 3-3-16,-1-3 0 16,4-1 14-16,-2 2-14 15,-1-1 0-15,3-3 0 16,-2 2 0-16,2-3 6 0,0 2-6 15,0-1 0-15,0 2 3 16,0 0-1-16,0 2-2 16,0-4 0-16,0 1 0 15,0-1 6-15,0-2-6 16,0 1 0-16,-3-4 11 16,0 0-10-16,1 3-1 15,-2-2 9-15,1 2 1 16,-2 0 19-16,3 2-28 15,-1 1-1-15,-4 0 12 16,5 2-12-16,-3 0 1 16,0 3 34-16,-2-5-13 0,4-2-11 15,3 2-10-15,0-5-1 16,0 2 10-16,0 0-10 16,0-3-1-16,0 4 0 15,0-3 1-15,-2 1 7 16,2 2-7-16,0-4-1 15,0 0 1-15,0 4 0 16,0-1 0-16,0 2-1 16,0 4 1-16,0-2 31 15,0-1-19-15,0 0-5 16,-3-7 2-16,3 3-9 16,0-2 0-16,-2 1-4 15,2-4 4-15,0 4 12 0,0-3-12 16,0 1 0-1,0-1 9-15,0-1-9 0,0 1 1 16,0-2-1-16,0 0 0 16,0-1 0-16,0 1 0 15,0-1 0-15,0-1 6 16,0 3-6-16,-4-2 9 16,4 6 7-16,0-3 13 15,0 1-9-15,0-4-19 16,0 0-1-16,0 0 2 15,0 1-2-15,0 0 8 16,0 0-8-16,0-1 0 16,0 3 8-16,0-3-7 15,0 7-1-15,0-2 6 16,0 0-6-16,0 1 20 0,0-1 15 16,0-1-27-16,0-4 7 15,0 1-15-15,0-1 0 16,0 1 2-16,0-3-1 15,0 2 13-15,0 1-14 16,0-3 0-16,0 3 10 16,0-1-10-16,0 3 0 15,0 2 15-15,0-1 24 16,0-1-15-16,0-1-23 16,0 1 6-16,4-2 7 15,-4 0-14-15,0-3 0 16,2 1 0-16,-2-3 0 0,0 2 17 15,0 3-16 1,0 0-1-16,3 0 15 0,-1-1-14 16,1 0-1-16,-3-2 1 15,3 3 1-15,1-3 20 16,-2 1-22-16,1-3 1 16,-3 3 23-16,0-1-23 15,2-3 0-15,-2 3 7 16,0 0-7-16,3 1 8 15,-3 1-9-15,2-2 1 16,-2 2 8-16,3 1-9 16,-3-3 0-16,0 3 0 15,0-5 1-15,0 2 7 16,0 0-7-16,0-1-1 16,0 1 0-16,7 4-21 0,3 0-189 15,2 4-365-15,-5-6-1189 0</inkml:trace>
  <inkml:trace contextRef="#ctx0" brushRef="#br0" timeOffset="36901">8350 4192 168 0,'0'0'982'0,"0"0"-808"15,0 0-114-15,0 0 58 16,0 0 55-16,0 0-44 15,-8 0-56-15,5 0-4 16,-2 0 65-16,1 0-26 16,4 0-15-16,0 0-19 15,0 0-7-15,0 0-12 16,17 0-33-16,6 0-13 0,2 0 31 16,6-3-40-16,5-4 0 15,1-3 5-15,1 0-3 16,-1-1-2-16,-4 2 1 15,-2-1-1-15,-6-1 3 16,-3 6-3-16,-5 1 0 16,-3-1 0-16,-6 1 0 15,-2 4-1-15,-6 0 1 16,0 0 0-16,0 0 23 16,0 0-1-16,0 0 35 15,0 0-13-15,0 0-32 16,-11 0 10-16,-1 0-21 15,-1 0 4-15,-1 0 5 16,0 0-9-16,-3 0-1 0,0 0 0 16,-5 6 0-16,-3 1 8 15,-3 3-8-15,-3 1 0 16,-3 1 9-16,2-5-9 16,-2 3 0-16,0 1-1 15,-2-1 2-15,3 0 12 16,-1 1-13-16,3 0 0 15,1 0 4-15,2-2-4 16,6 2 0-16,0-6 0 16,7 2 0-16,4-3 0 15,3-3 0-15,2 3 0 16,6-4 2-16,0 0-2 16,0 0 0-16,0 0 0 15,0 0-47-15,3 0-52 0,36-9-101 16,0-6-111-16,0 0-320 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34.68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219 231 1706 0,'0'0'293'0,"0"0"-73"0,0 0-77 15,0 0-28-15,0 0 53 16,-15 148 12-16,15-52-50 16,0 9-80-16,0 3-20 15,0-8 22-15,0-14-52 16,0-14 0-16,0-13-1 15,6-14-100-15,-1-18-174 16,1-11-362-16,-6-14-667 0</inkml:trace>
  <inkml:trace contextRef="#ctx0" brushRef="#br0" timeOffset="695">0 683 1617 0,'0'0'370'0,"0"0"-268"16,0 0-13-16,0 0 106 16,0 0-91-16,142 3-36 15,-74-3-58-15,4 0-9 16,0 0 19-16,-4 0-20 16,-7 0 7-16,-14 0-7 15,-10 0 1-15,-18 17 7 16,-10 5-8-16,-9 11 31 15,0 2 42-15,0 4-32 16,0-5 8-16,-4-2-18 0,4 0-30 16,0-10 8-16,12-4-9 15,16-11-19-15,5-7 7 16,7 0-39-16,-1-20 39 16,-8-13 5-16,-12-4-2 15,-14-7 7-15,-5 2-5 16,-11-3 7-16,-26 5 32 15,-1 10-32-15,-4 6 18 16,9 16 5-16,4 5-15 16,16 3-16-16,9 0 1 15,4 6 7-15,9 10-7 16,28-3 7-16,7 2-24 16,6-2 22-16,1 2-22 0,-1 2 9 15,-3 3-10-15,-7 2 25 16,-4 4-10-16,-11 1 9 15,-11 3 1-15,-9-3 6 16,-5-3-6-16,0-3 0 16,0-10 0-16,0-4 0 15,0-7 11-15,0 0-11 16,0-9-1-16,0-19-29 16,12-7 8-16,10-7 4 15,11-4 13-15,9 3 5 16,3 9 0-16,2 11 15 15,3 13 10-15,-9 10-10 16,0 5 54-16,-14 28-7 16,-8 10 44-16,-7 1-55 0,-7 1-21 15,-5-4-22-15,0-9-4 16,0-7-4-16,0-7-93 16,23-15-81-16,-1-3-304 15,5 0-316-15</inkml:trace>
  <inkml:trace contextRef="#ctx0" brushRef="#br0" timeOffset="1136">1761 718 2099 0,'0'0'388'0,"0"0"-246"15,0 0 128-15,0 0-30 16,-151 93-120-16,137-63-62 0,14 0-58 15,0-4 1-15,31-7-3 16,19-5-103-16,6-10-103 16,6-4-105-16,-6 0-43 15,-10-15 51-15,-12-7 137 16,-15-1 168-16,-7 3 44 16,-12 5 128-16,0 2 112 15,0 8-2-15,-9 5-56 16,-4 0-66-16,1 15-89 15,4 20 6-15,-1 13 22 0,9 10-69 16,0 7-20 0,0 9 2-16,3 5 24 15,9 2 24-15,2-6-48 0,-9-4-11 16,-2-15 18-16,-3-10-10 16,0-16-9-16,-15-12 0 15,-7-13 11-15,-5-5 10 16,-4 0-20-16,0-25 10 15,4-13-11-15,10-12-7 16,8-13-59-16,9-55-117 16,0 14-452-16,0 5-739 0</inkml:trace>
  <inkml:trace contextRef="#ctx0" brushRef="#br0" timeOffset="1367">555 440 1980 0,'0'0'247'16,"0"0"-183"-16,0 0-20 16,0 0 91-16,60-161 24 15,-14 129-50-15,5 8-98 16,-3 10-10-16,-10 9-2 15,6 5-78-15,-13 0-217 16,-9 2-390-16</inkml:trace>
  <inkml:trace contextRef="#ctx0" brushRef="#br0" timeOffset="1542">1315 0 1664 0,'0'0'307'15,"0"0"-87"-15,0 0 50 16,0 0-59-16,0 0-83 16,0 0-111-16,0 0-17 15,111 132-2-15,-111-58-165 16,0-11-458-16,0-14-1290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38.60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0 768 1898 0,'0'0'320'0,"0"0"-234"15,0 0-37-15,0 0 84 0,0 0-5 16,0 0-82-1,0 0-19-15,131-48-15 0,-56-1-11 16,2-14-1-16,0-14-15 16,-14-9-73-16,-10-5 37 15,-17-1 15-15,-16 7 36 16,-18 9-6-16,-2 20 14 16,0 22 62-16,-24 23 10 15,-7 11-32-15,-3 45 9 16,-7 49 56-16,5 3-13 15,4 17-1-15,8 1-71 16,16-20 28-16,4 1-34 16,4-19-13-16,9-13-18 15,25-23-63-15,41-25-203 16,-8-11-73-16,3-5-467 0</inkml:trace>
  <inkml:trace contextRef="#ctx0" brushRef="#br0" timeOffset="316">932 575 1706 0,'0'0'523'16,"0"0"-381"-16,0 0-26 15,0 0 102-15,-162 54 74 16,114-20-147-16,9 6-81 16,13-2-23-16,21 0-41 15,5-8 0-15,8-2-20 16,28-11-38-16,10-10-23 0,4-7-136 15,1 0 35-15,-5-19 52 16,-10-9 65-16,-7 3 58 16,-15 4 7-16,-6 9 104 15,-8 10 97-15,0 2-58 16,0 5-47-16,0 22-20 16,0 8-22-16,0 3-21 15,11 2-33-15,17-5-30 16,8-7-24-16,26-15-204 15,-13-11-333-15,-6-2-823 0</inkml:trace>
  <inkml:trace contextRef="#ctx0" brushRef="#br0" timeOffset="475">909 101 2695 0,'0'0'371'0,"0"0"-302"16,0 0-38-16,190 113-31 16,-79-63-37-16,4-10-721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37.03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0 637 2119 0,'0'0'519'0,"0"0"-475"15,0 0-44 1,0 0-8-16,155-81 8 0,-93 39 19 16,-6-6-19-16,-6-7 0 15,-8-4 0-15,-14-8-21 16,-11 0 20-16,-17 1-9 15,0 6 10-15,-9 13 20 16,-18 17-3-16,-7 17 60 16,-6 13 67-16,4 21-48 15,3 33 7-15,2 16-26 16,12 13-14-16,10 10 6 16,9-2-55-16,0-3-3 15,12-8 5-15,16-13-16 16,2-11-79-16,28-13-125 15,-8-16-407-15,1-18-387 0</inkml:trace>
  <inkml:trace contextRef="#ctx0" brushRef="#br0" timeOffset="624">766 478 2126 0,'0'0'492'0,"0"0"-425"15,0 0 201-15,-164-9-36 16,117 22-52-16,7 14-102 16,15 5-57-16,11 6-9 15,14 0-12-15,0 0 0 16,26-6-8-16,13-1-101 0,5-11-63 16,4-10-72-1,-3-10-1-15,-6 0-5 0,-10-8 93 16,-9-12 126-16,-8 0 31 15,-10 2 75-15,-2 6 129 16,0 7 3-16,0 5-27 16,0 0-114-16,0 12-54 15,0 11-11-15,7-1-1 16,9-1-1-16,4-4 0 16,2-10-62-16,0-7-8 15,4 0 26-15,-2-15-15 16,1-12 32-16,1-3-23 15,-7-2 14-15,-2 6 37 16,-3 6-9-16,-6 12 9 16,-3 8 36-16,-2 0-35 0,1 16 39 15,-4 11-16-15,0 5-24 16,0 2 5-16,0-4-5 16,0-8 0-16,0-8-9 15,-7-5-11-15,5-9-23 16,2 0 36-16,0-12-53 15,0-19 9-15,0-5 17 16,14-1 24-16,5 2 1 16,3 4-7-16,0 13 16 15,2 7 4-15,-2 11 41 16,-3 0 56-16,-2 20-27 16,0 12 4-16,-3 4 1 0,0 5-78 15,2-2-1-15,7-5 0 16,4-8-205-16,-1-7-461 15,-13-16-1233-15</inkml:trace>
  <inkml:trace contextRef="#ctx0" brushRef="#br0" timeOffset="836">479 298 1382 0,'0'0'830'0,"0"0"-754"16,0 0-75-1,0 0-1-15,132-130 2 0,-86 109-2 16,2 7-73-16,8 4-170 16,-14 4-118-16,-12 3-493 0</inkml:trace>
  <inkml:trace contextRef="#ctx0" brushRef="#br0" timeOffset="940">959 62 1476 0,'0'0'372'16,"0"0"-166"-16,0 0 10 15,0 0-62-15,173 33-154 16,-115-11-25-16,-5-5-874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40.43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363 512 1517 0,'0'0'317'0,"0"0"-183"15,0 0 30-15,0 0 10 16,0 0 15-16,-159-84-18 16,123 84-59-16,-3 0-33 0,3 29 0 15,2 15-22 1,6 12-9-16,8 5-31 0,9-1-17 16,11-2 20-16,0-9-20 15,9-8 0-15,24-8-6 16,9-11 5-16,13-9-39 15,8-13-70-15,9 0 3 16,3-13 5-16,5-22-38 16,4-11 27-16,3-13 8 15,0-15 59-15,-7-11 40 16,-7-7-10-16,-18-1 16 16,-15 4 72-16,-23 14 24 0,-17 18 14 15,0 16-15-15,-23 19 20 16,-13 14 9-16,-6 8-40 15,-6 16-7-15,4 29-18 16,6 17-44-16,4 15 33 16,8 4-33-16,9 5-15 15,7-1 27-15,7-7-26 16,3-8 0-16,0-9-1 16,0-13-34-16,0-8 5 15,0-16-29-15,0-8-38 16,5-10 44-16,7-6-21 15,4-8 56-15,9-25 16 16,7-7-18-16,6-6-3 0,6 3 2 16,2 9 20-1,4 11-12-15,-6 15 12 0,1 8 0 16,-6 8 44-16,-5 24 68 16,-9 11-10-16,-6 5-80 15,-7 0-16-15,-5-3 14 16,-1-7-20-16,3-9-9 15,2-6-8-15,25-23-201 16,-3 0-242-16,4 0-330 0</inkml:trace>
  <inkml:trace contextRef="#ctx0" brushRef="#br0" timeOffset="698">1520 660 1908 0,'0'0'331'0,"0"0"-198"16,0 0 130-16,0 0-4 15,-142 18-113-15,112 2-91 16,4 8-34-16,4 1-12 16,8 5-8-16,12 0-1 15,2-2 0-15,0-1-6 16,16-7-54-16,15-5-91 15,3-11 9-15,2-8-14 16,3 0-9-16,-3-29 44 16,-2-6 34-16,-9-1 16 0,-9 5 71 15,-4 7 9-15,-9 11 114 16,-3 10 74-16,0 3-72 16,0 5-86-16,0 22 1 15,0 6-24-15,0 2 1 16,2-1-17-16,12-7 0 15,6-8-6-15,4-9-17 16,2-10 1-16,2 0 21 16,0-10-17-16,2-17 4 15,1-8-13-15,0-1 19 16,-7 4-1-16,0 7 9 16,-5 10 0-16,-6 12 26 15,-1 3-1-15,-4 5 21 0,1 26-22 16,-7 1-15-1,1 8 23-15,-3-2-31 0,0-6 0 16,0-6 20-16,0-11-20 16,0-8 11-16,0-7 2 15,-3 0-5-15,1-22 21 16,2-11-30-16,0-8 0 16,2-7-5-16,23 4 5 15,3 4 0-15,3 6-6 16,-1 12 6-16,1 12 42 15,-2 10-8-15,-5 0 30 16,-2 23 6-16,-2 10-31 16,-4 6 2-16,-1 5-31 15,2-2 22-15,-3-7 7 16,0-5-39-16,-1-10-8 0,1-9-28 16,6-11-157-16,-6-5-329 15,-3-16-763-15</inkml:trace>
  <inkml:trace contextRef="#ctx0" brushRef="#br0" timeOffset="970">1421 281 1579 0,'0'0'376'0,"0"0"-219"16,0 0 63-16,0 0 24 15,0 0-113-15,0 0-34 16,0 0-63-16,70 20-19 16,-48-2-15-16,5-3-3 15,26-10-176-15,-5-5-329 16,-4 0-222-16</inkml:trace>
  <inkml:trace contextRef="#ctx0" brushRef="#br0" timeOffset="1173">1827 126 879 0,'0'0'799'0,"0"0"-624"16,0 0-49-16,0 0 37 0,0 0-16 16,0 0-142-16,0 0-5 15,87-98-46-15,-70 98-16 16,-1 15 61-16,4 2-23 15,-1-1 24-15,5-5 15 16,-2 0-14-16,5-6-1 16,6-5 13-16,6 0-13 15,7-9-107-15,23-25-122 16,-13 4-154-16,-5 0-1036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45.95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18 2268 0,'0'0'349'15,"0"0"-244"-15,145-4-104 16,-71-5 7-16,21 4-8 16,-15 5-157-16,-18 0-445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46.13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28 2402 0,'0'0'598'0,"0"0"-525"15,0 0-49-15,0 0 72 16,0 0-51-16,143-5-45 16,-52-5-64-16,-13 3-389 15,-13 1-1471-15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43.90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210 241 1582 0,'0'0'301'0,"0"0"-107"15,0 0-5-15,0 0 1 16,0 0-40-16,0 0-77 15,-50 86-36-15,44-24 65 16,1 16-19-16,1 13-33 16,-1 1 22-16,0 1-40 15,-4-4-14-15,4-12 3 16,0-9-12-16,-2-11 2 16,5-14-11-16,2-10-1 15,0-10 0-15,0-11-186 16,19-12-138-16,4-2-221 15,-6-18-394-15</inkml:trace>
  <inkml:trace contextRef="#ctx0" brushRef="#br0" timeOffset="347">0 314 1536 0,'0'0'282'0,"0"0"-83"15,0 0-15-15,0 0-7 16,0 0-22-16,0 0-62 16,0 0-78-16,96-128-1 15,-40 110 7-15,7 4-6 16,7 6-8-16,3 8-1 16,-1 0-6-16,-7 22 12 0,-12 14-11 15,-12 7-1 1,-19 1 0-16,-13 9 2 0,-9 3 12 15,-16 1-13-15,-28 1 13 16,-16-5 8-16,-1-6-16 16,-3-12 16-16,8-12 5 15,12-10 12-15,10-11-27 16,12-2-12-16,13 0-30 16,9-31-105-16,29 2-441 15,0-1-774-15</inkml:trace>
  <inkml:trace contextRef="#ctx0" brushRef="#br0" timeOffset="655">1106 177 1677 0,'0'0'244'0,"0"0"-102"16,0 0-27-16,0 0 125 16,0 0-37-16,-123 134-56 15,92-68-6-15,4 9-66 16,2 10-8-16,8 3 2 0,8 0-34 16,9-2-8-1,0-3-8-15,0-11-11 0,14-10-4 16,11-10-4-16,6-13-42 15,5-13-25-15,31-26-199 16,-11 0-114-16,0-6-284 0</inkml:trace>
  <inkml:trace contextRef="#ctx0" brushRef="#br0" timeOffset="1118">1535 432 2039 0,'0'0'476'16,"0"0"-391"-16,0 0 22 0,0 0 90 15,0 0-38-15,0 0-62 16,0 0-53-16,-2 176-16 16,2-123-19-16,0-4 6 15,0 2-3-15,0-5 2 16,0-10-26-16,2-3 12 15,1-11-44-15,-3-6-11 16,3-8-8-16,-3-8 3 16,3 0 12-16,0-11-49 15,2-18 18-15,-2-15 19 16,-1-8 29-16,-2-8 17 16,0-9 2-16,0-3 12 15,-13-3 11-15,-3 2-10 16,1 4 28-16,4 12 0 15,8 7 36-15,3 12 20 0,0 14-32 16,12 7-4-16,18 6-12 16,10 11-25-16,6 0 14 15,13 0-20-15,5 6 1 16,1 5 2-16,-4 2-9 16,-11 2 0-16,-6 1-86 15,-8-3-160-15,-12 1-246 16,-7-2-60-16,-15-1-81 0</inkml:trace>
  <inkml:trace contextRef="#ctx0" brushRef="#br0" timeOffset="1350">1610 552 424 0,'0'0'1207'0,"0"0"-1013"15,0 0-158-15,0 0 169 16,0 0 79-16,0 0-105 16,0 0-73-16,92 11-45 15,-55-11-16-15,3 0 0 16,1 0-45-16,1 0-31 16,5 0-169-16,-13 0-388 15,-12 5-1244-15</inkml:trace>
  <inkml:trace contextRef="#ctx0" brushRef="#br0" timeOffset="1540">1560 897 1743 0,'0'0'472'0,"0"0"-388"15,0 0 29-15,0 0 68 16,0 0-30-16,0 0-32 15,0 0-55-15,149 27-44 16,-83-27-20-16,37 0-107 16,-19 0-210-16,-11 0-571 0</inkml:trace>
  <inkml:trace contextRef="#ctx0" brushRef="#br0" timeOffset="1863">2286 0 2089 0,'0'0'297'15,"0"0"-241"-15,0 0-47 0,0 0 41 16,0 0 101-16,114 132-42 15,-75-78-27-15,-6 8 16 16,-7 8-38-16,-11 9 13 16,-13 7 1-16,-2 1-25 15,-2 4-8-15,-24-6-31 16,-5-4-10-16,3-11 0 16,-3-13-55-16,7-13-89 15,2-22-158-15,5-15-350 16,8-7-550-16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1:25.9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53 243 1780 0,'0'0'396'0,"0"0"-217"15,0 0-120-15,-24 136 110 16,17-61 22-16,2 3-33 16,3 3-78-16,2-4-50 15,0-4 1-15,0-7-9 16,0-9-21-16,0-9-2 16,0-14-36-16,0-7-21 15,0-14-54-15,0-13-19 0,0 0 71 16,0-16-13-1,0-22-42-15,0-12 60 0,0-16 26 16,0-6 29-16,0-15 1 16,0-4 19-16,0-13 27 15,0-1 13-15,0 5-19 16,11 16 26-16,11 22 2 16,9 24-26-16,8 20-7 15,14 18-14-15,5 4 8 16,3 30-4-16,-1 14-19 15,-14 13 8-15,-15 6-15 16,-16 3 1-16,-15 2 19 0,-9-8-20 16,-28-7-8-1,-9-9-54-15,-7-10-92 0,-7-15-49 16,16-14-174-16,13-9-202 0</inkml:trace>
  <inkml:trace contextRef="#ctx0" brushRef="#br0" timeOffset="284">910 181 2089 0,'0'0'368'0,"0"0"-255"0,0 0-76 15,0 0 151-15,0 0 21 16,-106 180-112-16,70-94-34 16,5 4-6-16,9 1-9 15,8-3-16-15,8-3-23 16,6-5-9-16,12-4-12 16,29-9-108-16,49-1-31 15,-13-16-453-15,-7-20-319 0</inkml:trace>
  <inkml:trace contextRef="#ctx0" brushRef="#br0" timeOffset="738">1427 376 2390 0,'0'0'346'0,"0"0"-345"16,0 0 8-16,0 0 150 16,0 146-9-16,-7-86-51 15,5 1-83-15,2-1 7 16,-3-5 13-16,3-2-30 16,-3-11-6-16,3-9-9 15,0-7-62-15,0-12 5 16,0-11-133-16,0-3 34 15,0-10 77-15,0-28 3 16,6-12 37-16,0-13 20 0,-3-12 28 16,-3-10 27-1,0-8-2-15,0-2-4 0,0 6 58 16,0 12 18-16,0 18 6 16,10 17-21-16,7 18-16 15,9 8 8-15,10 6-57 16,11 10 1-16,15 0 12 15,5 0-30-15,5 3 6 16,1 11-6-16,-10 2-25 16,-7 1 24-16,-8 6-114 15,-15 7-72-15,-13-3-311 16,-12-4-339-16</inkml:trace>
  <inkml:trace contextRef="#ctx0" brushRef="#br0" timeOffset="952">1502 645 1935 0,'0'0'667'0,"0"0"-664"16,0 0 9-16,0 0 100 15,0 0 64-15,0 0-88 16,159 0-68-16,-106 0-20 15,0 0-5-15,5 16-120 0,-12-5-163 16,-19 2-379-16</inkml:trace>
  <inkml:trace contextRef="#ctx0" brushRef="#br0" timeOffset="1141">1234 906 1172 0,'0'0'1434'16,"0"0"-1233"-16,0 0-191 15,0 0 74-15,0 0 61 16,171 18-145-16,-94-16 0 0,37 6-120 16,-22-3-221-1,-13 2-897-15</inkml:trace>
  <inkml:trace contextRef="#ctx0" brushRef="#br0" timeOffset="1598">2422 989 1205 0,'0'0'786'0,"0"0"-746"0,0 0-40 16,0 0 150-16,0 0 48 16,0 0-92-16,-49-171-84 15,42 116-3-15,5-5 44 16,2-13-17-16,0-10-21 15,2-5-24-15,21-6 5 16,5 5 6-16,5 19-12 16,4 17 0-16,4 23 36 15,2 17 6-15,1 13 11 16,1 8-11-16,-1 30 6 16,-5 12 18-16,-6 15-23 0,-1 11 9 15,-5 6-11-15,-7 1 1 16,-4 0 6-1,-2-7-39-15,-5-7 0 0,-1-6 4 16,-3-10-13-16,4-8 0 16,5-5-122-16,-1-11-411 15,-1-10-511-15</inkml:trace>
  <inkml:trace contextRef="#ctx0" brushRef="#br0" timeOffset="2087">3329 992 2250 0,'0'0'349'0,"0"0"-343"16,0 0 28-16,0 0 129 15,0 0-74-15,0 0-72 16,0 0-17-16,44-121-16 16,-23 73 16-16,3-7 1 0,1-13-1 15,1-9 0-15,1-12-9 16,-1-9 9-16,-4 1 6 15,0 5 9-15,0 13 0 16,-1 21 42-16,-6 23 14 16,6 18-12-16,-2 17-16 15,3 0 2-15,0 37-5 16,7 21-39-16,-5 18 37 16,5 13-12-16,-7 7-2 15,0-4-11-15,-3 0-12 16,7-11 17-16,-9-7-18 15,5-9-6-15,-3-7-6 16,1-8-70-16,2-8-184 16,-5-8-291-16,-6-16-484 0</inkml:trace>
  <inkml:trace contextRef="#ctx0" brushRef="#br0" timeOffset="2308">3513 645 2407 0,'0'0'345'16,"0"0"-343"-16,0 0 13 16,0 0 144-16,0 0-2 15,0 0-151-15,173-7-6 0,-105 7-55 16,31 27-145-16,-15-2-499 15,-14 3-1311-15</inkml:trace>
  <inkml:trace contextRef="#ctx0" brushRef="#br0" timeOffset="2785">4300 1059 2107 0,'0'0'473'0,"0"0"-408"15,0 0 105-15,0 0 87 16,0 0-89-16,0 0-127 15,0 0-16-15,-104-51 0 16,80 51-7-16,-5 0 1 16,-1 8-18-16,-1 18 4 15,-2 7 30-15,5 4-26 16,5 3 15-16,6 3-24 16,12 0 1-16,5-3-7 15,0 0-3-15,5-2-30 16,21-8 12-16,5-5-55 0,6-7-3 15,-1-11-23 1,0-7 15-16,-4 0 62 0,-3-7 11 16,-12-16 20-16,-6-6 72 15,-11 3 22-15,0-4-4 16,-33 0-16-16,-15 2-46 16,-8 3-28-16,-2 5-42 15,-2 15-125-15,22 5-191 16,16 0-405-16</inkml:trace>
  <inkml:trace contextRef="#ctx0" brushRef="#br0" timeOffset="3150">4495 0 2524 0,'0'0'231'15,"0"0"-185"-15,0 0 89 16,0 0 65-16,193 181-62 0,-132-83-54 16,-6 12-44-16,-12 11 58 15,-23-16-32-15,-13 13-20 16,-7-2-13-16,-19-4-33 16,-65 37-45-16,6-32-147 15,1-18-778-15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1:11.27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258 407 1247 0,'0'0'286'0,"0"0"-151"16,0 0-10-16,0 0 4 15,0 0 32-15,0 0-65 16,-8-7-13-16,5 7 13 16,3 0 6-16,0 0-2 15,0 18-35-15,-3 9 37 16,3 10-22-16,-5 6-17 15,0 5-3-15,-2 4-29 0,-1 2 1 16,-1 1 8-16,4-2-31 16,0-6 7-16,2-2-14 15,-1-4 7-15,2-9-8 16,-1-1 0-16,3-4 6 16,0-3-7-16,0-3-28 15,0-1-111-15,0 2-112 16,0-3-274-16,0-7-120 0</inkml:trace>
  <inkml:trace contextRef="#ctx0" brushRef="#br0" timeOffset="540">21 581 1257 0,'0'0'251'0,"0"0"-126"16,0 0 0-16,0 0 3 15,0 0-4-15,0 0-17 16,-19-154 1-16,19 129-18 15,5-2-22-15,12-1 36 0,5 3-33 16,4-2-17-16,4 2-11 16,6 2-16-16,3 3 19 15,1 2-30-15,1 9-15 16,-2 0 19-16,2 9-20 16,0 0 21-16,-5 0-14 15,0 10 5-15,-2 11 24 16,-5 6-35-16,0 3-1 15,-4 5 13-15,-2 1-11 16,-8 3-1-16,-3-1-1 16,-7 3 1-16,-5-3 15 15,0-1-10-15,-8-3-6 0,-20 0 24 16,-8-4-17-16,-6-5 10 16,-2-3-17-1,-6-6 0-15,-1-6 23 0,6-5-22 16,4-5 14-16,7 0 8 15,9 0-11-15,11 0-12 16,14 0-86-16,0 0-166 16,0 0-486-16</inkml:trace>
  <inkml:trace contextRef="#ctx0" brushRef="#br0" timeOffset="2831">1248 129 1101 0,'0'0'335'15,"0"0"-162"-15,0 0-57 16,0 0 25-16,0 0 50 16,-178 144 0-16,141-70-58 15,4 15-23-15,8 5 15 16,8 7-27-16,10 0-28 15,3-6-9-15,4-6-22 0,0-5-8 16,0-11-16-16,17-7-7 16,2-14-8-16,4-9-21 15,7-11-73-15,18-12-145 16,-7-8-341-16,-4-9-1226 0</inkml:trace>
  <inkml:trace contextRef="#ctx0" brushRef="#br0" timeOffset="3386">1561 514 1687 0,'0'0'272'0,"0"0"-93"16,0 0-77-16,0 0 82 15,0 0-24-15,0 0-21 16,0 0-56-16,-14 134-23 16,14-68 16-16,0 4-19 15,3-3-45-15,-1-2 12 16,1-4-22-16,1-10-2 15,-2-11 14-15,1-11-14 16,0-8-24-16,-1-16-52 0,1-5-44 16,-1-7 75-16,2-29-25 15,-1-13-6-15,-1-13 60 16,-2-5-2-16,0-11 18 16,0-7 0-16,-9-3 1 15,-1-2-1-15,-4 6 0 16,9 14 20-16,-2 15 64 15,7 17-35-15,0 16 12 16,0 9 23-16,7 11-53 16,17 2 16-16,7 0-17 15,11 0-14-15,8 0 29 16,6 10-45-16,6 0 0 16,1-3 10-16,5 3-10 0,-1-2-1 15,-6-1-57 1,-3 4-120-16,4 1-120 0,-18-2-316 15,-13-2-627-15</inkml:trace>
  <inkml:trace contextRef="#ctx0" brushRef="#br0" timeOffset="3628">1595 804 224 0,'0'0'1572'0,"0"0"-1295"0,0 0-158 16,0 0 78-1,0 0 39-15,0 0-145 0,0 0-27 16,10 5-12-16,36-5-11 16,7 0-21-16,8 0-20 15,3 0 0-15,31 0-28 16,-20 5-234-16,-13 8-366 0</inkml:trace>
  <inkml:trace contextRef="#ctx0" brushRef="#br0" timeOffset="3882">1514 1154 1687 0,'0'0'491'16,"0"0"-366"-16,0 0-77 15,0 0 122-15,0 0 18 16,0 0-64-16,0 0-30 16,103 32-39-16,-42-27 7 15,9-3-15-15,5 3-47 16,40 6-6-16,-20-2-188 15,-11 2-558-15</inkml:trace>
  <inkml:trace contextRef="#ctx0" brushRef="#br0" timeOffset="6742">2769 1106 1159 0,'0'0'328'0,"0"0"-163"0,0 0-22 16,0 0-4-16,0 0 52 16,0 0-37-16,0 0-55 15,-128-61 27-15,108 28-34 16,1-7-26-16,2-11 56 15,3-9-73-15,6-6-20 16,8-10 14-16,0-5-27 16,3-2 8-16,27 1-12 15,10 6-4-15,9 8 31 16,8 12-24-16,4 17 0 16,3 16 25-16,5 19-22 15,5 4 10-15,-6 24-13 0,-3 32 18 16,-9 14 12-16,-15 14-34 15,-10 5-5-15,-17 5 9 16,-11-7-5-16,-3-3-8 16,0-14-2-16,-12-14 0 15,-1-9 11-15,-1-15-11 16,5-12 0-16,6-8 0 16,1-10-6-16,2 2-28 15,0-4-136-15,11 0-176 16,6-6-381-16</inkml:trace>
  <inkml:trace contextRef="#ctx0" brushRef="#br0" timeOffset="7200">3712 1091 1679 0,'0'0'344'0,"0"0"-252"15,0 0 0-15,0 0 128 16,0 0-107-16,0 0-88 16,47-151-2-16,-24 95-8 15,-1-4 16-15,3-10-3 16,-2-11-7-16,-1-1 13 0,-5-5-1 15,0 1 3-15,0 8 34 16,-1 11 6-16,0 18-13 16,5 14 4-16,-6 12-16 15,6 13-9-15,1 10-22 16,3 0 1-16,3 30 28 16,3 20-32-16,-1 14-2 15,-2 13 24-15,2 9-17 16,-1-1-7-16,-1-2-14 15,-1-5 0-15,2-8 14 16,-5-6-15-16,5-10-9 16,-7-6 8-16,-5-10-59 15,2-9-81-15,0-2-149 0,-4-11-304 16,-5-8-121-16</inkml:trace>
  <inkml:trace contextRef="#ctx0" brushRef="#br0" timeOffset="7421">3771 714 1947 0,'0'0'390'0,"0"0"-304"16,0 0-54-16,0 0 138 15,0 0-30-15,0 0-122 16,195 20-1-16,-86-7-17 0,-15-1-167 16,-12 0-490-16</inkml:trace>
  <inkml:trace contextRef="#ctx0" brushRef="#br0" timeOffset="7786">4642 1135 2082 0,'0'0'295'16,"0"0"-255"-16,0 0 42 15,0 0 62-15,0 0-69 16,0 0-51-16,0 0-23 15,128-123 49-15,-111 104 24 16,-10 1 17-16,-4 11 39 16,-3 1-24-16,0 6-29 15,0 0-25-15,0 15-30 16,0 18-5-16,0 9-7 16,0 8-1-16,0 4 6 15,0-1-15-15,0-4 0 16,0-3 0-16,0-9 0 15,0-3-39-15,3-10-76 0,13-7-166 16,-1-6-221-16,-4-8-323 16</inkml:trace>
  <inkml:trace contextRef="#ctx0" brushRef="#br0" timeOffset="8169">4912 0 1971 0,'0'0'280'0,"0"0"-151"15,0 0-98-15,0 0 163 16,0 0-5-16,0 0-35 16,155 107-87-16,-92-42-13 15,4 12 1-15,-4 9 2 16,-1 11 14-16,-9 4-23 16,-11 4-23-16,-15 4 11 15,-15-2-24-15,-12 5-2 16,-12-8 7-16,-24-11-17 15,-8-10-8-15,2-17-25 16,2-16-55-16,4-10-54 16,14-12-193-16,5-13-420 0</inkml:trace>
  <inkml:trace contextRef="#ctx0" brushRef="#br0" timeOffset="8534">6016 829 2324 0,'0'0'476'0,"0"0"-464"16,0 0 0-16,0 0 40 15,0 0 78-15,166-7-87 16,-105 7-32-16,6 0-11 15,-6 0-30-15,3 17-187 16,-17-2-433-16,-13-2-355 0</inkml:trace>
  <inkml:trace contextRef="#ctx0" brushRef="#br0" timeOffset="8718">6279 577 2116 0,'0'0'493'0,"0"0"-435"16,0 0-25-16,0 134 127 15,0-66-59-15,0 4-60 16,0 1-41-16,5 20-12 16,4-17-202-16,1-19-505 0</inkml:trace>
  <inkml:trace contextRef="#ctx0" brushRef="#br0" timeOffset="9227">6974 487 2481 0,'0'0'371'0,"0"0"-348"16,0 0-1-16,0 0 102 16,0 192 15-16,0-112-92 0,0 4-38 15,0-7 40-15,0-2-48 16,0-10-1-16,0-9 7 16,0-15-7-16,0-7-6 15,0-16-27-15,0-14-24 16,0-4 51-16,0-20-60 15,0-23-26-15,0-12 48 16,2-15 11-16,4-8 26 16,-6-8-5-16,0-9 12 15,0-2 25-15,0-10-24 16,0 8 12-16,2 9 27 16,12 19-2-16,8 23 9 15,15 23-32-15,8 23-14 0,8 2 30 16,5 17-29-1,4 20-2-15,-6 9 19 0,-9 4-10 16,-14 3 14-16,-9-1-13 16,-17-1-4-16,-7-3 29 15,-7-5-35-15,-27-6-6 16,-14-4-35-16,0-11-49 16,7-15-113-16,10-7-325 15,18 0-454-15</inkml:trace>
  <inkml:trace contextRef="#ctx0" brushRef="#br0" timeOffset="9508">8167 239 2359 0,'0'0'470'0,"0"0"-404"16,0 0-42-16,0 0 127 16,-167 106 9-16,119-24-85 15,2 19-21-15,3 9-17 16,11 8 13-16,6 0 35 16,11-4-62-16,13-9-16 15,2-15-7-15,11-15-48 16,48-6-79-16,-4-21-334 15,1-21-445-15</inkml:trace>
  <inkml:trace contextRef="#ctx0" brushRef="#br0" timeOffset="9932">8528 487 2671 0,'0'0'369'0,"0"0"-320"16,0 0-47-16,-14 156 61 15,11-83 42-15,3 0-47 0,0-1-15 16,0-6-43-16,0-8 1 16,0-11-7-16,0-9-16 15,0-13-65-15,0-9-37 16,0-16-77-16,0 0 28 15,0-14-104-15,0-25-6 16,0-14 166-16,-4-15 77 16,-1-10 40-16,-3-10 9 15,2-6 75-15,1 0 91 16,5 9-46-16,0 14 41 16,5 21 3-16,21 18-21 15,10 16-41-15,6 14-28 16,11 2-32-16,9 0-18 15,1 8-31-15,2 7-4 16,-2 2-1-16,-7-2-10 0,-3 3-80 16,-8 9-170-16,-14-4-351 15,-15-3-404-15</inkml:trace>
  <inkml:trace contextRef="#ctx0" brushRef="#br0" timeOffset="10130">8560 756 2329 0,'0'0'492'0,"0"0"-492"16,0 0 0-16,0 0 59 16,0 0 25-16,186-2-30 0,-120-2-54 15,-2 4-27-15,6 0-60 16,-19 19-140-16,-18-1-403 0</inkml:trace>
  <inkml:trace contextRef="#ctx0" brushRef="#br0" timeOffset="10316">8541 1079 2376 0,'0'0'564'0,"0"0"-505"0,0 0-35 16,0 0 34-16,0 0 60 16,0 0-97-16,185 0-21 15,-99 0-172-15,-10 0-483 0</inkml:trace>
  <inkml:trace contextRef="#ctx0" brushRef="#br0" timeOffset="10797">9565 1073 2181 0,'0'0'300'0,"0"0"-211"16,0 0-80-16,0 0 36 16,-78-153 134-16,70 98-82 15,4-12-78-15,4-8-8 16,0-10-1-16,0-10-2 15,17-7 7-15,7 3-14 16,3 14 12-16,6 19 0 16,4 21-7-16,8 25 33 0,-1 20-23 15,6 3 16-15,3 42 16 16,1 22 0-16,-1 24-5 16,-7 14-2-16,-3 12-8 15,-9-2 25-15,-12-5-48 16,-6-10-8-16,-5-11 24 15,-7-18-26-15,-4-15 0 16,0-16-25-16,0-12-56 16,0-13-141-16,-4-12-590 0</inkml:trace>
  <inkml:trace contextRef="#ctx0" brushRef="#br0" timeOffset="11209">10199 1116 2374 0,'0'0'259'0,"0"0"-259"15,0 0 0-15,0 0 33 16,0 0 11-16,75-164-44 15,-53 114-61-15,1-8 48 16,-1-7 13-16,-2-10 13 0,-3-11-13 16,2-9 37-1,-5-3 18-15,3 8 11 0,0 14 10 16,-4 24 35-16,4 22-11 16,-1 22-12-16,4 8-56 15,3 25 22-15,-1 30 3 16,0 18-1-16,0 12 10 15,-2 8-28-15,-1-2 7 16,-2-9-24-16,0-6-15 16,-1-11 1-16,1-9-7 15,-3-12-43-15,3-8-1 16,3-9-183-16,-6-9-328 16,-4-11-296-16</inkml:trace>
  <inkml:trace contextRef="#ctx0" brushRef="#br0" timeOffset="11399">10366 691 2680 0,'0'0'514'0,"0"0"-484"15,0 0-29-15,0 0 6 16,142-5-3-16,-74 5-4 15,26 5-263-15,-15 13-337 16,-16-1-907-16</inkml:trace>
  <inkml:trace contextRef="#ctx0" brushRef="#br0" timeOffset="11704">10991 1020 2273 0,'0'0'175'16,"0"0"-175"-16,0 0 0 15,0 0 192-15,0 0 1 16,0 0-95-16,150-15-68 16,-127 41 23-16,-12 3 0 15,-11 6 0-15,0 3-7 0,-30-1-44 16,-10 2 19-16,-4-7-20 15,8-5 11-15,5-6-6 16,14-6-4-16,14-7-1 16,3-6-1-16,22-2-15 15,23 0-12-15,40 0-216 16,-13-13-417-16,-9-2-971 0</inkml:trace>
  <inkml:trace contextRef="#ctx0" brushRef="#br0" timeOffset="12013">11170 93 1588 0,'0'0'1290'0,"0"0"-1288"16,0 0 35-16,0 0-18 16,0 0 141-16,186 194-10 15,-121-101-75-15,2 9 6 16,-4 7 18-16,-3-4-32 16,-11-3-14-16,-6-3 8 15,-16-6-38-15,-10-8-23 16,-17-3-8-16,-11 14-104 15,-29-22-179-15,-1-17-881 0</inkml:trace>
  <inkml:trace contextRef="#ctx0" brushRef="#br0" timeOffset="13102">12336 709 1348 0,'0'0'381'0,"0"0"-195"16,0 0-79-16,0 0 47 16,0 0 110-16,0 0-116 15,98-18-66-15,-45 18-30 16,8 0-52-16,4 0-21 16,10 8-171-16,-17 4-325 15,-17-2-683-15</inkml:trace>
  <inkml:trace contextRef="#ctx0" brushRef="#br0" timeOffset="13305">12550 441 1914 0,'0'0'344'0,"0"0"-221"16,0 0 41-16,0 184-14 15,6-103-55-15,-6 0-59 16,4 2-25-16,-4-6-11 16,12 17-76-16,3-17-161 15,-1-20-344-15</inkml:trace>
  <inkml:trace contextRef="#ctx0" brushRef="#br0" timeOffset="13546">13402 1002 1940 0,'0'0'397'15,"0"0"-305"-15,0 0-26 16,0 0-31-16,0 0-35 0,0 0-310 16,0 0-409-16</inkml:trace>
  <inkml:trace contextRef="#ctx0" brushRef="#br0" timeOffset="13707">13915 872 1761 0,'0'0'476'15,"0"0"-366"-15,0 0-53 16,0 0-57-16,0 0-13 16,0 0-360-16</inkml:trace>
  <inkml:trace contextRef="#ctx0" brushRef="#br0" timeOffset="13938">14487 784 1910 0,'0'0'526'15,"0"0"-410"-15,0 0-25 16,0 0 12-16,192-35-5 15,-111 33-40-15,14-2-37 16,5 4-21-16,1 0-9 16,0 0-83-16,10 6-150 15,-24 4-350-15,-26 0-1189 0</inkml:trace>
  <inkml:trace contextRef="#ctx0" brushRef="#br0" timeOffset="14131">14945 546 2126 0,'0'0'383'0,"0"0"-290"16,0 0-68-16,0 0 88 0,0 0-40 16,27 158-31-1,-15-98-37-15,2 8-5 0,5 24-91 16,1-11-225-16,-6-16-539 15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2:03.67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 1810 0,'0'0'244'0,"0"0"-202"16,0 0-17-16,0 0 68 15,0 0 63-15,165-2-34 0,-107-1-94 16,7 3 5-16,1 0-33 15,20 11-89-15,-18 12-164 16,-15 8-309-16</inkml:trace>
  <inkml:trace contextRef="#ctx0" brushRef="#br0" timeOffset="245">27 271 2160 0,'0'0'369'0,"0"0"-267"16,0 0-85-16,0 0 48 15,0 0 53-15,0 0-16 16,160 61-53-16,-49-49-49 15,-17-2-181-15,-7-5-577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25:44.1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0 602 0,'0'0'0'16,"0"0"-105"-16,0 0-165 0,0 0 71 15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2:04.78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57 307 1620 0,'0'0'301'0,"0"0"-150"0,0 0-71 15,0 0 103-15,0 0 1 16,0 0-44-16,-8 133-54 16,11-52-22-16,4 3 18 15,2 5-34-15,-3-9-7 16,-4-7-10-16,2-10-30 16,-1-13 12-16,-3-10-11 15,0-18-2-15,0-9 0 16,0-10-33-16,0-3-18 15,0-11 24-15,0-29-51 16,0-12-5-16,-7-18 33 16,-3-11 40-16,-4-13 1 15,-1 0 0-15,-1-2 9 0,5 8 1 16,7 11-1-16,4 11-8 16,0 16 8-16,15 10 9 15,13 16 16-15,8 8-5 16,8 10 2-16,7 6 23 15,4 11-15-15,4 16-6 16,-2 6-2-16,-4 4-13 16,-9 3 9-16,-11 3-12 15,-16 2 9-15,-12 3 0 16,-5 0 12-16,-17 0-3 16,-21-3-8-16,-18-5-8 15,-5-7-8-15,-9-9-17 0,0-5-22 16,3-19-74-1,19 0-53-15,24 0-422 0</inkml:trace>
  <inkml:trace contextRef="#ctx0" brushRef="#br0" timeOffset="2098">967 18 1600 0,'0'0'225'0,"0"0"-170"15,0 0-36-15,0 0 133 16,-73 178 80-16,59-105-33 15,0 13-49-15,9 10-68 16,2 4 70-16,3 4-58 16,0-6-40-16,0-7-2 15,3-13-40-15,11-13 15 16,0-12-27-16,5-10-45 16,6-14-85-16,11-8-135 0,-5-9-340 15,-4-12-523-15</inkml:trace>
  <inkml:trace contextRef="#ctx0" brushRef="#br0" timeOffset="2636">1304 358 1888 0,'0'0'500'0,"0"0"-475"0,0 0 39 15,0 0 153-15,0 0-48 16,0 0-94-16,0 0-29 16,15 145-13-16,-13-95 19 15,-2 0-51-15,3-2 19 16,-1-4-4-16,1-8-16 15,0-7 0-15,0-3-14 16,0-7-20-16,0-14-12 16,-1-3-86-16,1-2 28 15,-3-2 24-15,2-24 19 16,-2-11-29-16,0-15 38 16,0-3 13-16,0-9 29 15,-2-4-20-15,-6-3 28 0,2 6 2 16,3 5 0-1,3 12 7-15,0 10 10 0,0 13 30 16,17 8 26-16,2 2-30 16,7 6 17-16,4-2-29 15,4 3 14-15,2 0-14 16,9 6-1-16,-1 2 6 16,7 0-15-16,-4 0-20 15,0 0-1-15,-4 0-3 16,-10 0-60-16,-3 2-50 15,-7 16-134-15,-10-3-134 16,-4 3-405-16</inkml:trace>
  <inkml:trace contextRef="#ctx0" brushRef="#br0" timeOffset="2887">1332 553 1698 0,'0'0'334'15,"0"0"-245"-15,0 0-83 16,0 0 178-16,0 0 7 16,0 0-116-16,0 0-25 15,115 10-27-15,-74-10-5 16,7 0-15-16,-1 0-3 0,10 0-111 15,-13 0-203-15,-11 2-430 16</inkml:trace>
  <inkml:trace contextRef="#ctx0" brushRef="#br0" timeOffset="3124">1321 812 1756 0,'0'0'291'15,"0"0"-225"-15,0 0 104 0,0 0 81 16,0 0-95-16,0 0-80 16,153 30-36-16,-105-30-10 15,0 0-24-15,1 0-6 16,16-3-122-16,-12-4-419 15,-8 2-969-15</inkml:trace>
  <inkml:trace contextRef="#ctx0" brushRef="#br0" timeOffset="3514">2169 33 1579 0,'0'0'303'16,"0"0"-185"-16,0 0 47 15,0 0 62-15,0 0-9 16,0 0-70-16,0 0-41 15,5 163 16-15,2-90-55 16,-7 8 12-16,0 9-1 16,0-2-35-16,0-1 4 15,0-4-8-15,0-10-30 16,0-10 10-16,0-14-20 16,0-10 0-16,0-11 20 15,0-16-20-15,0-7-11 0,0-5-43 16,0 0-35-16,0 0-69 15,0-17-353-15,0-11-162 16,0 0-1140-16</inkml:trace>
  <inkml:trace contextRef="#ctx0" brushRef="#br0" timeOffset="4011">2618 832 1728 0,'0'0'317'15,"0"0"-242"-15,0 0-23 16,0 0 199-16,0 0-111 15,0 0-79-15,0 0-48 16,9-58-1-16,1 20-11 16,5-8 0-16,-1-9 5 15,0-8-6-15,-1-6 3 16,-1-6-5-16,2-5 3 0,0 5-1 16,-1 3 1-1,4 15 10-15,0 12 48 0,0 14 22 16,-1 11-18-16,4 12 41 15,2 8-32-15,1 0-5 16,2 21 5-16,3 14-28 16,-1 13 14-16,2 9 3 15,-2 9-34-15,-4 9 2 16,-3 0-5-16,-3-2-9 16,-4-3 15-16,1-9-29 15,0-8 7-15,-2-13-8 16,-2-7-54-16,-1-11-3 15,-9-7-135-15,0-5-328 16,0-7-130-16</inkml:trace>
  <inkml:trace contextRef="#ctx0" brushRef="#br0" timeOffset="4238">2753 458 2009 0,'0'0'527'0,"0"0"-466"15,0 0 11-15,0 0 128 16,0 0-51-16,0 0-49 16,0 0-79-16,169 50-21 15,-113-45-17-15,16 5-120 0,-16-1-386 16,-11-1-724-16</inkml:trace>
  <inkml:trace contextRef="#ctx0" brushRef="#br0" timeOffset="4588">3410 813 1813 0,'0'0'336'0,"0"0"-250"0,0 0-66 16,0 0 134-1,0 0-21-15,0 0-62 0,0 0-37 16,123-60 2-16,-111 43 139 16,-7 7-44-16,-3 3-4 15,-2 7-34-15,0 0-3 16,0 0 15-16,0 7-44 15,0 20-38-15,0 9 26 16,0 7-13-16,0 3-13 16,0 4-2-16,0-1-15 15,0-11-12-15,0 0-2 16,0-8-70-16,0-5-82 16,0-5-190-16,7-8-302 15,1-7-187-15</inkml:trace>
  <inkml:trace contextRef="#ctx0" brushRef="#br0" timeOffset="4926">3576 0 1894 0,'0'0'582'16,"0"0"-512"-16,0 0 94 15,0 0 85-15,0 0-60 0,0 0-87 16,172 108-16-16,-113-50 3 16,0 9 11-16,1 12-59 15,0 7 8-15,1 6 34 16,-8 4-28-16,-5 5-19 15,-12-4-10-15,-19 1-5 16,-17-3-21-16,0-15 0 16,-26-4-75-16,-32 10-102 15,7-22-159-15,1-12-741 0</inkml:trace>
  <inkml:trace contextRef="#ctx0" brushRef="#br0" timeOffset="7867">4593 246 1139 0,'0'0'711'0,"0"0"-558"16,0 0-80-16,0 0 83 15,0 0 87-15,0 0-9 16,12 139-74-16,-7-59-80 16,-1 8-9-16,-2 1-37 15,-2-5 29-15,3-5-9 16,-3-12-54-16,2-9 7 16,1-11-7-16,-3-17-52 15,5-4-45-15,-1-13-210 16,-1-10-336-16,-1-3-160 0</inkml:trace>
  <inkml:trace contextRef="#ctx0" brushRef="#br0" timeOffset="8185">4455 281 838 0,'0'0'869'16,"0"0"-717"-16,0 0-64 15,0 0 100-15,0 0 29 16,0 0-63-16,152-87-64 16,-101 79-47-16,4 8-3 15,1 0 20-15,6 0-13 0,-6 20 1 16,-1 7-13-16,-11 13-19 16,-7-1 15-16,-14 4-23 15,-15 1 1-15,-8 4 7 16,-5 0-5-16,-34-3-11 15,-9-5-12-15,-5-5-9 16,-3-8 20-16,3-11-51 16,12-13 11-16,7-3-63 15,20-15-102-15,9-13-277 16,5-3-467-16</inkml:trace>
  <inkml:trace contextRef="#ctx0" brushRef="#br0" timeOffset="8477">5483 133 1774 0,'0'0'540'0,"0"0"-435"15,0 0 62-15,0 0 82 16,-147 140-80-16,116-63-54 16,0 13-55-16,9 10-9 15,7 0 19-15,13-4-43 16,2-5 0-16,6-19-27 16,27-11-63-16,31-6-108 0,-5-17-376 15,-6-16-473-15</inkml:trace>
  <inkml:trace contextRef="#ctx0" brushRef="#br0" timeOffset="8875">5710 1067 1719 0,'0'0'576'15,"0"0"-473"-15,0 0-75 16,0 0 53-16,0 0 28 0,0 0-57 16,0 0-29-1,70-168-23-15,-48 106-5 0,-5-11 5 16,-1-10 9-16,-8-11-9 16,1-3 0-16,-1 5 0 15,-3 8 25-15,7 19 29 16,-1 17 47-16,6 20-10 15,3 17-23-15,-1 11 15 16,6 0-18-16,3 29-11 16,6 13 25-16,-1 16-60 15,4 9 32-15,-5 12-15 16,-1 5-10-16,-2-4-7 16,-7 0-18-16,-3-12 7 15,-5-7-8-15,-6-10-38 0,-2-13-80 16,-6 0-126-16,0-13-258 15,0-8-171-15</inkml:trace>
  <inkml:trace contextRef="#ctx0" brushRef="#br0" timeOffset="9082">5797 642 586 0,'0'0'1662'16,"0"0"-1370"-16,0 0-203 16,0 0 23-16,0 0 67 0,0 0-104 15,147 29-75-15,-83-29-23 16,25 10-217-16,-13-3-295 16,-15 3-628-16</inkml:trace>
  <inkml:trace contextRef="#ctx0" brushRef="#br0" timeOffset="9400">6444 977 1884 0,'0'0'369'15,"0"0"-338"-15,0 0 5 16,0 0 97-16,0 0-36 15,0 0-90-15,0 0 2 0,123-133 33 16,-107 116 54-16,-5-4 60 16,-6 12-31-16,-1 6 4 15,-4 3-2-15,0 3-77 16,0 21 23-16,0 11 6 16,0 8-32-16,0 8-22 15,0-7-14-15,0 2 1 16,0-6-12-16,0-2-30 15,0-6-47-15,0-9-116 16,0-8-286-16,0-5-240 0,2-7-1213 16</inkml:trace>
  <inkml:trace contextRef="#ctx0" brushRef="#br0" timeOffset="9708">6502 107 1617 0,'0'0'752'0,"0"0"-582"16,0 0-115-16,0 0 112 16,0 0 13-16,147 32-81 15,-82 5-14-15,2 11-35 16,2 8-29-16,-4 8 25 0,-10 6-25 15,-9 3-3-15,-10 5 5 16,-11 3 1-16,-14-1 16 16,-8-1 18-16,-3-2-44 15,-12-2-14-15,-18-5-12 16,-3-9-83-16,-10 1-89 16,13-14-372-16,4-18-166 0</inkml:trace>
  <inkml:trace contextRef="#ctx0" brushRef="#br0" timeOffset="9945">7395 784 2244 0,'0'0'547'16,"0"0"-480"-16,0 0 3 15,0 0 54-15,176-26-16 16,-113 21-54-16,10 1-20 16,2 2-34-16,1 2-20 15,-12 0-88-15,-14 2-224 16,-16 13-394-16,-26 2-1228 0</inkml:trace>
  <inkml:trace contextRef="#ctx0" brushRef="#br0" timeOffset="10127">7680 535 2250 0,'0'0'676'0,"0"0"-528"16,0 0-20-16,0 0 63 16,19 146-44-16,-9-80-63 15,2 3-73-15,-3 2-11 16,-4 21-117-16,-2-16-252 15,-3-15-1075-15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2:15.83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6 377 1564 0,'0'0'291'0,"0"0"-137"15,0 0 15-15,0 0 62 16,0 0-42-16,0 0-54 16,-11 55-15-16,14 16-13 15,2 15-42-15,0 7-24 16,-5 0-11-16,0-3-6 15,0-9 0-15,0-11-7 16,0-15-17-16,0-13 0 0,0-19-11 16,0-11-13-16,4-12-4 15,1 0-45-15,0-32 23 16,4-20-17-16,-1-22-42 16,-5-14 39-16,-3-30 22 15,0 8 26-15,0-5 21 16,0 6-3-16,0 32 4 15,0 7 43-15,19 17-3 16,10 20 35-16,4 11-32 16,4 12-1-16,7 5 19 15,3 5-31-15,6 0 3 16,1 15-16-16,-8 15-16 16,-3 2 18-16,-16 9-18 0,-13 4-1 15,-14 3 29 1,-7-1-29-16,-32-1 9 0,-12-7-9 15,-4-8-37-15,4-9 1 16,8-14-51-16,14-8-70 16,14 0-70-16,10-18-377 15,5-5-1103-15</inkml:trace>
  <inkml:trace contextRef="#ctx0" brushRef="#br0" timeOffset="265">923 169 1753 0,'0'0'362'16,"0"0"-141"-16,0 0 35 15,-138 199 15-15,98-104-81 16,7 13-48-16,7 0-64 15,9-3-12-15,15-9-29 16,2-13-28-16,2-16-9 16,30-18-58-16,4-15-86 15,25-20-177-15,-8-13-399 16,-5-1-860-16</inkml:trace>
  <inkml:trace contextRef="#ctx0" brushRef="#br0" timeOffset="663">1328 448 901 0,'0'0'1367'16,"0"0"-1127"-16,0 136-92 16,-11-59 104-16,0 3-61 15,0-2-54-15,5-4-92 16,4-14-26-16,2-12-17 15,0-13 2-15,0-18-4 16,0-6-25-16,0-11-46 16,0 0 31-16,-7-28-67 0,5-18-29 15,-3-11 5-15,2-11 28 16,-4-7 43-16,0-14 4 16,-5-1 11-16,2-5 45 15,1 4 1-15,9 14 14 16,0 11 65-16,2 21-25 15,29 20 32-15,11 11 5 16,11 14-31-16,6 0-7 16,7 0-25-16,7 11-28 15,-3 5-1-15,2-5-9 16,-5 1-103-16,18 5-118 16,-18-2-77-16,-18 3-355 0</inkml:trace>
  <inkml:trace contextRef="#ctx0" brushRef="#br0" timeOffset="883">1320 694 1829 0,'0'0'571'15,"0"0"-510"-15,0 0 1 16,0 0 93-16,0 0 2 15,0 0-84-15,173 0-51 16,-109-10-22-16,4 3-39 0,-10 4-61 16,-5 3-111-1,-17 3-434-15,-16 9-1194 0</inkml:trace>
  <inkml:trace contextRef="#ctx0" brushRef="#br0" timeOffset="1085">1227 1075 1974 0,'0'0'529'16,"0"0"-460"-16,0 0-11 16,0 0 116-16,0 0-9 15,169 11-80-15,-106-11-81 16,9 0-4-16,35 0-61 0,-18 0-199 15,-8-5-593-15</inkml:trace>
  <inkml:trace contextRef="#ctx0" brushRef="#br0" timeOffset="1431">2369 182 2105 0,'0'0'391'16,"0"0"-244"-16,0 0 159 15,0 0-75-15,-17 186-58 16,3-94-48-16,-3 12-43 16,7 4 4-16,-2 2-13 15,7-1-23-15,2-10-16 16,1-14-33-16,2-14-2 16,0-15-10-16,0-12-91 15,0-13-162-15,0-15-663 0</inkml:trace>
  <inkml:trace contextRef="#ctx0" brushRef="#br0" timeOffset="2226">2609 1036 1652 0,'0'0'301'0,"0"0"-244"16,0 0-29-16,0 0 106 15,0 0 76-15,0 0-108 16,0 0-63-16,52-103 7 0,-26 48-33 16,5-11 4-1,-1-9 8-15,4-12-24 0,-1-7 6 16,-4-7 4-16,-7 7 11 15,-3 10 45-15,-5 16 5 16,-1 26 34-16,-4 17-12 16,-1 22-46-16,6 3-5 15,3 35 23-15,5 27 29 16,7 20-10-16,-2 15-49 16,4 9 4-16,-5-6-1 15,-2-5-27-15,1-11-12 16,-6-17-22-16,-4-14-44 15,-1-10-46-15,-9-13-194 16,-5-11-279-16,0-6-268 0</inkml:trace>
  <inkml:trace contextRef="#ctx0" brushRef="#br0" timeOffset="2405">2823 737 1949 0,'0'0'510'0,"0"0"-391"16,0 0-49-16,0 0 37 15,0 0 10-15,188 31-117 16,-102-31-27-16,-13 0-310 16,-12-6-730-16</inkml:trace>
  <inkml:trace contextRef="#ctx0" brushRef="#br0" timeOffset="2734">3356 953 2105 0,'0'0'321'15,"0"0"-260"-15,0 0 97 16,0 0 31-16,0 0-71 15,176-18-58-15,-140 18-14 16,-7 18 8-16,-16 9 23 16,-13 9-38-16,0 5-3 15,-36 3 7-15,-11-2-32 0,-6-3 12 16,3-7 3-16,2-9-13 16,14-8 28-16,12-6-35 15,12-6-6-15,10-3 0 16,0 0-12-16,27 0 3 15,18 0-48-15,11-5-65 16,24-2-130-16,-10 3-416 16,-5 2-618-16</inkml:trace>
  <inkml:trace contextRef="#ctx0" brushRef="#br0" timeOffset="3026">3725 0 2134 0,'0'0'459'16,"0"0"-435"-16,0 0 53 15,0 0 149-15,159 142-59 16,-89-75-63-16,5 16-49 15,0 8 32-15,-10 4-2 16,-16 5-64-16,-20 1 15 16,-29-1-6-16,0-1-9 0,-39-7-21 15,-17-5-25-15,-20 2-110 16,12-21-464-16,11-23-980 0</inkml:trace>
  <inkml:trace contextRef="#ctx0" brushRef="#br0" timeOffset="3994">4751 350 825 0,'0'0'1016'0,"0"0"-804"16,0 0-134-16,0 0 124 16,0 0 46-16,0 185-120 15,0-104-22-15,0 2-61 16,0-3 10-16,0-7-10 15,0-10-34-15,-2-10 14 16,-3-16-25-16,-4-6 8 16,3-21-16-16,1-8 8 15,-1-2-15-15,-2-12-33 0,1-26-34 16,2-12 16 0,3-18-5-16,2-12-16 0,-3-10 49 15,-2-11 9-15,1-7 29 16,1 5-14-16,3 3 28 15,0 11-14-15,7 22 36 16,23 21-30-16,9 21 39 16,8 18 1-16,9 7 2 15,0 6 28-15,-1 26-28 16,-4 2-7-16,-8 12-8 16,-16 2-24-16,-13-1 2 15,-14 1-2-15,0-5-8 16,-34-1 8-16,-7-4-9 15,-7-6-28-15,-2-9-5 16,8-5-67-16,6-11-24 0,10-7-133 16,13 0-277-16,10-7-1081 15</inkml:trace>
  <inkml:trace contextRef="#ctx0" brushRef="#br0" timeOffset="4269">5591 84 1793 0,'0'0'356'16,"0"0"-199"-16,0 0 53 15,-108 130 38-15,57-41-93 16,-7 31-62-16,7-4-5 15,10 3 0-15,7-1-19 16,20-24-39-16,12 0-28 16,2-17-2-16,14-20-129 15,39-14-117-15,-4-18-412 16,-4-11-1395-16</inkml:trace>
  <inkml:trace contextRef="#ctx0" brushRef="#br0" timeOffset="4642">5591 1164 1852 0,'0'0'243'15,"0"0"-225"-15,0 0-12 16,0 0 38-16,61-194-19 15,-32 115-25-15,-1-17 10 16,-1-12-10-16,-2-6 0 16,-4-1 1-16,1 7-1 15,-6 20 61-15,-1 21 85 16,-2 24-6-16,1 25-28 16,0 18 17-16,3 0 0 15,2 35-41-15,6 21 5 0,1 17-32 16,-4 6-16-16,2 10 18 15,-4-1-62-15,3-5 20 16,-1-8-21-16,-3-11-8 16,1-8-47-16,-3-10-112 15,0-4-207-15,-6-12-256 16,-3-12 26-16</inkml:trace>
  <inkml:trace contextRef="#ctx0" brushRef="#br0" timeOffset="4823">5719 689 1958 0,'0'0'484'0,"0"0"-370"0,0 0-22 16,0 0 45-16,0 0-1 15,0 0-88-15,241 27-48 16,-152-27-192-16,-11 0-495 0</inkml:trace>
  <inkml:trace contextRef="#ctx0" brushRef="#br0" timeOffset="5188">6308 1012 2165 0,'0'0'339'0,"0"0"-298"16,0 0-1-16,0 0 74 15,0 0-33-15,0 0-38 16,154-22-34-16,-112 22 20 16,-9 13 35-16,-13 12-10 15,-18 11 1-15,-2 3 6 16,-28 6-2-16,-19 6 4 15,-15-2-17-15,1-3 1 16,1-6-1-16,9-12-19 0,15-8 4 16,16-8-10-1,11-6-15-15,9-1-12 0,3-5 2 16,31 0-3-16,13 0 6 16,12 0-69-16,8-11-31 15,22-1-88-15,-14 5-190 16,-14-2-433-16</inkml:trace>
  <inkml:trace contextRef="#ctx0" brushRef="#br0" timeOffset="5512">6535 11 2036 0,'0'0'265'0,"0"0"-173"15,0 0 63-15,0 0 61 16,178 158-6-16,-125-95-138 16,-3 8-27-16,-3 6 24 15,-8 6-30-15,-10 4 9 16,-10 9-5-16,-11 2 27 15,-8 3-14-15,-5-4-50 16,-26-3 6-16,-8-7-12 16,0-6-66-16,3-11-88 0,7-7-177 15,10-16-431-15,11-19-1209 16</inkml:trace>
  <inkml:trace contextRef="#ctx0" brushRef="#br0" timeOffset="5800">7344 907 2246 0,'0'0'295'16,"0"0"-261"-16,0 0 8 15,150-16 89-15,-100 3-69 16,1 2-62-16,-7 6-68 16,-5 5-110-16,-14 0-319 15,-10 0-434-15</inkml:trace>
  <inkml:trace contextRef="#ctx0" brushRef="#br0" timeOffset="5993">7513 632 2388 0,'0'0'377'0,"0"0"-267"0,0 0 19 16,-2 158 23-16,-1-98-66 15,0 3-80-15,3-3-6 16,0 3-69-16,0 9-241 16,0-14-462-16,6-10-1033 0</inkml:trace>
  <inkml:trace contextRef="#ctx0" brushRef="#br0" timeOffset="6282">7982 1108 2318 0,'0'0'500'0,"0"0"-471"15,0 0-20-15,0 0 110 0,0 0-119 16,0 0-292-16,0 0-555 16</inkml:trace>
  <inkml:trace contextRef="#ctx0" brushRef="#br0" timeOffset="6451">8367 975 1692 0,'0'0'860'15,"0"0"-860"-15,0 0-1 16,0 0-22-16,0 0-332 15,0 0-1684-15</inkml:trace>
  <inkml:trace contextRef="#ctx0" brushRef="#br0" timeOffset="6632">8838 1005 2376 0,'0'0'348'0,"0"0"-244"16,0 0 61-16,0 0-61 16,0 0-104-16,0 0-6 15,0 0-257-15,160-30-454 0</inkml:trace>
  <inkml:trace contextRef="#ctx0" brushRef="#br0" timeOffset="6961">9413 898 1768 0,'0'0'742'16,"0"0"-634"-16,0 0 117 0,0 0 23 15,162 0-77-15,-100-5-83 16,5 3-49-16,6-9-5 16,-1 1-4-16,3 2-30 15,-2 1-30-15,-6-2-21 16,-9 4-118-16,-19 3-108 15,-17-2-315-15,-19-1-407 0</inkml:trace>
  <inkml:trace contextRef="#ctx0" brushRef="#br0" timeOffset="7137">9871 596 2682 0,'0'0'462'0,"0"0"-360"15,-28 131 117-15,15-58-42 16,-1 5-104-16,2 7-46 16,4-5-27-16,-1 28-34 15,6-17-173-15,-2-19-631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2:24.18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0 230 993 0,'0'0'1025'16,"0"0"-784"-16,0 0-173 16,0 0 29-16,0 0 153 0,0 0-3 15,42 173-124 1,-31-80-60-16,-9 8 6 0,1-4-14 16,-3-4-31-16,0-15 0 15,0-9-12-15,0-14-12 16,0-16 3-16,0-10-3 15,0-20 0-15,0-4-16 16,0-5-38-16,0-5 9 16,0-28-3-16,0-22 1 15,4-7 13-15,-4-16 7 16,0-16 11-16,0-4 14 16,0-2-10-16,-7-5 11 15,7 4 1-15,0 16 0 0,0 18-4 16,23 16 5-16,7 16-1 15,6 17 24-15,3 11-15 16,4 7 22-16,4 5-14 16,0 25-2-16,-1 10 40 15,-14 10-41-15,-6 3-13 16,-14 5 18-16,-12 2-18 16,-4-8 13-16,-30 2-14 15,-5-8-17-15,-7-7 16 16,3-16-37-16,4-8-13 15,8-13-35-15,14-2-170 16,12-22-348-16,5-6-617 0</inkml:trace>
  <inkml:trace contextRef="#ctx0" brushRef="#br0" timeOffset="265">828 102 342 0,'0'0'1767'0,"0"0"-1505"15,0 0-170-15,0 0 97 16,-122 171 69-16,86-89-95 16,2 19-69-16,6 12-31 15,8-2 9-15,9 2-38 16,11-19-11-16,0-3-23 15,9-23-33-15,22-13-63 0,5-12-104 16,34-12-278 0,-9-15 93-16,-6-10-1564 0</inkml:trace>
  <inkml:trace contextRef="#ctx0" brushRef="#br0" timeOffset="706">1298 441 2027 0,'0'0'577'0,"0"0"-531"0,0 0 42 16,0 130 144-16,-7-55-65 15,-1 4-62-15,3-1-76 16,-1-3-16-16,6-11 20 15,0-12-33-15,0-13 5 16,0-15-5-16,0-15-68 16,0-9-5-16,0 0-4 15,0-38-15-15,2-12-32 16,-2-18 31-16,0-9 42 16,0-6 26-16,-5-8 6 15,-9 1 18-15,1 1-5 16,6 16 6-16,7 12 58 15,0 17 8-15,17 22 11 16,22 15 4-16,9 7-31 0,8 0 6 16,6 2-27-16,1 18-19 15,2-7 2-15,-9 2-12 16,-6-5-13-16,-11 3-16 16,-9-9-107-16,-5 7-128 15,-10 1-463-15,-10-7-1040 0</inkml:trace>
  <inkml:trace contextRef="#ctx0" brushRef="#br0" timeOffset="919">1298 727 542 0,'0'0'1879'0,"0"0"-1616"16,0 0-226-16,0 0 41 15,0 0 104-15,0 0-86 16,152 10-48-16,-93-15-48 16,-3-2-11-16,-9 4-17 15,-8 3-172-15,-11 8-256 16,-13 9-201-16</inkml:trace>
  <inkml:trace contextRef="#ctx0" brushRef="#br0" timeOffset="1125">1211 1039 2145 0,'0'0'530'0,"0"0"-468"16,0 0 11-16,0 0 86 15,0 0-25-15,0 0-107 16,178 40 1-16,-114-40-28 15,-2 0-51-15,13 0-155 16,-14 0-464-16,-8 0-1423 0</inkml:trace>
  <inkml:trace contextRef="#ctx0" brushRef="#br0" timeOffset="1511">2246 239 1750 0,'0'0'580'0,"0"0"-396"0,0 0-58 15,0 0 116-15,0 0-19 16,-23 164-120-16,13-69-29 16,-2 14 24-16,0 4-11 15,5-6-6-15,-1-8-37 16,4-14-20-16,4-22-17 15,0-15-7-15,0-19-57 16,0-16-46-16,0-10-188 16,12-3-588-16</inkml:trace>
  <inkml:trace contextRef="#ctx0" brushRef="#br0" timeOffset="2085">2761 989 1751 0,'0'0'394'16,"0"0"-270"-16,0 0-2 15,0 0 101-15,0 0 47 16,0 0-152-16,0 0-75 15,-22-66-31-15,39 30-12 16,5-18-1-16,1-8-10 16,5-7 11-16,-2-12 0 15,-2-4-15-15,-2-10 13 16,0 8 2-16,-1 11-1 16,-2 15 1-16,1 21 1 15,-4 15 39-15,1 23 11 16,-1 2-27-16,7 16 66 0,2 35-6 15,3 12-13-15,-3 19 6 16,3 9-43-16,-3 2 19 16,-1 4-14-16,5-18-39 15,-5-8 9-15,2-9-9 16,-1-19-41-16,-6-7-26 16,1-9-77-16,-6-10-46 15,-14-12-283-15,0-5-281 16,0 0-936-16</inkml:trace>
  <inkml:trace contextRef="#ctx0" brushRef="#br0" timeOffset="2268">2795 664 2116 0,'0'0'557'0,"0"0"-493"16,0 0 11-16,0 0 56 15,0 0-14-15,193 23-111 16,-112-23-6-16,24 0-97 16,-18 0-449-16,-15 5-927 0</inkml:trace>
  <inkml:trace contextRef="#ctx0" brushRef="#br0" timeOffset="2671">3671 882 2023 0,'0'0'613'16,"0"0"-550"-16,0 0 9 16,0 0 153-16,0 0-62 15,0 0-79-15,0 0-58 16,-36-82-2-16,9 82 21 15,-2 16-44-15,1 11 7 16,3 12 13-16,3 2-15 16,5 9 11-16,8 0-11 15,9-2-5-15,0-3-1 16,0-10-7-16,20-2 1 0,11-15-17 16,2-8-12-1,6-10-21-15,-3 0-38 0,-2-5 26 16,-14-13 46-16,-9-2 7 15,-11 8 15-15,0-6 15 16,-22 8-3-16,-9-3 3 16,-8 9 1-16,-3 4 8 15,3-6-24-15,5 6-66 16,12 0-259-16,10 0-551 0</inkml:trace>
  <inkml:trace contextRef="#ctx0" brushRef="#br0" timeOffset="3009">3878 65 2435 0,'0'0'457'0,"0"0"-447"16,0 0 58-16,0 0 113 15,0 0-39-15,145 123-43 0,-94-66-51 16,-2 11 0 0,-6 10 27-16,-14 4-27 0,-5 14 4 15,-19 5-4-15,-5-1-36 16,-5-2 6-16,-32-5-18 15,-5-13-55-15,-2-5-7 16,-12-7-115-16,13-18-357 16,11-17-721-16</inkml:trace>
  <inkml:trace contextRef="#ctx0" brushRef="#br0" timeOffset="3895">4774 391 1227 0,'0'0'791'15,"0"0"-590"-15,0 0-27 0,0 0 28 16,0 0 26-16,0 0-56 16,0 145-87-16,0-62-40 15,0 0 16-15,0-3 19 16,0-2-29-16,0-15-51 15,0-8 12-15,0-12-12 16,0-14 0-16,0-13-1 16,0-14-21-16,0-2-6 15,0-8-5-15,0-24-68 16,-3-23 31-16,-8-8-20 16,-1-14 5-16,-5-14 0 15,-2-8 37-15,-3-3 35 0,0-5 12 16,5 13-8-1,8 6 9-15,9 26 23 0,0 17 20 16,14 18 29-16,25 14-20 16,11 13 21-16,9 0-6 15,8 7-49-15,3 18 33 16,-3 11-16-16,-9-4-13 16,-12 13 12-16,-19-4-33 15,-18 1 10-15,-9 3 13 16,-14-5-24-16,-29-2 12 15,-10-3-12-15,-5-12-36 16,-3-10-1-16,5-8-79 16,3-5-154-16,17 0-281 0,10 0-532 15</inkml:trace>
  <inkml:trace contextRef="#ctx0" brushRef="#br0" timeOffset="4214">5658 0 1716 0,'0'0'392'15,"0"0"-178"-15,0 0 19 16,-126 145 63-16,90-58-56 16,2 14-108-16,10 7-36 15,7 0-20-15,10-4-1 16,7-4-10-16,7-10-65 16,27-17-12-16,7-11-50 15,34-1-104-15,-10-16-342 16,-10-17-575-16</inkml:trace>
  <inkml:trace contextRef="#ctx0" brushRef="#br0" timeOffset="4699">5839 905 1971 0,'0'0'426'0,"0"0"-401"16,0 0-25-16,0 0 224 0,0 0-49 15,0 0-123-15,0 0-52 16,45-118-6-16,-23 58-10 16,3-8-34-16,1-11-2 15,-7-10 9-15,1-6 16 16,-4-1 21-16,1 8 5 16,-3 21 1-16,-1 11 62 15,4 29 4-15,0 20 13 16,2 7 11-16,7 34-1 15,-1 27 46-15,3 17-57 16,0 12-22-16,-3 10 29 16,0 1-46-16,-3-6-2 15,0-10-5-15,1-2-32 16,-1-20 0-16,0-8-15 16,-2-13-68-16,-1-6-95 0,-5-14-359 15,-8-11-215-15</inkml:trace>
  <inkml:trace contextRef="#ctx0" brushRef="#br0" timeOffset="4886">5948 607 2393 0,'0'0'475'16,"0"0"-468"-1,0 0-6-15,0 0 66 0,0 0-36 16,240 7-31-16,-157-7-358 16,-4 0-835-16</inkml:trace>
  <inkml:trace contextRef="#ctx0" brushRef="#br0" timeOffset="5340">6735 855 1943 0,'0'0'673'16,"0"0"-567"-16,0 0-2 15,0 0 141-15,0 0-80 16,0 0-56-16,0 0-70 16,-140 10-6-16,98 20 6 15,3 9 12-15,3 5-6 16,8-1 0-16,11 2-43 16,14-5 1-16,3-2-3 15,9-7-12-15,30-4-32 16,12-15-34-16,4-7-24 15,4-5-52-15,-6 0-51 0,-12-5 15 16,-12-12 110 0,-19-2 80-16,-10 3 21 0,-5 0 41 15,-31 4 47-15,-12-3 20 16,-4 8-63-16,-5 1-20 16,4 6-46-16,9 0-76 15,13 0-159-15,14 0-452 16,12 0-1365-16</inkml:trace>
  <inkml:trace contextRef="#ctx0" brushRef="#br0" timeOffset="5629">7005 39 2485 0,'0'0'362'0,"0"0"-249"16,0 0 44-16,159 134 102 15,-108-70-82-15,-7 17-58 16,-11 4-32-16,-7 16-59 15,-18 27 1-15,-8 27-29 16,-36 41-81-16,-8-33-126 0,-12-24-869 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3:44.66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36 51 480 0,'0'0'249'16,"0"0"-25"-16,0 0 5 16,0 0 10-16,0 0-93 15,0 0-1-15,0 0-49 16,-23 0-39-16,18 0 74 15,2 0-14-15,0 0-1 16,1 0 52-16,2 0-47 16,0 0 10-16,0 0-59 15,0 0-27-15,0 0 25 16,0 0-60-16,0 3-2 0,2 8 48 16,9-2-48-16,0 3-2 15,1-9-6-15,1 2 0 16,4-2 18-16,-3-3-18 15,6 0 0-15,-1 0 6 16,0 0-6-16,5 0 0 16,0 0-1-16,-2-6 2 15,4-4 15-15,-1 1-16 16,-1 2-4-16,2-9-10 16,-4 5 20-16,3 4-12 15,1 0 6-15,-2 2 0 16,2-1-10-16,-1 2 10 15,3 4-2-15,-1-6 1 16,4 5 1-16,1 1 0 0,-3 0-18 16,2 0 18-16,-2 0 1 15,1 0 0-15,-2 0-1 16,-1 0 10-16,4 1-10 16,-2 5 1-16,1-2-1 15,3-4 1-15,1 3 15 16,-1-3-9-16,-1 0-7 15,-3 0 1-15,0 0-1 16,-5 0 8-16,2 0-8 16,-4 0 0-16,0 8 0 15,2-1 9-15,0 5-9 16,1 4 0-16,1-1 0 0,-2 5 20 16,2 6-19-16,-1-2 4 15,-6 1 7-15,1-1 6 16,-4 3-19-16,-1-8 1 15,-5 2 0-15,2-14 20 16,-3 1-10-16,-4-1-3 16,3-7-7-16,-2 0 17 15,-1 0-18-15,0 0 1 16,7 0 0-16,0 0 21 16,3-7-7-16,9-14-4 15,0-1 2-15,7-6-1 16,0-1-12-16,5 3 1 15,1 8 0-15,-1 1 8 0,8 2-8 16,4 2 0 0,5 2-3-16,5 2 10 0,0 2-14 15,2-3 5-15,-2 4 2 16,-2 4 9-16,-6 2-9 16,-1 0 0-16,-1 0-6 15,0 0 27-15,-4 0-22 16,4 0 1-16,0 0 0 15,-4 0 1-15,1 0-1 16,-3 0 0-16,-3 0 16 16,2 0-15-16,-1 0 9 15,-4 0-10-15,3 0 0 16,-3 0 11-16,1 0-11 0,-1 0 0 16,3-3 9-1,-1 1 0-15,-1 2-14 0,-1-5 5 16,-2 5 0-16,-3 0 0 15,-4 0 0-15,4 0 0 16,-3 0 32-16,0 5-31 16,3 2 11-16,0-1-12 15,2-4 1-15,0-2 17 16,-2 0-18-16,0 0 0 16,-4 0 15-16,-8 0-15 15,-2 0 0-15,-8 0-10 16,-4 0-31-16,2 0-44 15,-4 0-521-15,-3 0-974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2:57.2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22 1375 0,'0'0'479'0,"0"0"-378"16,0 0-21-16,0 0 53 15,0 0 118-15,0 0-99 16,0-11-69-16,0 10 32 16,12-5-37-16,9 5 2 0,4 1 6 15,2 0-36 1,4 0 16-16,12 0-39 0,3 0-6 15,7 0 33-15,10 0-48 16,-3 5-6-16,1 2 33 16,-1-5-24-16,-10 3-8 15,-6 1-1-15,-8-4-17 16,-5 1 16-16,-9-1-103 16,-2 3-11-16,-8 0-105 15,-12 6-144-15,0-2-151 16,0-1-759-16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2:57.70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22 26 1624 0,'0'0'254'15,"0"0"-144"-15,0 0-11 0,0 0 123 16,0 0 45-1,0 0-102-15,0 0-48 0,-24 0-44 16,24 0-10-16,0 0-12 16,16 0-17-16,15 0 30 15,6 0 13-15,9 0-61 16,7 0 29-16,6 0-19 16,5 0 17-16,4 0-1 15,-2 0-30-15,1 0 15 16,-2 0-6-16,-7-8-3 15,-10 3-18-15,-12 0 0 16,-11-1 0-16,-6 4 0 16,-7 2-108-16,-5 0-173 0,-4 0-661 15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3:11.89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555 497 1260 0,'0'0'222'16,"0"0"-41"-16,0 0-44 16,0 0 69-16,0 0 47 15,0 0-90-15,-67 0 11 16,58 0-22-16,3 0-92 0,4 0 62 16,2 0-65-16,0 0-18 15,0 0 1-15,0 0-25 16,19-13-15-16,15-8 0 15,10-9-19-15,9-6 10 16,4-10-6-16,-5-2 12 16,-5 1-12-16,-10-1 27 15,-6 3-12-15,-7-1 0 16,-4 4 14-16,-6 9-10 16,-5 8 18-16,-6 13 11 15,-1 7 65-15,-2 5-62 16,0 0 22-16,0 5-40 15,0 24 15-15,0 17-14 0,-2 21-6 16,-13 19-12-16,-1 12 30 16,-1 4-6-16,0-9-25 15,7-7 0-15,1-16 15 16,6-8-34-16,0-13 19 16,1-7-66-16,-2-7 2 15,-6 6-227-15,-2-8-206 16,-2-9-174-16</inkml:trace>
  <inkml:trace contextRef="#ctx0" brushRef="#br0" timeOffset="412">264 1076 1741 0,'0'0'530'16,"0"0"-389"-16,0 0-125 16,0 0 146-16,0 0 81 15,0 0-108-15,0 0 1 16,-78 0-75-16,78 0-44 16,0 0 56-16,5 0-64 15,21 3 2-15,10-1 59 16,15 1-48-16,10-1 14 15,11-2-35-15,12 0-1 16,11 0 28-16,11 0-11 0,5 0-17 16,9-10 45-1,-3-2-33-15,1-1 1 0,-12 3-13 16,-14 5 0-16,-17 3-15 16,-13 2 15-16,-21 0 0 15,-12 0 2-15,-16 0-2 16,-7 0-41-16,-6 2-74 15,0 5-74-15,-36 8-129 16,-7-1-538-16,2-2-1036 0</inkml:trace>
  <inkml:trace contextRef="#ctx0" brushRef="#br0" timeOffset="998">1070 1488 525 0,'0'0'1618'16,"0"0"-1383"-16,0 0-214 16,0 0 41-16,0 0 166 15,0 0-41-15,0 0-81 16,-56-16-79-16,39 13-14 15,-5-2 53-15,-9-1-50 16,-7 6-10-16,-9 0 51 0,-13 0-42 16,-6 14 17-1,-10 12-14-15,1 7 18 0,-3 4 55 16,6 9-90-16,2 4 24 16,12 5 36-16,5 3-32 15,10 5-11-15,13-3-8 16,4 1-2-16,12-2 10 15,6 2-18-15,8 1 0 16,0-1 22-16,3-6-22 16,28-2-12-16,10-8-30 15,12-9 27-15,10-9 0 16,9-12-45-16,6-7 29 0,3-8 14 16,2 0-36-1,-4-11 30-15,-13-6-5 0,-13-1 28 16,-19 1-17-16,-20-1 37 15,-14 0-20-15,-12-1 58 16,-38-4-16-16,-23 2 0 16,-18 6-27-16,-18 3-2 15,-5 7 28-15,-1 5-41 16,12 0 0-16,14 0 0 16,22 0-12-16,22 0-62 15,32 0-135-15,13 0-505 16,0 0-1573-16</inkml:trace>
  <inkml:trace contextRef="#ctx0" brushRef="#br0" timeOffset="1749">2371 867 1377 0,'0'0'721'0,"0"0"-518"15,0 0-65-15,0 0 26 16,0 0 106-16,0 0-109 16,0 0-28-16,14-27-61 15,3 43-64-15,7 13 62 16,7 9-28-16,6 10-9 0,4 5 33 15,4-1-65-15,-1 1 47 16,4-6-43-16,-6-1 16 16,0-8-14-16,-12-8-7 15,-1-7 0-15,-13-9 0 16,-5-3 17-16,-7-6-34 16,-4-5 14-16,0 0-100 15,-24 0-29-15,-12-11-424 16,0-6-414-16</inkml:trace>
  <inkml:trace contextRef="#ctx0" brushRef="#br0" timeOffset="2097">2214 1349 831 0,'0'0'1082'16,"0"0"-922"-16,0 0-97 16,0 0 36-16,0 0 211 15,0 0-72-15,0 0-107 16,31-51-6-16,3 16-124 15,16-10 108-15,11-8-11 16,12-6-82-16,5 4 22 0,-2 3-13 16,-7 4-16-16,-10 8 16 15,-11 10-25-15,-21 10-38 16,-27 10-48-16,0 7-442 16,-20 3-1918-16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4:01.59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151 439 1640 0,'0'0'251'16,"0"0"-155"-16,0 0-71 0,0 0 160 15,0 0 43-15,0 0-129 16,-14-3-24-16,14-8-31 16,12-8-3-16,12-3 41 15,7-9-54-15,0-4 11 16,2-2-32-16,0-4 14 15,1-3-6-15,-5 0-15 16,-2 4 34-16,-4 3 80 16,-7 7-49-16,-2 8-3 15,-8 6 13-15,0 11-57 16,-6 3 33-16,0 2-39 0,0 0-6 16,0 0 35-1,0 14-41-15,0 22 0 0,0 21 5 16,0 21 5-16,0 7-1 15,0 6-9-15,0-5 0 16,0-12 5-16,0-8-5 16,0-6-75-16,0-10-22 15,0-1-209-15,0-9-202 16,0-13-147-16</inkml:trace>
  <inkml:trace contextRef="#ctx0" brushRef="#br0" timeOffset="399">50 928 1905 0,'0'0'326'16,"0"0"-153"-16,0 0 14 15,0 0 73-15,0 0-15 16,0 0-167-16,0 0-27 16,-24 8 34-16,24-8-54 15,0 0 11-15,22 0-33 16,11 0 9-16,11 0 59 16,13 0-67-16,7 0-1 15,8-5 30-15,7 2-31 0,4 1-8 16,6-1-3-1,3-2 3-15,1-2 7 0,-1-3-7 16,-6 0-1-16,-12-1 0 16,-16 4-14-16,-17 2-6 15,-15 3-33-15,-16 2 16 16,-7 0-22-16,-3 17-163 16,-10 5-303-16,-7-1-413 0</inkml:trace>
  <inkml:trace contextRef="#ctx0" brushRef="#br0" timeOffset="1030">291 1461 1894 0,'0'0'539'16,"0"0"-466"-16,0 0-43 16,0 0 108-16,0 0 84 15,0 0-97-15,0 0-84 16,-56-72-23-16,67 54 12 16,15-3-12-16,3 1-9 15,8 2 38-15,5 1-41 16,5 7 25-16,6 2-13 0,3 8 0 15,3 0-22-15,-3 5 4 16,-6 23 0-16,-6 7 18 16,-7 9-17-16,-18 15-1 15,-14 6 15-15,-5 11-2 16,-8 2-1-16,-30 0-12 16,-10-4 0-16,-10-1 40 15,-12-6-32-15,-3-8-2 16,-4-6 33-16,-2-8-38 15,3-5 30-15,7-9-31 16,8-9 1-16,8-5 32 16,10-6-33-16,16-6 0 15,10-5 37-15,8 0-36 0,9 0 11 16,0-18-12-16,23-12 0 16,16-8-15-16,9 1 15 15,8 2-1-15,-1 6 0 16,3 20 2-16,-4 9-2 15,1 5-12-15,-4 31 13 16,-3 16 52-16,-4 5-46 16,1 5-3-16,1-6 57 15,17-13-45-15,17-20 17 16,45-23-22-16,63-63-4 16,54-58-6-16,-27 5-170 15,-39 5-736-15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4:10.7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80 282 484 0,'0'0'1145'0,"0"0"-976"16,0 0-27-16,0 0 102 16,0 0-16-16,0 0-13 15,0 0-74-15,-80-8-10 16,80 5 24-16,0 3-87 16,0 0-26-16,0 0 31 15,5 0-72-15,26-2 32 16,16 2-22-16,18-3-4 15,7 0 19-15,8 1-26 16,2 2 0-16,-2 0 19 16,-4 0-10-16,-6 0-18 15,-9 0-6-15,-8 0-40 0,-11 0-67 16,-23-7-368 0,-10 1-150-16,-9-1-743 0</inkml:trace>
  <inkml:trace contextRef="#ctx0" brushRef="#br0" timeOffset="213">356 0 1958 0,'0'0'585'0,"0"0"-448"15,0 0 21-15,0 0 31 16,0 0-101-16,0 0 33 15,0 0-80-15,14 186 5 16,-7-103-16-16,-5 5-30 0,1 22-151 16,-1-19-527-16,1-21-898 15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4:12.6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259 491 1564 0,'0'0'223'0,"0"0"-172"0,0 0-45 16,0 0 38-16,0 0 26 16,0 0-14-16,159-157-35 15,-114 104-12-15,-6-2 43 16,-5 2 92-16,-10 3-15 15,-7 4 91-15,-3 9-59 16,-6 11-3-16,-8 15-1 16,0 8-67-16,0 3 13 15,0 5-67-15,0 32-34 16,0 21 42-16,-3 22-44 0,-4 13 0 16,-5 8 7-1,3-2-7-15,4-10-22 0,0 10-135 16,2-24-343-16,-6-23-230 15</inkml:trace>
  <inkml:trace contextRef="#ctx0" brushRef="#br0" timeOffset="271">0 778 2111 0,'0'0'327'16,"0"0"-206"-16,0 0-18 16,0 0 163-16,0 0-139 0,0 0-88 15,0 0 87-15,167 50-74 16,-50-42-4-16,0-1 31 16,11-7-58-16,4 0 6 15,-23 0-27-15,5 0 0 16,-13 0-9-16,-19 0-64 15,8 0-176-15,-23 0-297 16,-19 0-188-16</inkml:trace>
  <inkml:trace contextRef="#ctx0" brushRef="#br0" timeOffset="742">831 1325 1478 0,'0'0'941'0,"0"0"-801"16,0 0-83-16,0 0 186 16,0 0 6-16,0 0-124 15,0 0-92-15,-59-50 52 16,28 35-48-16,-5-1 2 15,-8 9-9-15,-6 5-24 16,-9 2 2-16,-3 9-8 16,-1 27 0-16,-4 14 16 15,2 18-7-15,7 14-9 16,5 12 11-16,14 2-10 0,17-4 10 16,13-1-11-1,9-11 0-15,14-4 6 0,27-14-6 16,18-10-6-16,10-13-12 15,10-15-6-15,-1-11 15 16,-8-13-6-16,-12 0-8 16,-15 0 22-16,-24-17-16 15,-19-6 16-15,0-6 2 16,-40 0 10-16,-18-1 31 16,-9-2-36-16,1 3 0 15,3-1-6-15,17-17-97 16,17 5-396-16,18-1-2176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5:59:28.77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21 2357 0,'0'0'578'0,"0"0"-522"16,0 0-43-16,0 0 2 15,0 0-15-15,0 0-233 16,0 0-555-16,6-21-1107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4:24.2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1221 2664 0,'0'0'508'16,"0"0"-508"-16,0 0-69 15,0 0-2-15,0 0 42 16,0 0-217-16,0 0-1162 0</inkml:trace>
  <inkml:trace contextRef="#ctx0" brushRef="#br0" timeOffset="153">315 1143 2565 0,'0'0'266'16,"0"0"-266"-16,0 0-193 15,0 0-92-15,174-114-473 0</inkml:trace>
  <inkml:trace contextRef="#ctx0" brushRef="#br0" timeOffset="372">1054 1029 2271 0,'0'0'683'0,"0"0"-612"0,0 0-39 16,171-9 102-16,-81 4-44 15,38 5-50-15,41 0-12 16,-3 0-26-16,-19 0 12 16,-24 3-14-16,-40 7-32 15,1-2-2-15,6 5-182 16,-32-5-300-16,-27-8-222 0</inkml:trace>
  <inkml:trace contextRef="#ctx0" brushRef="#br0" timeOffset="547">1878 688 2134 0,'0'0'593'15,"0"0"-402"-15,0 0-104 16,0 0 19-16,-47 131 86 16,35-18-73-16,1 0-99 15,8 10-8-15,3 35-12 16,0-46-248-16,12-7-755 0</inkml:trace>
  <inkml:trace contextRef="#ctx0" brushRef="#br0" timeOffset="1130">2961 472 1476 0,'0'0'806'16,"0"0"-669"-16,0 0-85 16,0 0-40-16,0 0 107 15,0 0-55-15,0 0-58 16,169-130 21-16,-113 82-27 16,-6-7 0-16,-2-5 31 15,-11 2-2-15,-10 5 51 0,-10 16 22 16,-8 12 0-16,-9 19 62 15,0 6-136-15,0 31-27 16,-7 30 37-16,-10 23-29 16,-2 16 19-16,6 5-28 15,1 2-18-15,12-7-6 16,0 6-265-16,3-29-375 16,6-22-875-16</inkml:trace>
  <inkml:trace contextRef="#ctx0" brushRef="#br0" timeOffset="1341">2592 926 2465 0,'0'0'442'15,"0"0"-442"-15,151 24 0 16,-1-13 142-16,46 4-72 15,21 1-8-15,-13 5-25 16,-19-3-37-16,-47 0-79 16,-37-4-419-16,-34-9-802 0</inkml:trace>
  <inkml:trace contextRef="#ctx0" brushRef="#br0" timeOffset="1693">3432 1349 2431 0,'0'0'356'0,"0"0"-207"16,0 0-83-16,-165-40 91 16,90 40-17-16,-11 35-69 15,-6 25-18-15,5 19 13 16,12 7-65-16,25 13 30 15,24-4-31-15,26 0 6 16,17-7-6-16,45-10-4 16,18-14-38-16,12-12 22 0,1-20-67 15,-13-11 25-15,-15-14-9 16,-24-7 62-16,-24 0 9 16,-17-20 17-16,-19-11 31 15,-37-3-5-15,-23-4-30 16,-13-2-26-16,-5 2 13 15,10-15-60-15,27 11-142 16,31 1-615-16</inkml:trace>
  <inkml:trace contextRef="#ctx0" brushRef="#br0" timeOffset="1950">4701 788 2730 0,'0'0'464'16,"0"0"-445"-16,0 0-19 15,145 171 11-15,-86-106-11 16,5 3 9-16,-3 0-2 15,-8-5-14-15,0 5-85 16,-16-18-234-16,-18-18-436 0</inkml:trace>
  <inkml:trace contextRef="#ctx0" brushRef="#br0" timeOffset="2125">4897 913 2417 0,'0'0'518'0,"0"0"-432"16,0 0-46-16,0 0-40 16,-157 89 53-16,102-26-41 15,-1 12-12-15,6 26-11 16,16-18-331-16,17-15-544 0</inkml:trace>
  <inkml:trace contextRef="#ctx0" brushRef="#br0" timeOffset="2435">6152 465 2529 0,'0'0'88'15,"0"0"-88"-15,0 0 0 16,157-178 101-16,-118 130 104 16,-12 6-93-16,-8 9-76 15,-7 14 72-15,-7 12-48 0,-5 7-12 16,0 15 3 0,0 33-50-16,0 25 16 0,-2 23-16 15,-9 11 5-15,0 6-6 16,5-2-37-16,2 19-144 15,4-29-287-15,0-26-513 0</inkml:trace>
  <inkml:trace contextRef="#ctx0" brushRef="#br0" timeOffset="2652">5783 1095 2065 0,'0'0'1057'0,"0"0"-1011"0,0 0-11 16,215 0-7-16,-56 0 5 15,1 3 6-15,-15 4-24 16,-22 3-15-16,-37 2-20 16,28 14-119-16,-13-4-340 15,-34-4-425-15</inkml:trace>
  <inkml:trace contextRef="#ctx0" brushRef="#br0" timeOffset="2961">6147 1615 1609 0,'0'0'896'16,"0"0"-896"-16,0 0 0 15,208-61 127-15,-140 60 118 16,-4 1-29-16,-12 21-94 16,-4 22-80-16,-12 12 37 15,-16 8-25-15,-20 8-3 16,0 4 12-16,-42 3-57 16,-16-3 31-16,-9-2-20 15,9-8-4-15,7-10-16 16,23-9 3-16,28-12 0 15,6-6 2-15,80-8 25 0,75-14-38 16,75-6 11-16,-25-16-211 16,-33-14-1118-16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4:22.1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224 975 1609 0,'0'0'245'0,"0"0"-76"15,0 0-61-15,0 0 66 16,0 0 9-16,0 0-112 0,-10 15 32 16,34 12-11-16,7 11 25 15,3 5 7-15,2 1-76 16,3 5 14-16,-3-4-39 15,3-2-7-15,0-3 41 16,1-8-57-16,-8-6 0 16,-3-6-3-16,-10-10 3 15,-2-3-97-15,-9-7-153 16,-8-2-44-16,0-19-250 16,0-6-793-16</inkml:trace>
  <inkml:trace contextRef="#ctx0" brushRef="#br0" timeOffset="231">601 995 1545 0,'0'0'477'0,"0"0"-314"16,0 0-45-16,0 0 125 15,0 0-61-15,0 0-25 16,0 0-66-16,-153 67-46 15,91-29 62-15,-7 7-98 16,-3 4 9-16,2-2-1 16,2 1-17-16,15-7-36 15,20 7-193-15,13-12-267 0,20-13-253 16</inkml:trace>
  <inkml:trace contextRef="#ctx0" brushRef="#br0" timeOffset="664">1223 743 1493 0,'0'0'581'0,"0"0"-501"16,0 0-79-16,0 0 8 15,131-173 167-15,-94 118-67 16,0-5-36-16,-5-5-7 16,-1-5 20-16,-5-1 47 15,-7 1-11-15,-2 7-42 16,-7 13 48-16,-4 14-47 15,-2 16 2-15,-2 10-25 16,-2 10-30-16,3 0 4 16,-1 18-31-16,1 28-1 15,-1 18 56-15,-2 17-55 16,0 12 16-16,0 2-17 16,0 0 0-16,0-1-2 15,0-5 2-15,0-5-73 0,0 7-149 16,-2-25-476-16,-6-14-373 0</inkml:trace>
  <inkml:trace contextRef="#ctx0" brushRef="#br0" timeOffset="945">1156 1141 2299 0,'0'0'352'0,"0"0"-252"16,0 0 6-16,0 0 106 15,0 0-22-15,0 0-127 16,0 0-53-16,168 0 50 16,-85 0-60-16,10 0 0 15,-1 0 24-15,-3 0-13 16,-6 0-22-16,-7 0-53 15,-3 0-98-15,-3 0-73 16,-18 0-506-16,-19 0-944 0</inkml:trace>
  <inkml:trace contextRef="#ctx0" brushRef="#br0" timeOffset="1472">1351 1625 2154 0,'0'0'469'0,"0"0"-387"16,0 0-12-16,0 0-18 16,0 0 104-16,0 0-38 15,0 0-103-15,40-130-15 16,16 120-11-16,2 10 11 15,6 0 6-15,-5 22-6 16,-3 15 0-16,-3 16 27 16,-9 10-1-16,-1 9 28 0,-5 7 7 15,-10-1-31 1,-14-5 16-16,-14-7-35 0,-11 1 1 16,-39-10 36-16,-17-7-33 15,-11-6-3-15,-6-15-12 16,0-6 0-16,6-12 44 15,8-11-44-15,17 0 0 16,14-6 10-16,15-19-10 16,15-2 7-16,9-4-7 15,0 2 0-15,33 0-12 16,11 10 8-16,9 8-12 16,7 11 16-16,1 0 0 0,-3 18 21 15,4 12-19-15,-4 5 20 16,3 3 37-1,7-6-59-15,-1-3 0 0,8-7-1 16,6-10-9-16,2-12-62 16,35-10-188-16,-23-19-589 15,-17-10-1393-15</inkml:trace>
  <inkml:trace contextRef="#ctx0" brushRef="#br0" timeOffset="1724">2838 1145 2626 0,'0'0'364'15,"0"0"-344"-15,0 0 2 16,145-10-10-16,-72 10 72 15,3 0-65-15,-1 6-13 16,-8 16 9-16,-6 0-15 16,-10 4-16-16,-1-1-174 15,-14-8-346-15,-11-7-204 0</inkml:trace>
  <inkml:trace contextRef="#ctx0" brushRef="#br0" timeOffset="1899">3224 939 2045 0,'0'0'634'0,"0"0"-418"16,0 0-122-16,0 0-19 15,0 0 114-15,0 0-100 16,-56 179-75-16,56-101-14 16,0 1-17-16,8 24-152 15,6-22-369-15,1-15-707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5:06.1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118 0 1401 0,'0'0'0'0,"-118"168"-197"0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5:07.5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24 1844 0,'0'0'313'0,"0"0"-212"15,0 0-92-15,0 0 51 16,0 0 139-16,0 0-93 15,81-19-35-15,-54 14-24 16,7 5 33-16,7 0 35 16,5 0-91-16,4 0 27 15,3 0-2-15,3 2-35 16,0 3 11-16,-1-2-23 16,-4-1-1-16,-7-2 0 15,-8 0-1-15,-10 0-118 16,-24 0-178-16,-2 0-405 15,0 0-669-15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5:07.8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28 2119 0,'0'0'266'15,"0"0"-183"-15,0 0-54 16,0 0-21-16,0 0 144 16,0 0 66-16,153-6-121 0,-89 3-29 15,4-1-40-15,-2 4 2 16,1 0 31-16,-6 0-55 15,1 0-12-15,-4-2-3 16,12 0-251-16,-17-4-362 16,-9 1-1058-16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5:08.2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268 562 1565 0,'0'0'160'16,"0"0"-98"-16,0 0-62 16,0 0 0-16,164-143 0 15,-118 97 0-15,-5-4 0 16,-2-5 9-16,-6 2 2 0,-7 4 22 16,-10 2 67-1,-4 10 82-15,-7 6 36 0,-1 7-53 16,-4 6-18-16,0 9 14 15,0 9-16-15,0 0-45 16,0 12-67-16,0 31-24 16,0 20 41-16,-7 15-50 15,-3 11 0-15,-2 2-1 16,0-3-5-16,5-10-48 16,-8 8-246-16,8-23-394 15,-5-16-1271-15</inkml:trace>
  <inkml:trace contextRef="#ctx0" brushRef="#br0" timeOffset="360">0 1101 2138 0,'0'0'376'16,"0"0"-263"-16,0 0-30 16,0 0 129-16,0 0-43 15,0 0-121-15,0 0-46 16,17 13 52-16,22-5-9 16,14 0 16-16,11-1 2 0,9-5-63 15,7 1 40 1,7-3-40-16,0 0 1 0,-1 0 18 15,-3-5-19-15,-4-5 0 16,-4-3-1-16,-5 0 12 16,-5 4-26-16,-10-1 3 15,-8 4-85-15,-11 1-56 16,-16 5-217-16,-9 0-347 16,-11 11-1096-16</inkml:trace>
  <inkml:trace contextRef="#ctx0" brushRef="#br0" timeOffset="901">287 1835 2275 0,'0'0'356'0,"0"0"-244"16,0 0-66-16,0 0-28 15,0 0 76-15,0 0 3 16,-50-143-85-16,86 97 9 16,4-1-21-16,7 2 21 15,3 6 51-15,6 7-66 16,2 8 1-16,7 8 37 16,0 8-34-16,-5 8 26 15,-1 3-13-15,-11 26-13 16,-10 17 46-16,-18 15-55 0,-15 11 20 15,-5 9 6-15,-19 7-15 16,-25 0 14-16,-12 0-16 16,-9-8 1-16,-2-7 19 15,-2-13-20-15,5-13-10 16,11-15 9-16,11-8 11 16,11-16-11-16,14-8-9 15,9 0 0-15,8-10 1 16,0-15-1-16,20-6-1 15,19 1-16-15,9 5 17 16,7 13-6-16,3 12 23 16,-2 0-7-16,-3 33 49 15,-5 14-32-15,-4 3 37 0,1-2-32 16,-1-9-10 0,7-18 33-16,7-21-54 0,15-13 13 15,33-65-14-15,48-75-87 16,-21 10-105-16,-13 5-999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5:21.5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17 2119 0,'0'0'357'15,"0"0"-212"-15,0 0-119 16,0 0 41-16,193-10 69 16,-112 5-45-16,3 3-43 15,-3 2-48-15,11 0-86 0,-26 0-221 16,-15 0-514-16</inkml:trace>
  <inkml:trace contextRef="#ctx0" brushRef="#br0" timeOffset="195">54 291 2450 0,'0'0'526'15,"0"0"-431"-15,0 0-86 16,0 0 101-16,144 23 1 16,-65-18-89-16,11-3-22 15,29 3-100-15,-21-1-598 16,-18-3-1656-16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5:19.5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200 431 1899 0,'0'0'267'0,"0"0"-236"16,0 0-14-16,45-165 34 15,-13 128 88-15,0 9-15 16,2 15-105-16,2 13 24 15,-3 9-3-15,-7 37-10 16,-6 19 43-16,-15 16-55 16,-5 9-4-16,-5 3 41 15,-31-2-31-15,-7-6 12 16,-6-6-11-16,-4-11-3 16,-4-9 25-16,7-13-47 15,3-17 0-15,5-11 27 16,8-15-26-16,12-3-1 0,6-3 0 15,7-17-29 1,9-3-8-16,0 1-21 0,9 7 43 16,20 7-8-16,8 8 2 15,3 0 21-15,1 18 7 16,1 9-6-16,0 3 22 16,5 1-22-16,3-9 6 15,15-4 23-15,37-16-30 16,-10-2-172-16,-10 0-542 0</inkml:trace>
  <inkml:trace contextRef="#ctx0" brushRef="#br0" timeOffset="445">1373 859 1935 0,'0'0'622'0,"0"0"-604"15,0 0-5-15,0 0-4 16,0 0 94-16,186-78-39 16,-124 48-43-16,-1-2-3 15,4-6-18-15,-4-7 0 16,-6-11 0-16,-4-11-4 15,-15-11-13-15,-8-13 6 16,-15-3 11-16,-9 7 0 0,-4 12 22 16,0 20-22-16,-9 22 72 15,-13 26 28-15,-9 9-30 16,-13 64-70-16,-6 52 22 16,4 1 41-16,10 3-63 15,17-17 28-15,11-26-28 16,5 10 7-16,-1 4 2 15,4-11 2-15,0-10-11 16,4-18 0-16,9-11-35 16,4-15 2-16,9-13-130 15,21-15-53-15,-2-10-277 16,-1-13-201-16</inkml:trace>
  <inkml:trace contextRef="#ctx0" brushRef="#br0" timeOffset="1164">2365 745 1866 0,'0'0'474'0,"0"0"-370"16,0 0 61-16,0 0 78 16,-142-34-83-16,92 34-59 15,-2 4-83-15,1 21-4 16,9 9 41-16,9 5-55 15,10 4 2-15,15 0 5 0,8-2-6 16,0-7-2-16,25-4-14 16,8-10-30-16,6-7 43 15,0-13-79-15,1 0-10 16,-1-10 33-16,-3-23 6 16,-2-5 44-16,-7-7-7 15,-8 5 15-15,-2 5-9 16,-8 10 20-16,-3 13-11 15,-1 12 39-15,-5 0-32 16,6 14 5-16,-1 19 4 16,3 3-15-16,6-4 20 15,1-5-21-15,4-6 0 16,0-9-14-16,3-7-11 16,4-5-11-16,-1-5 5 15,1-20 31-15,-4-5-9 0,0-3 4 16,-5 3 5-16,-1 7 3 15,-8 12 6-15,1 7 35 16,-6 4-43-16,-1 13 34 16,1 19 31-16,-3 6-65 15,4 1 5-15,-4-2-1 16,0-4 2-16,0-11-14 16,0-7 1-16,0-6 4 15,0-9-13-15,3 0 16 16,-1-11-2-16,3-17-13 15,7-7-8-15,5-6 22 16,5-1-8-16,2 2 8 0,7 4 0 16,0 9 0-16,3 12 0 15,-4 9 13-15,1 6 26 16,-3 6 13-16,-6 22-9 16,-2 9 8-16,-6 7 14 15,0 2-55-15,2 0 68 16,-2-6-72-16,0-6 3 15,-5-7-9-15,-3-10-115 16,-6-12-144-16,-10-5-240 16,-9 0-373-16</inkml:trace>
  <inkml:trace contextRef="#ctx0" brushRef="#br0" timeOffset="1396">2068 580 1698 0,'0'0'269'16,"0"0"-228"-16,0 0-2 16,0 0 89-16,0 0-51 15,174-131-19-15,-118 98-58 16,-8 4-57-16,-3-9-72 15,-15 8-169-15,-13 6-673 0</inkml:trace>
  <inkml:trace contextRef="#ctx0" brushRef="#br0" timeOffset="1502">2527 188 1739 0,'0'0'402'0,"0"0"-135"0,0 0-73 15,0 0-126-15,193 131-65 16,-123-96-3-16,-3-8-777 0</inkml:trace>
  <inkml:trace contextRef="#ctx0" brushRef="#br0" timeOffset="3199">2457 424 1081 0,'0'0'337'16,"0"0"-113"-16,0 0-104 16,0 0 35-16,0 0 44 15,0 0-93-15,0 0-23 16,0-35 2-16,0 33 10 15,0 2 25-15,0 0-72 16,0 0-18-16,7 2 34 0,-2 16 27 16,3 6 9-16,3 7-75 15,20 14-25-15,-3-7-83 16,0-8-517-16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5:23.8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601 427 1395 0,'0'0'393'16,"0"0"-255"-16,0 0-44 16,0 0-10-16,51-133 123 15,-39 98 1-15,-7-3-113 16,-5 1 2-16,0-2-21 15,-14 5-30-15,-23-2 48 16,-7 9-62-16,-11 5-11 0,-13 9 15 16,-4 8-35-1,-6 5 8-15,2 5 6 0,3 27-5 16,15 13 35-16,14 16-45 16,13 9 0-16,19 13 27 15,12 5-26-15,0 2 9 16,29-2-9-16,15-5 0 15,12-7 8-15,6-10-8 16,1-5-1-16,4-4 14 16,-4-4-14-16,-3-5-1 15,-4 0 1-15,-8-5 0 16,-4-3 10-16,-10 0-10 16,-6-5-1-16,-15 1 1 15,-13-1 7-15,0 0 6 16,-16-2-5-16,-26-3 8 0,-9-3 23 15,-7-1-37-15,-5-9 16 16,-2-7-11-16,0-7 8 16,2-3 11-16,4-6-25 15,9-24 35-15,14-12-3 16,12-11-19-16,22-7-25 16,2-8 11-16,26-5 0 15,29-2 0-15,18 0 3 16,14 2-3-16,7-3 0 15,3 3 3-15,-1-2-15 16,-16-3 4-16,-15 1 8 16,-29 6 11-16,-26 6 0 0,-10 10 1 15,-32 15-8-15,-57 17-4 16,5 9-76-16,0 11-781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5:15.3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86 706 1197 0,'0'0'706'15,"0"0"-536"-15,0 0-73 16,0 0 68-16,0 0 22 15,0 0-54-15,-6 24-77 16,3 21-29-16,3 19 140 16,-5 22-63-16,0 16-39 15,-2 12 52-15,-3 0-76 16,1 2 20-16,-1-5-6 0,1-11-47 16,1-7 13-1,1-13-21-15,2-14 0 0,3-16 23 16,2-12-23-16,0-15 0 15,0-11-9-15,0-12 27 16,0 0-14-16,0-26-2 16,7-24 4-16,8-23-12 15,1-37-24-15,-7-38 3 16,-9-33 21-16,0-7-40 16,-6 36 26-16,-8 41-8 15,9 48 28-15,5 23 6 16,0 2-6-16,0 8 0 15,0 2 52-15,0 15-29 0,9 6 22 16,7 3-39-16,4 4 2 16,7 0 41-16,12 0-48 15,9 0-1-15,5 0 42 16,8 0-26-16,1 6 11 16,5-3-21-16,-4-3-6 15,2 0 21-15,-4 0-21 16,1 0 0-16,-6 0 14 15,-6-5-13-15,-6 0-2 16,-5 3-13-16,-10 2-13 16,-5 0-36-16,-10 0-193 15,-2 0-360-15,-12 0-449 0</inkml:trace>
  <inkml:trace contextRef="#ctx0" brushRef="#br0" timeOffset="346">60 1289 1639 0,'0'0'324'16,"0"0"-157"-16,0 0 39 0,0 0 60 16,0 0-52-16,0 0-99 15,0 0-31-15,-13 12 36 16,38-12-65-16,9 0 25 16,12 0-12-16,11-3-60 15,7-4 34-15,8 2-37 16,1 3-4-16,-1-1 16 15,-2 3-17-15,9 0-97 16,-21 0-402-16,-14 0-1086 0</inkml:trace>
  <inkml:trace contextRef="#ctx0" brushRef="#br0" timeOffset="654">1550 1356 2277 0,'0'0'528'16,"0"0"-419"-16,0 0-48 15,0 0 111-15,0 0-28 16,149-10-90-16,-94 3-32 16,1-1-16-16,2 2-6 15,-2 4 15-15,-3 2-15 0,-10 0-73 16,-7 0-87-16,-14 0-359 16,-10 2-353-16</inkml:trace>
  <inkml:trace contextRef="#ctx0" brushRef="#br0" timeOffset="881">1542 1705 2140 0,'0'0'636'0,"0"0"-460"0,0 0-69 16,0 0 91-16,0 0-53 15,0 0-38-15,0 0-25 16,143 16-59-16,-76-16 8 16,3-4-31-16,22-3-15 15,-17 2-151-15,-14 3-627 0</inkml:trace>
  <inkml:trace contextRef="#ctx0" brushRef="#br0" timeOffset="2008">3599 578 1685 0,'0'0'354'16,"0"0"-199"-16,0 0-9 16,0 0-9-16,0 0 37 15,0 171 20-15,0-72-91 0,0 16-16 16,0-3-62-1,0-4-10-15,0-12 27 0,0-11-42 16,0-12 0-16,0-15 7 16,0-11-7-16,0-14-113 15,0-14-367-15,5-13-286 0</inkml:trace>
  <inkml:trace contextRef="#ctx0" brushRef="#br0" timeOffset="2755">3280 1158 1888 0,'0'0'320'0,"0"0"-215"16,0 0-33-16,0 0 83 0,0 0 7 16,160 0-50-16,-80 0-82 15,9 0-24-15,7-3-5 16,-2-4-1-16,-4 2 16 15,-13-1-15-15,-12 6-1 16,-15 0 1-16,-20 0-1 16,-16 18 2-16,-11 10-1 15,-3 12-1-15,-5 3 24 16,-17 7-9-16,0-2-11 16,8 0 23-16,2-6 2 15,12-3-10-15,0-7-17 16,14-7-2-16,20-10 0 15,7-10-35-15,7-5-29 0,3-13-6 16,-5-22 21-16,-10-10 23 16,-10-7-16-16,-20-9 42 15,-6 0-1-15,-8 7 5 16,-26 5-5-16,-6 15 2 16,-1 13 13-16,4 11 0 15,10 9 2-15,4 1-16 16,15 0 0-16,8 11-15 15,3 5 9-15,33 3-4 16,14-1 10-16,9-3-8 16,-1 2-18-16,1 5 6 15,-6-1-13-15,-9 7-35 16,-10 5 14-16,-14 3 2 16,-9-2 35-16,-8 1 0 15,-3-5 22-15,0-4-5 0,0-9 0 16,0-7 7-16,-5-10-7 15,-2 0 10-15,5-5-8 16,2-19 20-16,0-12-21 16,2-4-1-16,27-6 0 15,4 6 17-15,9 7-28 16,2 11 11-16,-2 14 0 16,2 8 39-16,-5 0-8 15,-5 26 118-15,-3 11-64 16,-12 7-39-16,-7-2 21 0,-7 3-50 15,-2-5-17 1,-3-5 12-16,0-7-12 0,0-11-44 16,2-9-77-16,24-8-153 15,-4-13-120-15,3-12-456 0</inkml:trace>
  <inkml:trace contextRef="#ctx0" brushRef="#br0" timeOffset="3213">5272 1291 1729 0,'0'0'553'16,"0"0"-333"-16,0 0-62 15,0 0 53-15,0 0-60 16,-169 116-27-16,132-64-18 16,11 1-104-16,16-6 14 0,10-9-8 15,5-8-8-15,32-15-75 16,8-12-112-16,4-3-82 15,-1-18-23-15,-4-17 56 16,-10-5 133-16,-11 0 103 16,-10 2 8-16,-9 8 144 15,-4 11 89-15,0 6 26 16,0 10-13-16,-4 3-167 16,-7 16-38-16,-3 23-11 15,3 16 22-15,5 16-19 16,6 6-40-16,0 11 12 15,0 7 15-15,17 1-1 16,0-3 9-16,-3-8-36 0,-11-9 9 16,-3-13 1-1,0-14 2-15,-12-15-4 0,-7-15 1 16,-3-13 3-16,0-6-8 16,2-11 2-16,4-26-6 15,6-16 12-15,10-10-12 16,0-12 0-16,6-10-82 15,20-44-158-15,-4 25-413 16,-8 7-1513-16</inkml:trace>
  <inkml:trace contextRef="#ctx0" brushRef="#br0" timeOffset="3466">3780 832 2009 0,'0'0'301'0,"0"0"-239"16,0 0 8-16,156-141 75 16,-86 101-32-16,-4 7-20 15,-6 16-93-15,-19 12-21 16,-7 5-35-16,-12 0-142 15,3 16-104-15,-6 3-85 16,-2-12-717-16</inkml:trace>
  <inkml:trace contextRef="#ctx0" brushRef="#br0" timeOffset="3629">4603 407 1453 0,'0'0'218'0,"0"0"-91"16,0 0 21-16,0 0 72 15,0 0-14-15,167 5-70 16,-145 21-28-16,-10 9-108 16,-7 5-14-16,-5 27-130 15,0-11-363-15,-17-6-1314 0</inkml:trace>
  <inkml:trace contextRef="#ctx0" brushRef="#br0" timeOffset="10869">2906 0 1741 0,'0'0'288'15,"0"0"-188"-15,0 0-91 16,0 0 48-16,0 0 62 15,0 0-76-15,0 0-34 16,-94 143-9-16,91-115-9 16,3 4-78-16,0-6-301 15,11-11-820-15</inkml:trace>
  <inkml:trace contextRef="#ctx0" brushRef="#br0" timeOffset="11025">3007 43 1798 0,'0'0'314'0,"0"0"-161"16,0 0-30-16,0 0 41 15,-79 141-60-15,60-81-73 16,16 17-31-16,3-12-243 16,0-13-601-16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5:59:28.92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2613 0,'0'0'563'16,"0"0"-480"-16,0 0-19 15,0 0 15-15,0 0-79 16,0 0-331-16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5:27.3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115 0 1415 0,'0'0'260'0,"0"0"-137"16,0 0-40-16,0 0 27 16,0 0 83-16,0 0-49 15,-33 86-72-15,21-54-6 16,-2 4-48-16,-2-2 0 15,-1-3-11-15,3 2-7 16,5-8-40-16,9-5-198 16,0-7-290-16,0-8-1113 0</inkml:trace>
  <inkml:trace contextRef="#ctx0" brushRef="#br0" timeOffset="154">238 46 1585 0,'0'0'330'0,"0"0"-230"16,0 0 210-16,0 0-75 15,0 0-131-15,-9 176-104 16,4-110-19-16,0-6-619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5:30.7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156 123 1580 0,'0'0'242'0,"0"0"-79"16,0 0-132-16,0 0 40 15,0 0 149-15,0 0-49 16,-23 177-27-16,23-95-59 16,0 9-18-16,0 2 88 15,0-2-90-15,0-7-29 16,0-5 4-16,0-12-28 15,0-9 6-15,0-11-18 0,0-9 0 16,-3-11 8-16,3-7-8 16,0-12-103-16,0-8-166 15,0-8-307-15,12-14-156 16</inkml:trace>
  <inkml:trace contextRef="#ctx0" brushRef="#br0" timeOffset="364">0 254 1684 0,'0'0'284'16,"0"0"-170"-16,0 0-48 16,0 0 156-16,0 0-34 15,0 0-85-15,0 0-57 0,125-100-22 16,-83 84 18-16,3 7 13 15,-1 3-1-15,1 6-2 16,-3 0-44-16,-4 13 14 16,-1 12-13-16,-6 2 0 15,-7 6 8-15,-7 5-11 16,-8 5-6-16,-9-1 0 16,0 1 6-16,-6 2-8 15,-21-4 4-15,-7-4 5 16,-5-7-5-16,-6-4-1 15,1-8-1-15,-1-9 10 16,3-4-10-16,11-5-24 16,12 0-109-16,19-10-65 0,0-10-319 15,16-1-763-15</inkml:trace>
  <inkml:trace contextRef="#ctx0" brushRef="#br0" timeOffset="722">1057 130 111 0,'0'0'1564'0,"0"0"-1297"15,0 0-101-15,0 0 76 16,0 0-41-16,0 0-97 16,0 0-31-16,-140 62-52 15,113-13 58-15,-1 19 49 16,3 15-57-16,2 9 2 16,10 4-39-16,4 3 2 15,9-5 44-15,0-8-66 16,0-9-13-16,5-13 10 15,12-9-11-15,2-10 0 16,10-9-72-16,18-17-100 0,-5-10-207 16,-1-9-398-16</inkml:trace>
  <inkml:trace contextRef="#ctx0" brushRef="#br0" timeOffset="1270">1557 448 1923 0,'0'0'329'16,"0"0"-176"-16,0 0-19 0,0 0 73 15,0 0-43 1,0 0-97-16,0 0-20 0,-12 173-4 15,12-98-16-15,0 1-2 16,0-6 25-16,0-5-49 16,0-10 18-16,0-9-18 15,0-14 6-15,0-8 0 16,0-8-7-16,-3-11 0 16,3-5-1-16,-2 0-38 15,2-22-25-15,0-14-62 16,0-9 28-16,0-10 48 15,0-8 16-15,-3-10 34 16,-6-5-6-16,-5-7 6 16,4 2-1-16,-2 5-11 15,4 16 12-15,6 16 36 0,2 16 9 16,0 12 47 0,5 7-21-16,14 6-58 0,6-1 30 15,6 1-29-15,2 3 5 16,6-1 10-16,0 1-29 15,6-3 15-15,-1 0 0 16,4-1-9-16,3-1-12 16,-5 0-7-16,2 0 13 15,-6-1-1-15,-6 2-48 16,-5-1-96-16,-3-3-93 16,-8 3-328-16,-12-1-226 0</inkml:trace>
  <inkml:trace contextRef="#ctx0" brushRef="#br0" timeOffset="1560">1482 661 1624 0,'0'0'336'0,"0"0"-254"16,0 0-41-16,0 0 149 16,0 0 7-16,0 0-33 15,0 0-107-15,94 34 23 16,-53-34 41-16,7 0-33 0,3 0-38 16,-2 0-31-16,4-9-19 15,0-6 0-15,9-13-77 16,-11 3-274-16,-12 2-490 15</inkml:trace>
  <inkml:trace contextRef="#ctx0" brushRef="#br0" timeOffset="1990">2231 0 1664 0,'0'0'367'0,"0"0"-243"15,0 0-70-15,0 0 174 16,0 0 0-16,0 0-61 16,0 0-100-16,140 141 21 15,-92-83-25-15,-4 7-17 0,-2 10-11 16,-3 6-22-16,-8 9 23 16,-9 6 51-16,-14 3-67 15,-8 3 5-15,0-5-23 16,-22-3 5-16,-12-15 3 15,-2-11-10-15,-3-12-16 16,6-16 1-16,-1-10-72 16,9-12-3-16,11-18-123 15,9-2-95-15,5-19-441 0</inkml:trace>
  <inkml:trace contextRef="#ctx0" brushRef="#br0" timeOffset="2228">2960 779 2250 0,'0'0'367'16,"0"0"-264"-16,0 0-54 15,0 0 148-15,0 0-59 16,181-59-48-16,-133 50-77 15,2 3-13-15,-3 4-3 16,1 2-82-16,-7 0-160 16,-7 0-429-16,-15 2-439 0</inkml:trace>
  <inkml:trace contextRef="#ctx0" brushRef="#br0" timeOffset="2413">3032 1015 2140 0,'0'0'622'16,"0"0"-436"-16,0 0-93 15,0 0 19-15,0 0 17 16,0 0-29-16,0 0-49 16,106 17-51-16,-17-17-7 15,-14-2-201-15,-10-12-744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5:34.2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68 342 1605 0,'0'0'284'0,"0"0"-50"16,0 0-154-16,0 0 48 15,0 0 65-15,0 0-63 16,0 153-1-16,0-73-18 16,0 11-41-16,0 0-4 15,0-3-27-15,0-8-23 16,-8-2 19-16,-1-10-35 15,1-12 0-15,-1-12 10 16,4-15-10-16,2-8 6 0,3-14-6 16,0-7 0-1,0 0-6-15,0-5 2 0,0-25-43 16,0-12-9-16,0-11-45 16,0-9 37-16,0-11 9 15,0-10 24-15,0-4 31 16,-11 0-27-16,3-1 21 15,3 11 6-15,5 6 0 16,0 13 12-16,5 14 1 16,17 5 3-16,6 10 34 15,9 1-44-15,4 7 18 16,10 4 26-16,2 7-21 16,2 8-10-16,1 2-7 15,-3 0 8-15,-5 12 27 16,-9 13-46-16,-6 5 11 0,-11 5 2 15,-10 7-8-15,-12-1 1 16,0 7-7-16,-34 5 0 16,-16-4 0-16,-6-2-15 15,-3-10 14-15,3-12-6 16,12-16-21-16,13-5-40 16,14-4-47-16,17-26-40 15,9-9-208-15,16 0-376 0</inkml:trace>
  <inkml:trace contextRef="#ctx0" brushRef="#br0" timeOffset="404">1214 88 1793 0,'0'0'504'0,"0"0"-408"0,0 0-20 16,0 0 89-16,0 0 53 15,0 0-105-15,-159 110-38 16,123-41-14-16,-3 16-10 16,3 10 32-16,5 12-43 15,6 3-8-15,8 1 32 16,10-6-64-16,7-10 6 16,0-10 9-16,0-15-13 15,22-11-4-15,9-9-58 16,5-10-106-16,25-8-152 15,-11-9-180-15,-2-8-453 0</inkml:trace>
  <inkml:trace contextRef="#ctx0" brushRef="#br0" timeOffset="1245">1759 270 1614 0,'0'0'375'16,"0"0"-174"-16,0 0 38 0,0 0 52 16,0 0-65-1,0 0-122-15,0 0-48 0,0 125-40 16,-4-50 29-16,2 11-18 15,-1-1 11-15,1-5-4 16,2-8-10-16,0-6-4 16,0-10-14-16,0-12 7 15,-3-10-26-15,3-9 8 16,0-10 5-16,0-8 17 16,0-4-17-16,-3-3 7 15,3 0-7-15,-2-16-15 16,2-11-13-16,-4-10-47 15,1-9-8-15,1-12 31 16,-3-8-60-16,-2-4 25 0,-1-2 30 16,1 2-8-16,0 5 48 15,5 7-4-15,2 12 21 16,0 9 6-16,0 9-5 16,2 5 47-16,15 4 10 15,2 3 6-15,7 4 4 16,-1 0-28-16,3 1-16 15,2 1 43-15,6 0-59 16,7 3 10-16,1-1 7 16,4 6-16-16,-1 2 9 15,-2 0-18-15,-4 0 0 16,-2 0-13-16,-5 0 13 0,-3 2-71 16,0-2-139-16,-9 0-169 15,-11 0-286-15</inkml:trace>
  <inkml:trace contextRef="#ctx0" brushRef="#br0" timeOffset="1510">1706 541 42 0,'0'0'1770'16,"0"0"-1484"-16,0 0-234 0,0 0 95 16,0 0 94-16,0 0-54 15,0 0-42-15,73 32-73 16,-29-32-9-16,9 0-13 16,2 0-44-16,1 0-6 15,17-3-97-15,-14-6-250 16,-15 2-512-16</inkml:trace>
  <inkml:trace contextRef="#ctx0" brushRef="#br0" timeOffset="1876">2727 126 1652 0,'0'0'395'16,"0"0"-253"-16,0 0 39 16,0 0 107-16,0 0-109 15,0 0-55-15,0 0-25 16,-14 188-42-16,12-112 52 15,-5 7-40-15,4 1-17 16,3 5-1-16,-2-4-28 0,-1 0 20 16,1-8-29-16,-5-13-5 15,2-9-18 1,0-12 4-16,0-10-7 0,1-8-12 16,4-11-154-16,0-14-136 15,11 0-368-15,6-16-943 0</inkml:trace>
  <inkml:trace contextRef="#ctx0" brushRef="#br0" timeOffset="2441">3068 1053 1921 0,'0'0'358'0,"0"0"-267"16,0 0-77-16,0 0 171 15,0 0 23-15,0 0-182 16,0 0-14-16,19-96-8 0,-2 54-4 16,5-9 0-1,0-11-7-15,4-6 7 0,-2-8 6 16,1-7-6-16,-2-1 0 16,2 3 31-16,3 5 20 15,-3 14 39-15,3 14-22 16,-6 15 1-16,-5 13 42 15,0 10-54-15,-4 10-11 16,1 0 11-16,1 0-25 16,4 26 7-16,0 11-17 15,1 11 5-15,-1 9 35 16,1 14-61-16,-4 2 13 16,-1 4 14-16,-1 2-13 0,-2-10 9 15,-2-3-24 1,-1-11 1-16,-4-7 8 0,0-8-9 15,2-10-57 1,-5-8-30-16,1-10-88 0,0-12-204 16,-1 0-363-16,-2-1-309 0</inkml:trace>
  <inkml:trace contextRef="#ctx0" brushRef="#br0" timeOffset="2665">3273 731 1833 0,'0'0'655'0,"0"0"-540"0,0 0-90 16,0 0 57-16,0 0 160 15,0 0-91-15,0 0-78 16,118 0-64-16,-65 0-6 15,34-10-3-15,-14 1-158 16,-10-7-736-16</inkml:trace>
  <inkml:trace contextRef="#ctx0" brushRef="#br0" timeOffset="3521">3840 1105 1659 0,'0'0'351'0,"0"0"-288"15,0 0-3-15,0 0 160 16,0 0-55-16,0 0-82 0,0 0-58 16,126-75-4-16,-102 43 34 15,-2-2-26-15,-7 7 5 16,-6 7 81-16,-7 7-12 15,-2 5-9-15,0 8-37 16,0 0 2-16,0 15-2 16,0 22-50-16,0 10 4 15,0 6-10-15,0 4 5 16,0-1-12-16,0-10 6 16,0-5 0-16,0-7-6 15,0-13-55-15,0-7-82 16,0-14-211-16,0 0-357 0,0-16-1186 15</inkml:trace>
  <inkml:trace contextRef="#ctx0" brushRef="#br0" timeOffset="3865">4198 0 1543 0,'0'0'583'0,"0"0"-410"16,0 0-155-16,0 0 130 15,0 0 129-15,0 0-67 16,155 114-81-16,-96-41-81 15,5 14 12-15,-2 11 45 16,-6 9-71-16,-9 3-22 16,-8 2 30-16,-17 1-35 15,-17-2 29-15,-5-3-35 16,-14-7-1-16,-25-12-5 16,-27 2-145-16,7-26-305 15,6-18-478-15</inkml:trace>
  <inkml:trace contextRef="#ctx0" brushRef="#br0" timeOffset="6027">5233 244 1124 0,'0'0'717'16,"0"0"-530"-16,0 0-37 15,0 0 33-15,0 0 30 16,0 0-110-16,0 0-14 16,2 139 36-16,1-72-51 15,0 13-20-15,-3 6 7 0,0-1-37 16,0 0 6-1,0-7-27-15,0-10 3 0,-8-5 9 16,-1-13-15-16,-3-7-7 16,2-13 7-16,1-7 1 15,6-13-1-15,1-8 0 16,2-2 0-16,0-8-1 16,0-24-76-16,0-16 3 15,0-14 39-15,2-14-19 16,-2-10 16-16,0-8-19 15,0-7 57-15,-5 1-21 16,-4 4 21-16,4 14-1 16,5 11-1-16,0 17 2 15,0 13 38-15,17 13-1 16,2 4 23-16,7 13 15 16,-2 0-65-16,8 6 26 0,0 5-27 15,8 0-3-15,4 0 37 16,4 19-37-16,-1 8 8 15,-2 8 13-15,-6 11-26 16,-8 6-2-16,-14 3-8 16,-15 4 9-16,-2-2-9 15,-14 0 10-15,-25-4-1 16,-11-5 0-16,-6-7-11 16,-2-12 10-16,2-9-19 15,6-10 20-15,11-10-13 16,15 0 13-16,24-35-154 15,0-3-206-15,9-2-401 0</inkml:trace>
  <inkml:trace contextRef="#ctx0" brushRef="#br0" timeOffset="6330">6209 243 1938 0,'0'0'495'16,"0"0"-447"-16,0 0 69 0,0 0 80 16,-143 107-15-16,112-37-47 15,2 12-110-15,5 14 16 16,7 2 46-16,10 3-53 15,7-5-7-15,0-9-27 16,0-12 1-16,16-14-12 16,12-14-52-16,20-11-145 15,-7-14-331-15,-1-12-227 0</inkml:trace>
  <inkml:trace contextRef="#ctx0" brushRef="#br0" timeOffset="6733">6301 1191 2036 0,'0'0'322'16,"0"0"-236"-16,0 0-63 15,0 0-2-15,0 0 76 16,0 0-69-16,79-138-21 15,-43 72-6-15,0-17-1 16,-4-12 3-16,2-8 3 16,-3-1-8-16,0 4 4 15,-6 21 23-15,1 18 74 16,-4 20 17-16,-3 22 8 16,0 14-25-16,1 5-56 0,-1 12 31 15,7 24-19-15,-1 12-11 16,2 11 14-16,-1 9-46 15,1 8 19-15,-4 3-5 16,-1 3-19-16,-2-7 2 16,-1-5-9-16,-5-13 0 15,-2-7-1-15,-4-14-30 16,0-10-80-16,-8-15-138 16,3-5-432-16,-3-6-260 0</inkml:trace>
  <inkml:trace contextRef="#ctx0" brushRef="#br0" timeOffset="6939">6532 824 2252 0,'0'0'355'15,"0"0"-277"-15,0 0-25 16,0 0-2-16,0 0 92 15,0 0-47-15,150 17-94 16,-82-17-2-16,30 0-192 16,-18 0-345-16,-12 0-931 0</inkml:trace>
  <inkml:trace contextRef="#ctx0" brushRef="#br0" timeOffset="7268">7247 1193 2119 0,'0'0'343'15,"0"0"-274"-15,0 0-51 16,0 0 41-16,0 0 126 16,0 0-97-16,0 0-54 15,92-45 35-15,-73 20-31 16,-2 2 20-16,-6 5 45 15,-3 7-17-15,-5 5-1 16,-3 6-15-16,0 0-5 16,0 13 17-16,0 20-82 0,-3 7 6 15,-5 8 12 1,-1 1-7-16,2-1-10 0,4-5-1 16,-1-5-12-16,4-6-1 15,0-9-88-15,0-13-144 16,0-5-351-16,0-5-298 0</inkml:trace>
  <inkml:trace contextRef="#ctx0" brushRef="#br0" timeOffset="7573">7370 229 2356 0,'0'0'353'16,"0"0"-260"-16,0 0-65 15,0 0 177-15,0 0-31 16,0 0-101-16,156 53-10 16,-95-8-2-16,6 16-28 15,-3 9 27-15,-2 11-25 16,-6 9-7-16,-15 8 52 15,-13 2-71-15,-20 3 18 16,-8 0-20-16,-17 0-7 16,-24-8-30-16,-26 3-114 15,11-22-194-15,6-24-782 0</inkml:trace>
  <inkml:trace contextRef="#ctx0" brushRef="#br0" timeOffset="10528">8483 995 1646 0,'0'0'337'0,"0"0"-150"16,0 0 1-16,0 0 15 15,0 0-26-15,0 0-69 0,19 0-20 16,17 0 11-16,15-5-64 16,4 0-15-16,6 0 5 15,4 0-14-15,-7 0-22 16,4-1-108-16,-15 6-357 15,-16 0-159-15</inkml:trace>
  <inkml:trace contextRef="#ctx0" brushRef="#br0" timeOffset="10741">8652 729 2067 0,'0'0'463'0,"0"0"-451"16,0 0 68-16,0 167 78 15,4-93-65-15,1 1-65 16,-2 3-28-16,-1-5-51 16,5 5-64-16,-2-18-361 15,-2-15-358-15</inkml:trace>
  <inkml:trace contextRef="#ctx0" brushRef="#br0" timeOffset="11052">9632 1116 2143 0,'0'0'490'0,"0"0"-440"16,0 0 17-16,0 0 107 15,0 0-159-15,0 0-15 0,0 0-265 16,53-5-356-16,-31-6-1329 16</inkml:trace>
  <inkml:trace contextRef="#ctx0" brushRef="#br0" timeOffset="11253">10115 1043 1892 0,'0'0'507'0,"0"0"-444"16,0 0 0-16,0 0 69 16,0 0-132-16,0 0-155 15,0 0-238-15,106-27-763 0</inkml:trace>
  <inkml:trace contextRef="#ctx0" brushRef="#br0" timeOffset="11565">10617 985 1711 0,'0'0'287'16,"0"0"-181"-16,0 0 49 15,0 0 2-15,162 0-45 16,-107 0-57-16,10 5-49 15,2 3 6-15,2 3-12 16,-2-2-52-16,17 0-88 16,-20 0-207-16,-14-5-294 0</inkml:trace>
  <inkml:trace contextRef="#ctx0" brushRef="#br0" timeOffset="11765">11044 804 383 0,'0'0'1798'15,"0"0"-1452"-15,0 0-240 16,0 0 53-16,0 0 54 16,-39 181-92-16,39-108-106 15,0 3-15-15,0 21-8 16,0-21-197-16,0-13-651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5:48.2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56 260 1388 0,'0'0'221'16,"0"0"-97"-16,0 0 30 16,0 0 101-16,0 0 12 15,0 0-117-15,0-3-68 0,0 56 35 16,0 21-38-16,0 18 1 16,-9 11-5-16,-1 2-49 15,-2-5 1-15,5-7-20 16,-2-15-1-16,3-12 4 15,4-16-10-15,2-17 0 16,0-13-9-16,0-15 2 16,0-5-68-16,0-10-64 15,0-30 54-15,8-16 49 16,-3-12-32-16,1-12 41 0,-6-13 25 16,0-7-9-1,0-9 5-15,-6-1-7 0,1 10 13 16,5 12 9-16,0 20 15 15,2 18-3-15,24 15 37 16,1 13 6-16,7 6 14 16,5 11-22-16,9 5 9 15,2 0 14-15,6 21-57 16,2 11 10-16,-2 6-2 16,-9 4-21-16,-8 3 34 15,-14 3-35-15,-19 3 20 16,-6-1 19-16,-26 3-41 15,-27-1-3-15,-13-4-3 16,-1-5 0-16,2-16-14 16,12-9 14-16,15-16-57 0,18-2 3 15,20-38-215 1,0-7-365-16,20-3-670 0</inkml:trace>
  <inkml:trace contextRef="#ctx0" brushRef="#br0" timeOffset="445">1189 56 1614 0,'0'0'341'15,"0"0"-213"-15,0 0 108 16,0 0-37-16,0 0-80 0,-157 114 6 16,102-9-4-1,-4 38 8-15,9-4-44 0,11-12 5 16,20-19 19-16,12-25-101 16,7 8-2-16,0-1 0 15,12-15-5-15,22-17-2 16,16-13-94-16,33-17-156 15,-7-13-256-15,-10-10-508 0</inkml:trace>
  <inkml:trace contextRef="#ctx0" brushRef="#br0" timeOffset="940">1558 402 1795 0,'0'0'840'0,"0"0"-712"15,0 0-107-15,0 0 30 16,0 0 145-16,0 141-71 16,0-68-84-16,-4 8-23 15,1 2 46-15,1-8-44 16,2-5 4-16,0-7 0 15,0-10-23-15,0-15-2 16,0-12-9-16,0-10 1 16,0-10-10-16,0-6-20 15,0-11 3-15,0-26-8 0,2-14-28 16,5-16 48-16,-7-15-16 16,0-7 40-16,0-12-28 15,0-7 28-15,0 1 0 16,0 6-2-16,0 12 14 15,0 23-4-15,2 14 42 16,18 23-44-16,4 10 66 16,7 12-63-16,6 7 20 15,7 0 43-15,6 0-56 16,6 16 20-16,8-1-36 16,6 0 0-16,3-2 25 15,-3-6-25-15,-4-2-63 16,-9-2-31-16,-13-3-186 0,-16 0-274 15,-15 0-502-15</inkml:trace>
  <inkml:trace contextRef="#ctx0" brushRef="#br0" timeOffset="1159">1674 654 2104 0,'0'0'315'16,"0"0"-193"-16,0 0-110 0,0 0 69 15,0 0 121 1,0 0-96-16,0 0-75 0,193 5 10 16,-98-5-41-16,-14-7-177 15,-11 2-507-15</inkml:trace>
  <inkml:trace contextRef="#ctx0" brushRef="#br0" timeOffset="1562">2886 100 1558 0,'0'0'928'0,"0"0"-712"16,0 0-216-16,0 0 42 15,0 0 223-15,-15 147-128 16,6-71-36-16,2 14-53 16,-3 11 11-16,0 6 57 15,-2 4-80-15,2 0-9 16,1-6 25-16,1-10-50 16,6-11 4-16,-2-17-6 15,1-14 0-15,3-18-14 0,0-15-56 16,0-20-126-16,0 0-126 15,0-17-539-15</inkml:trace>
  <inkml:trace contextRef="#ctx0" brushRef="#br0" timeOffset="2102">3364 990 1996 0,'0'0'374'0,"0"0"-291"16,0 0-38-16,0 0 202 16,0 0-80-16,0 0-105 15,0 0-53-15,21-102-8 16,4 46-1-16,2-9 1 16,4-11-1-16,-3-11 0 0,0-10-1 15,-5-10 0-15,-4 4 1 16,-2 6 0-16,-4 15 73 15,-1 26 0-15,-1 18 34 16,-5 18 2-16,-1 16-79 16,4 4 18-16,4 6-36 15,4 29 19-15,6 15 46 16,1 22-70-16,5 12 26 16,-2 14 26-16,-1 5-47 15,-1 6 33-15,-3-9-45 16,-3-10 1-16,0-12 20 15,-4-13-21-15,-6-12-1 16,-4-12-24-16,-3-17-94 0,-2-11-88 16,0-11-352-1,0-2-354-15</inkml:trace>
  <inkml:trace contextRef="#ctx0" brushRef="#br0" timeOffset="2301">3507 657 2442 0,'0'0'375'16,"0"0"-293"-16,0 0-37 0,0 0 51 16,0 0 32-1,0 0-99-15,219 49-29 0,-128-49-174 16,-10-11-888-16</inkml:trace>
  <inkml:trace contextRef="#ctx0" brushRef="#br0" timeOffset="3612">4545 1011 682 0,'0'0'865'15,"0"0"-724"-15,0 0-71 16,0 0 54-16,0 0 59 16,0 0-35-16,0 0-38 15,-25-38-28-15,6 28 53 16,-1 5-32-16,-6 0-58 16,-3 5 4-16,-5 0-43 15,-2 5 22-15,-3 17 8 16,-4 6-18-16,4 10 37 0,3 11-21 15,5 6-8 1,7 7 34-16,7 8-60 0,8 0 30 16,6 1-19-16,3-11 2 15,0-7-15-15,17-14 2 16,14-6 0-16,8-12-13 16,6-12-27-16,2-9-58 15,-2 0 48-15,-4-8-12 16,-7-14 53-16,-17-4-2 15,-17-1 11-15,0-1 50 16,-36 1-12-16,-17 4-19 16,-3 5 2-16,-6 5-21 15,18 4-164-15,13 4-861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5:59.8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0 155 1822 0,'0'0'284'15,"0"0"-119"-15,0 0-110 16,0 0 99-16,0 0 38 16,0 0-90-16,33 11 7 15,4 19-15-15,5 13-27 16,5 12 41-16,3 18-56 15,3 11-2-15,-2 15-1 16,-10 6 2-16,-10 4-9 16,-14-2-26-16,-17-2-2 15,0-6 17-15,-19-8-31 16,-12-14-10-16,0-7-19 16,6-12-34-16,6-13-88 0,16-13-191 15,3-11-430-15,0-14-1195 16</inkml:trace>
  <inkml:trace contextRef="#ctx0" brushRef="#br0" timeOffset="599">946 588 1820 0,'0'0'333'0,"0"0"-274"16,0 0 11-16,0 0 200 15,0 128-53-15,0-50-59 16,-3 7-113-16,-2 4-27 16,-2-5 38-16,2-8-46 15,3-9 5-15,2-14-15 16,0-15 0-16,0-16-9 16,0-15-69-16,0-7-22 15,0-9 61-15,0-33-34 16,0-17 37-16,0-13 18 0,0-16 18 15,0-13 29-15,0-22-17 16,0 7-5-16,-3 1 32 16,1 7-21-16,2 38 89 15,0 2-12-15,2 25-30 16,20 19 39-16,7 13-103 16,9 11 18-16,13 0 20 15,5 13-22-15,2 20-1 16,0 7-16-16,-10 5 0 15,-9 8 22-15,-17-1-22 16,-16 4-2-16,-6-4 2 16,-23-4-15-16,-21-3 1 0,-7-9-34 15,1-14-4 1,6-10 16-16,15-12-180 0,13 0-112 16,13-20-687-16</inkml:trace>
  <inkml:trace contextRef="#ctx0" brushRef="#br0" timeOffset="866">1906 269 2304 0,'0'0'370'0,"0"0"-250"15,0 0-96-15,0 0 108 0,0 0 7 16,-145 126-72-16,106-46 13 16,2 14-67-16,7 10 19 15,10 4-1-15,6-2-20 16,9-6-22-16,5-7-41 16,17-3-154-16,13-22-263 15,3-23-358-15</inkml:trace>
  <inkml:trace contextRef="#ctx0" brushRef="#br0" timeOffset="1254">2025 1301 2167 0,'0'0'459'15,"0"0"-443"-15,0 0 1 16,0 0 151-16,0 0-42 16,0 0-107-16,62-138-19 15,-26 80-1-15,6-13 1 16,3-9-1-16,2-13 1 16,1-9 12-16,-3-2 6 15,-6 4-9-15,-6 17 65 16,-8 18-2-16,-3 22 5 0,-8 23-23 15,3 17-23-15,0 3 29 16,5 26-59-16,0 24 23 16,4 18 33-16,-7 11-27 15,1 10 2-15,-4 1-32 16,4 1 0-16,2-3-1 16,6-8-41-16,3-7-90 15,16-2-37-15,-6-22-497 16,-12-16-758-16</inkml:trace>
  <inkml:trace contextRef="#ctx0" brushRef="#br0" timeOffset="1459">2252 942 2479 0,'0'0'322'15,"0"0"-312"-15,0 0 22 16,0 0 152-16,166 2-104 16,-84-2-63-16,7 0-17 15,39 16-102-15,-21-1-209 16,-21 2-654-16</inkml:trace>
  <inkml:trace contextRef="#ctx0" brushRef="#br0" timeOffset="1882">3365 1291 2160 0,'0'0'336'16,"0"0"-254"-16,0 0-27 15,0 0 204-15,0 0-4 16,0 0-137-16,0 0-76 16,-64-56 24-16,28 56-66 15,-7 16 0-15,-3 14 19 16,0 8-19-16,5 9 0 16,7 6-3-16,10-1 3 0,12 4 3 15,12-6-3 1,0-2-11-16,31-7 10 0,10-12-81 15,7-9-6-15,-1-13-19 16,-2-7 25-16,-11 0 81 16,-10-10 1-16,-12-13 9 15,-12-4 73-15,-6-3 24 16,-28-3-20-16,-10 0-65 16,-6 4-5-16,-6 1-16 15,5 4-9-15,10 1-114 16,16 2-197-16,14 6-505 0</inkml:trace>
  <inkml:trace contextRef="#ctx0" brushRef="#br0" timeOffset="2333">3736 0 508 0,'0'0'1930'16,"0"0"-1711"-16,0 0-169 15,0 0 18-15,0 0 153 16,0 0 20-16,123 166-159 15,-56-52-21-15,6 49 38 16,-12 35-18-16,-30 14 20 16,-31-5-59-16,-37-21-30 15,-44-23-12-15,-8-16-59 0,16-36-143 16,10-28-639-16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6:03.7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 1 1667 0,'0'0'285'0,"0"0"-146"16,0 0-103-16,0 0 31 15,0 0 69-15,0 0-59 0,95 0-25 16,-47 0-52 0,5 0-1-16,2 0-15 0,11 2-116 15,-13 3-211-15,-16 0-1185 0</inkml:trace>
  <inkml:trace contextRef="#ctx0" brushRef="#br0" timeOffset="185">0 252 2179 0,'0'0'310'15,"0"0"-202"-15,0 0-72 16,0 0-23-16,0 0 50 0,145 0-63 16,-61 0-79-16,-1 0-594 15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6:14.8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2326 0,'0'0'583'0,"0"0"-496"16,0 0-34-16,0 0 55 15,0 0 27-15,0 0-59 16,0 0-23-16,86 71-16 16,-54-42-23-16,1 10-13 15,-3-6-1-15,1 2-42 16,-3-3-42-16,0-1-132 16,8-4-264-16,-8-10-127 15,-6-7-374-15</inkml:trace>
  <inkml:trace contextRef="#ctx0" brushRef="#br0" timeOffset="154">345 28 2015 0,'0'0'596'0,"0"0"-283"16,0 0-97-16,0 0-8 16,0 0-37-16,0 0-126 15,-152 111-33-15,104-49-12 16,1 16-103-16,13-16-349 15,9-16-1106-15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6:13.7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156 451 1852 0,'0'0'491'0,"0"0"-449"0,0 0-11 16,0 0 83-16,0 0 1 16,95-68-30-16,-57 35-73 15,5-7-11-15,-1 3 18 16,-1-10-12-16,-5 5-7 16,-5 0 21-16,-9 3 28 15,-5 5 69-15,-8 5-37 16,-4 10-12-16,-5 6 18 15,0 5-74-15,0 8 13 16,0 0 7-16,0 16-33 16,0 23 7-16,0 16-7 15,0 12 0-15,-5 5 6 16,-1 1-6-16,3-5-70 0,3 17-70 16,0-17-348-1,0-15-340-15</inkml:trace>
  <inkml:trace contextRef="#ctx0" brushRef="#br0" timeOffset="303">0 928 2194 0,'0'0'365'0,"0"0"-219"16,0 0-28-16,0 0 76 0,0 0-43 15,0 0-118 1,0 0-6-16,137-13 18 0,-70 8-18 16,6-3-1-16,7 5-26 15,6 1 0-15,6 2-1 16,9 0-12-16,5 0-79 15,33-5-222-15,-24 2-276 16,-26 1-374-16</inkml:trace>
  <inkml:trace contextRef="#ctx0" brushRef="#br0" timeOffset="759">864 1234 1750 0,'0'0'348'15,"0"0"-121"-15,0 0 6 16,0 0-15-16,0 0-55 16,0 0-99-16,-172-35-9 15,119 32 17-15,-3 3-18 16,-6 0 6-16,-1 25-28 15,-2 12-7-15,-2 14 21 16,8 9-32-16,12 11-4 16,10-1 4-16,22 0-13 15,8-2-1-15,7-3 0 0,15-2 0 16,23-13-15-16,15-10-13 16,12-12-27-16,10-16-8 15,3-12-26-15,-3 0 25 16,-5-19-12-16,-17-12 31 15,-19 1 36-15,-18-3 12 16,-16 4-3-16,0-2 88 16,-33 6-15-16,-18 6-14 15,-4 0-26-15,-6 9-12 16,3 5-6-16,10 3-15 16,14 2-102-16,29 0-84 15,5 0-278-15,0 0-562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6:24.7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558 64 1290 0,'0'0'277'15,"0"0"-182"-15,0 0 17 0,0 0-6 16,0 0 17-16,0 0-12 16,-51-48-75-16,41 42-8 15,-2 5 45-15,2-3-27 16,-4 4 18-16,-3 0-33 16,-9 0-6-16,-1 0 33 15,-2 5-21-15,-4 10-11 16,3 1 23-16,-4 1 4 15,1 6 7-15,2 4-32 16,-3 4 26-16,2 5 24 16,0 3-47-16,4 6-13 15,3 5 18-15,9 5-23 16,4 4 16-16,4-2-8 0,3 0-9 16,5 2 32-16,-4-2-43 15,4-2 20-15,0-1 0 16,0-4 3-16,0 0 8 15,0-10-31-15,4-1-1 16,6-5 25-16,5-2-24 16,1-2-2-16,1-1 2 15,0-7 7-15,2-2-8 16,1-3-3-16,2-4 3 16,0-3 26-16,4-5-25 15,1-5 15-15,4 0-15 16,5 0 4-16,0-5 1 0,3-13 0 15,0 2 0-15,1-13 9 16,-4 6-15-16,-2-4-2 16,-7-8-7-16,2 2 9 15,-7 1 6-15,0-11 5 16,-5-2-8-16,-1-8 0 16,-4-7 3-16,-7-8-12 15,-2-9 3-15,-3-7 3 16,-5-2 21-16,-24 4-20 15,-12 7 17-15,-12 11-18 16,-12 17 13-16,-1 15-19 16,4 21 6-16,26 15-32 15,19 23-88-15,17 3-612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6:29.7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0 221 1731 0,'0'0'332'16,"0"0"-207"-16,0 0-49 15,0 0 48-15,0 0 60 16,0 0-27-16,165-21-78 16,-106 21-12-16,1 0-37 15,8 11-29-15,2-1 26 16,-1 0-27-16,-5 0-42 0,-5 5-56 16,0 8-169-16,-21-1-249 15,-12-7-612-15</inkml:trace>
  <inkml:trace contextRef="#ctx0" brushRef="#br0" timeOffset="234">388 0 1989 0,'0'0'281'15,"0"0"-156"-15,0 0-68 16,0 0 113-16,0 0 19 0,-17 134-101 16,12-77-68-16,-4 8 5 15,1 8-25-15,-1-5-85 16,1 21-137-16,3-20-362 16,1-17-1022-16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5:59:24.21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27 445 1553 0,'0'0'321'0,"0"0"-180"0,0 0 81 0,0 0 35 0,0 0-71 0,-27 0-88 0,27 0 7 16,0 0-23-16,0 0-6 0,0 0-21 16,0 0-19-16,0 5 18 15,0 13-54-15,10 7 29 16,7 11 11-16,6 3-14 16,2 4-4-16,3 0-22 15,-3-2 7-15,0-7 15 16,-2-4-21-16,-4-5-1 0,-2-10 7 15,-7-2-7-15,-1-5-27 16,-3-8-80-16,8-6-113 16,-2-18-290-16,0-3-205 0</inkml:trace>
  <inkml:trace contextRef="#ctx0" brushRef="#br0" timeOffset="501">505 503 1247 0,'0'0'658'0,"0"0"-422"0,0 0-62 0,0 0 90 0,0 0-15 0,-8 35-105 16,-1-7-38-16,-3 6-40 16,-3 13 6-16,-9 8 6 15,2 8-56-15,-5 7 17 16,-4 3-26-16,0 1 10 15,-3-1-5-15,1-4-11 16,5-7-7-16,3-10 14 16,3-8-14-16,5-9-2 15,3-13-5-15,8-7 7 16,4-8 0-16,2-7-53 16,0-11-78-16,5-20-206 15,9-6-408-15</inkml:trace>
  <inkml:trace contextRef="#ctx0" brushRef="#br0" timeOffset="691">351 247 1950 0,'0'0'599'15,"0"0"-497"-15,0 0-36 16,0 0 95-16,0 0-7 16,0 0-78-16,0 0-61 15,176-124-15-15,-87 75-119 16,-17 8-437-16,-12 8-1018 0</inkml:trace>
  <inkml:trace contextRef="#ctx0" brushRef="#br0" timeOffset="1275">1166 1017 1803 0,'0'0'289'0,"0"0"-205"0,0 0 28 16,0 0 61-16,0 0-39 15,0 0-59-15,0 0-29 16,72-17 52-16,-57 45-22 16,-5 9-19-16,-1 9 11 15,-6 4-53-15,-3-2-8 16,0-3 14-16,0-9-21 15,0-14 1-15,0-7-1 16,0-8 0-16,0-7-2 16,0 0-2-16,0-7-47 15,0-19 8-15,11-9-2 16,6-8 15-16,10-1-15 16,7-2 30-16,5 8 6 0,6 14-1 15,-4 8 10-15,-2 16 13 16,-2 0 34-16,-9 17 23 15,-3 17-36-15,-6 8-1 16,-7 4 21-16,-5 2-45 16,2-2 1-16,-3-10-10 15,5-6-16-15,9-10-84 16,19-20-179-16,-6 0-399 16,3-11-1016-16</inkml:trace>
  <inkml:trace contextRef="#ctx0" brushRef="#br0" timeOffset="2379">2112 1081 1958 0,'0'0'577'16,"0"0"-501"-16,0 0 114 15,0 0 29-15,0 0-67 16,0 0-83-16,-173 43-55 15,136-1 7-15,10 3 21 16,6 5-36-16,16-2-6 16,5-5-3-16,0-8-12 15,26-9-14-15,4-12-79 16,9-9-17-16,-3-5-31 0,0-10 1 16,-5-20 55-16,-5-8 51 15,-6-4 44-15,-10-4 5 16,-1 3 42-16,-4 10 59 15,-5 15 52-15,0 7-22 16,0 11 4-16,3 0-75 16,-3 33-29-16,6 16 11 15,-1 20-13-15,-2 11 2 16,2 13-18-16,4 8-1 16,-1-1-5-16,4-3-6 15,-2-5-1-15,-1-13 23 16,-6-11-22-16,-3-15 6 15,0-10 2-15,-3-16-3 16,-14-6-4-16,-5-12-2 16,-4-7 0-16,-3-2-1 0,-5-2-20 15,0-25 9-15,3-14-16 16,0-14-23-16,12-13 6 16,11-10-30-16,8-6-22 15,5-5 24-15,34 6-56 16,9 6 42-16,10 1 17 15,9 3-10-15,8-1 34 16,7-5 4-16,1-4-7 16,1-5 24-16,-3 3 8 15,-11 0 17-15,-14 7-1 16,-17 7 2-16,-17 10 45 16,-13 8 33-16,-9 4 3 0,0 7 17 15,-21 6-14-15,-3 12 10 16,-1 6 5-16,-3 13-11 15,0 5-19-15,0 10-23 16,-1 33-38-16,5 22 15 16,-5 20-23-16,7 11 10 15,3 3 10-15,5 3-11 16,3-7-4-16,9-8-6 16,2-8 0-16,0-11-3 15,0-18 3-15,0-15-6 16,0-13 5-16,10-16-64 15,4-6-7-15,3-8 0 16,8-24 55-16,3-13 5 0,3-7-16 16,2 4 2-1,-2 9 25-15,-3 11-4 0,-6 17-1 16,0 11 12-16,-5 3 7 16,0 31 75-16,0 11-55 15,-1 2-10-15,4 4 5 16,-1-6-22-16,10-7-6 15,4-12 0-15,4-15-36 16,1-11-12-16,1 0-64 16,-2-22-14-16,-4-15 53 15,-6-9 39-15,-3-8 33 16,-5 4-12-16,-5 5 13 16,-6 15 33-16,-5 10 44 15,-3 16 51-15,0 4 11 16,0 0-82-16,0 15-27 0,0 10-17 15,0 5-5-15,0-1 2 16,2-1-10-16,5-2-13 16,-2-11-58-16,7-15-186 15,-5 0-369-15,1-10-770 0</inkml:trace>
  <inkml:trace contextRef="#ctx0" brushRef="#br0" timeOffset="2548">3186 884 2376 0,'0'0'509'15,"0"0"-448"-15,0 0-34 16,0 0 23-16,0 0-50 16,0 0-226-16,0 0-434 15,36-44-163-15</inkml:trace>
  <inkml:trace contextRef="#ctx0" brushRef="#br0" timeOffset="2987">3657 1061 1570 0,'0'0'875'0,"0"0"-716"0,0 0-49 15,0 0 87-15,0 0 5 16,0 0-70-16,0 0-75 16,-118-30-23-16,80 30-10 15,-4 19-15-15,1 17 18 16,5 9-25-16,2 7-2 16,14 3 6-16,9 2-6 15,11-11 1-15,0-3-1 16,19-12-9-16,18-17-12 15,4-11-61-15,7-3 6 16,-3-16-17-16,-1-16 30 16,-8-2 29-16,-7 1 16 15,-10 4 18-15,-8 4 17 16,-5 11 33-16,-3 8 42 0,-3 6 5 16,0 0-31-16,0 11-32 15,0 17-11-15,0 7 2 16,0 0 1-16,5 2-26 15,6-4-2-15,6-5-23 16,5-10-62-16,7-18-103 16,-5 0-401-16,-4-13-489 0</inkml:trace>
  <inkml:trace contextRef="#ctx0" brushRef="#br0" timeOffset="3265">3341 558 2038 0,'0'0'483'0,"0"0"-421"16,0 0 5-16,0 0 168 16,0 0-37-16,121-130-97 15,-82 124-50-15,-3 6 10 16,-2 0-9-16,-9 16 20 15,-3 9-28-15,-5 2-16 16,0-1 6-16,2-6-34 16,6-10 0-16,9-10-36 15,7 0-63-15,32-51-59 0,-9-1-381 16,-11-3-652-16</inkml:trace>
  <inkml:trace contextRef="#ctx0" brushRef="#br0" timeOffset="4285">24 1972 1650 0,'0'0'481'16,"0"0"-382"-16,0 0-72 15,0 0 149-15,0 0 29 16,0 0-54-16,0 0-67 16,101 22-7-16,-53-14-26 15,4 0 12-15,8 2-41 16,6 2-5-16,7 1 20 15,8 1-37-15,3 2 0 0,8-3 23 16,5-3-13 0,6-3 20-16,6-1-22 0,0-6 1 15,2 0 24-15,-5 0-33 16,-2 1 0-16,-3-1 16 16,-4 6-4-16,-3-2 12 15,-5 2-23-15,-5-1 9 16,-2 0 12-16,-7 2-13 15,0-2-7-15,-2 2 19 16,-1-1-15-16,1 1 6 16,-4 0-4-16,1 0-7 15,0 2 7-15,-6 1-8 16,0 0 0-16,1 0 12 16,-4 3-12-16,0-4 0 15,1 2 0-15,-1-4 0 0,1 1 18 16,-1-4-18-16,1-4 0 15,1 0 17-15,4 0-5 16,1 0-3-16,2 0-9 16,-2 0 6-16,0 0 18 15,-1 0-24-15,-2 0 0 16,-7-2 7-16,0 2-1 16,-8-2 3-16,1 2-8 15,-10 0-1-15,-2 0 21 16,-3 0-19-16,-5 0-2 15,-6 0 9-15,-6 0 0 16,-4 0-3-16,-10 0-6 16,-5 0 0-16,0 0 21 0,0 0-15 15,0 0-2-15,0 0-4 16,0 0-39-16,-3-13-69 16,-2-5-218-16,3-4-771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6:35.7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132 432 1302 0,'0'0'502'15,"0"0"-372"-15,0 0-61 16,0 0 41-16,0 0 108 16,0 0-80-16,-22 3-87 15,22-3 8-15,7 0-50 16,22-3 33-16,3-12-18 16,8-5-18-16,4-8 1 15,4 1-7-15,-1-14 0 0,-2 2 0 16,-6-3 1-16,-8 0-1 15,-6 3 19-15,-6 2-17 16,-7 8 74-16,-7-1-12 16,-5 10 21-16,2 7 17 15,-2 3-59-15,0 10 0 16,0 0 28-16,0 12-46 16,0 29-11-16,-10 17-14 15,-4 12 0-15,2 6 14 16,2 1-14-16,1-4 0 15,4-5 11-15,2-6-11 16,3-11-1-16,0-1-102 16,0 2-117-16,0-8-134 0,0-12-332 15</inkml:trace>
  <inkml:trace contextRef="#ctx0" brushRef="#br0" timeOffset="442">0 907 628 0,'0'0'1367'0,"0"0"-1092"16,0 0-182-1,0 0 66-15,0 0 30 0,0 0-91 16,0 0-38-16,23-23 22 16,7 13-31-16,3 2 15 15,10 5-20-15,1 1 1 16,6 2 1-16,6 0-29 16,2 0 14-16,7 0-18 15,5 11-4-15,0 1-17 16,2-7 6-16,1 0 0 15,2-3 1-15,-5-2 7 16,-7 0-9-16,-3 0 1 0,-10 0-8 16,-8 0 7-1,-11 0 0-15,-12 0 1 0,-6 0-9 16,-9 0 9-16,-4 0-31 16,0 0-29-16,0 0-111 15,-12 18-154-15,-2 2-296 16,0-8-634-16</inkml:trace>
  <inkml:trace contextRef="#ctx0" brushRef="#br0" timeOffset="1020">687 1259 1706 0,'0'0'352'16,"0"0"-219"-16,0 0 7 16,0 0 111-16,0 0-61 15,0 0-87-15,0 0-32 16,-26-96 22-16,7 85-48 15,-9 4 16-15,-8 7 2 16,-12 0-28-16,-2 0-5 16,-6 20-21-16,0 13 13 15,3 7 35-15,3 8-50 0,6 9 34 16,5 9-22 0,5 4 5-16,6 6 5 0,9-2-28 15,7-1 12-15,7-2 1 16,5-9-13-16,0-1-2 15,26-9-9-15,3-9 10 16,8-7-1-16,8-11-21 16,5-13 4-16,0-12-2 15,3 0-26-15,-3-12 17 16,-2-15-2-16,-7-7 27 16,-10 1 3-16,-11 0 2 15,-12 4 16-15,-8 1 8 16,-8 0-14-16,-26 6 22 15,-14-1-33-15,-5 12 0 16,-8 5 16-16,3 6-16 0,5 0 0 16,8 0-2-16,18 2-64 15,24 13-97-15,3-2-316 16,3-3-452-16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6:42.2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 21 2039 0,'0'0'389'16,"0"0"-278"-16,0 0-81 15,0 0 134-15,0 0-13 16,0 0-71-16,115 74-32 15,-81-51-33-15,-1 3 15 16,-3-9-8-16,-1 3-8 16,-7-5-23-16,-6 0 9 15,-4-2-46-15,-4-3-74 16,4 2-152-16,-5-2-261 16,0-4-91-16</inkml:trace>
  <inkml:trace contextRef="#ctx0" brushRef="#br0" timeOffset="171">284 0 856 0,'0'0'1333'16,"0"0"-1026"-16,0 0-125 16,0 0 4-16,0 0-29 15,-150 109-91-15,114-57-66 16,-5 26-86-16,7-15-452 15,11-10-984-15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6:51.1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0 234 2419 0,'0'0'281'15,"0"0"-186"-15,0 0-81 16,0 0 96-16,0 0 62 16,0 0-77-16,178-32-35 15,-122 32-60-15,2 0-20 0,-2 0-68 16,4 0-120-1,3 1-135-15,-13 6-287 0,-16 1-130 0</inkml:trace>
  <inkml:trace contextRef="#ctx0" brushRef="#br0" timeOffset="172">278 0 2074 0,'0'0'615'15,"0"0"-434"-15,0 0-56 16,0 0 80-16,0 0-63 16,-15 180-69-16,15-96-73 15,0 28-91-15,10-13-264 16,7-19-1312-16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6:50.1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129 486 1704 0,'0'0'234'0,"0"0"-177"16,0 0-10-16,0 0 23 16,0 0 51-16,0 0-95 15,139-159-25-15,-95 116 13 16,-5 0-14-16,-5-2 0 0,-6 3 53 16,-6 4 21-1,-8-1 54-15,-2 5 3 0,-7 12-18 16,-5 6 42-16,0 11-83 15,0 5-3-15,0 5-12 16,0 35-57-16,0 19 38 16,-9 15-11-16,1 9-18 15,-1 6 18-15,4-5-27 16,5-5-12-16,0-9-6 16,0 11-120-16,12-18-224 15,-2-15-369-15</inkml:trace>
  <inkml:trace contextRef="#ctx0" brushRef="#br0" timeOffset="268">0 963 1993 0,'0'0'481'15,"0"0"-423"-15,0 0-38 16,0 0 184-16,0 0-31 16,0 0-74-16,0 0-11 15,210 42-64-15,-130-42 7 16,4 0-31-16,-3 0 0 16,-6 0-15-16,-2 0-1 0,27 0-201 15,-16 0-126-15,-16 2-302 16</inkml:trace>
  <inkml:trace contextRef="#ctx0" brushRef="#br0" timeOffset="725">628 1233 1957 0,'0'0'464'16,"0"0"-366"-16,0 0 42 0,0 0 94 16,0 0-62-1,0 0-58-15,-167 40-81 0,119-24-11 16,-5 9 41-16,-2 7-37 16,-4 6 3-16,2 10 1 15,2 11 2-15,8 4 1 16,11 8-27-16,10 2 19 15,12 0 2-15,14-1-26 16,0-12-2-16,26-2-7 16,18-7 7-16,9-6-7 15,11-13-50-15,6-7 19 16,-2-9 1-16,-2-11-21 16,-7-5 26-16,-15 0-6 15,-10-5 39-15,-17-13-5 16,-17-3 13-16,0-6 20 0,-26 2 8 15,-21-8-30-15,-11 4 6 16,-9 3-12-16,-1 9 0 16,7 6-1-16,11 6-31 15,28 3-134-15,13 2-203 16,9-5-454-16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6:52.8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0 219 2056 0,'0'0'262'0,"0"0"-205"16,0 0 80-16,152-12-8 15,-91 12-51-15,6 0-50 16,3 0-28-16,2 0 0 16,-2 5-70-16,-6 7-32 15,0 6-171-15,-16-3-103 16,-18-3-463-16</inkml:trace>
  <inkml:trace contextRef="#ctx0" brushRef="#br0" timeOffset="176">336 0 1592 0,'0'0'679'0,"0"0"-360"15,0 0-161-15,0 0 29 16,0 0 16-16,-75 135-92 16,68-67-51-16,7 8-60 15,0 30-37-15,9-21-131 16,5-13-713-16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6:52.2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91 2053 0,'0'0'463'0,"0"0"-384"15,0 0-8-15,0 0 135 16,0 0-103-16,0 0-101 16,0-11-2-16,31 6-133 15,3 3-142-15,-1-3-468 0</inkml:trace>
  <inkml:trace contextRef="#ctx0" brushRef="#br0" timeOffset="196">441 0 1796 0,'0'0'367'0,"0"0"-360"16,0 0-7-16,0 0-229 15,0 0-409-15</inkml:trace>
  <inkml:trace contextRef="#ctx0" brushRef="#br0" timeOffset="382">863 2 2089 0,'0'0'355'16,"0"0"-332"-16,0 0-23 15,0 0-32-15,0 0-286 16,0 0-1678-16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6:56.3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26 2810 0,'0'0'357'0,"0"0"-289"16,0 0-59-16,0 0 16 0,0 0 77 15,166-21-11 1,-88 21-91-16,2 0-15 0,-4 0 6 16,4 16-107-16,-17 7-343 15,-25-1-435-15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6:56.5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0 747 0,'0'0'1895'15,"0"0"-1627"-15,0 0-81 16,154 10-32-16,-74-10-124 15,43 0-31-15,-19 0-295 0,-18 0-815 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6:54.8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81 648 1054 0,'0'0'1680'0,"0"0"-1458"16,0 0-193-16,0 0 95 0,0 0 32 16,0 0-58-1,53 168-77-15,-17-121-20 0,6 1 28 16,-3-2-29-16,3-4-44 16,-3-2-80-16,20 7-245 15,-12-10-402-15,-5-8-686 0</inkml:trace>
  <inkml:trace contextRef="#ctx0" brushRef="#br0" timeOffset="182">444 743 2218 0,'0'0'475'0,"0"0"-415"0,-148 52 142 16,76-4 16-16,-1 7-143 15,6 4-64-15,14 0-11 16,31 10-108-16,13-16-218 16,9-18-511-16</inkml:trace>
  <inkml:trace contextRef="#ctx0" brushRef="#br0" timeOffset="493">1129 412 2111 0,'0'0'261'0,"0"0"-228"16,0 0 19-16,121-136 88 15,-82 86-51-15,-3-3-22 16,-2 3-56-16,-9 2 51 15,-5 11 40-15,-12 11-2 16,-2 14 44-16,-6 12-83 16,0 0-28-16,0 38 15 15,-6 17-15-15,-9 15-12 16,-1 14-21-16,3 3-21 16,4 0-25-16,9 28-181 15,0-24-292-15,0-13-144 0</inkml:trace>
  <inkml:trace contextRef="#ctx0" brushRef="#br0" timeOffset="744">895 997 2350 0,'0'0'465'15,"0"0"-365"-15,0 0-20 16,0 0 68-16,0 0-10 0,0 0-71 16,183-3-36-1,-94-2 2-15,11 2-31 0,8 1 2 16,4 2-4-16,8 0-90 16,34 0-34-16,-26 13-338 15,-28 6-416-15</inkml:trace>
  <inkml:trace contextRef="#ctx0" brushRef="#br0" timeOffset="1191">1576 1336 2150 0,'0'0'495'0,"0"0"-450"0,0 0 101 16,0 0 167-16,0 0-174 15,0 0-79-15,-145-53-17 16,95 56-28-16,-6 26 33 16,-5 17-19-16,0 9-2 15,2 13 28-15,8 2-55 16,10 3 18-16,14 0 9 15,12-6-25-15,15 0 5 16,0-5-7-16,30-12-30 16,18-5 29-16,8-12-71 15,8-11 4-15,4-17-7 0,-7-5 20 16,-8-3 27 0,-15-16 7-16,-12-7 21 0,-20-1 46 15,-6-3-20-15,-20-3 7 16,-28 0-4-16,-13 3-4 15,-8 3 5-15,-4 6-24 16,6 7-12-16,14 3-12 16,31 7-125-16,15 4-214 15,7 0-643-15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6:54.0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19 586 1996 0,'0'0'349'0,"0"0"-220"16,0 0-90-16,0 0 96 15,0 0 17-15,0 0-116 16,56-40-24-16,-6 2-12 0,9-8 0 16,1-14-12-1,-1-3-19-15,-9-2 10 0,-11-2 8 16,-11 4 26-16,-8 5-10 15,-8 16 15-15,-10 12 63 16,1 16 46-16,-3 14-83 16,0 28-15-16,0 38 5 15,-5 17-2-15,-5 20-13 16,0 8-19-16,4-4 0 16,0-4-6-16,4 15-229 15,2-25-322-15,-3-21-637 0</inkml:trace>
  <inkml:trace contextRef="#ctx0" brushRef="#br0" timeOffset="210">58 912 2145 0,'0'0'328'15,"0"0"-231"-15,0 0 76 16,0 0 9-16,159 20-36 16,-78-20-117-16,10 0-29 15,44 0 0-15,-24 0-215 16,-19 0-482-16</inkml:trace>
  <inkml:trace contextRef="#ctx0" brushRef="#br0" timeOffset="607">498 1157 2230 0,'0'0'525'0,"0"0"-434"15,0 0 76-15,-178-16 37 16,117 26-117-16,-4 28-37 15,7 17-5-15,7 13-16 16,10 12 2-16,12 8-14 0,14-2-17 16,15-4 9-16,0-7-9 15,27-10-39-15,21-9-15 16,8-16-32-16,11-13-52 16,1-13-58-16,0-13 52 15,-6-1 41-15,-13-1 44 16,-15-23 51-16,-23-4 8 15,-11-1 87-15,-19-7 26 16,-32 6-41-16,-16 3-9 16,-13 7 2-16,1 10-51 15,4 5 29-15,14 5-43 16,18 0-11-16,38 0-77 16,5 7-263-16,12-2-690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5:59:33.20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126 152 1132 0,'0'0'302'0,"0"0"-107"16,0 0-38-16,0 0 60 15,0 0 36-15,0 0-7 16,0 0-100-16,-51-5 22 16,51 5-42-16,-2 0-42 15,-1 8-16-15,-2 17-45 16,-2 20-22-16,0 21 48 16,-5 13-43-16,4 15 6 15,-1 4-3-15,4-7 5 16,2-5 5-16,3-9-19 0,0-17 0 15,0-13 10-15,0-12-10 16,3-10-6-16,9-10-58 16,12-15-87-16,1-9-188 15,-6-19-424-15</inkml:trace>
  <inkml:trace contextRef="#ctx0" brushRef="#br0" timeOffset="381">0 177 1927 0,'0'0'344'16,"0"0"-186"-16,0 0 10 16,0 0 1-16,0 0-13 15,0 0-61-15,0 0-49 16,82-143-6-16,-38 125-16 15,6 11-7-15,1 7-19 16,4 0 3-16,-4 23-1 16,-5 11 17-16,-3 7-16 15,-13 2-1-15,-11 0 0 16,-10-4 0-16,-9 4 0 16,-9-2 0-16,-27-4 8 15,-11 1 17-15,-8-4-24 16,-2-8 17-16,1-8 18 0,6-12-34 15,11-2 7-15,9-4-9 16,11 0-1-16,10-10-35 16,9-8-125-16,16-17-164 15,21 4-389-15,2 1-781 0</inkml:trace>
  <inkml:trace contextRef="#ctx0" brushRef="#br0" timeOffset="704">1082 0 447 0,'0'0'1587'16,"0"0"-1306"-16,0 0-87 15,0 0 4-15,-155 11-37 16,110 29-8-16,1 19-94 16,-2 15-8-16,7 15 26 15,11 8-46-15,9 6 14 16,13 0-40-16,6-2-4 16,0-10 25-16,9-11-26 15,16-13-6-15,9-14-4 0,7-12-109 16,34-27-95-1,-8-11-292-15,-4-3-259 0</inkml:trace>
  <inkml:trace contextRef="#ctx0" brushRef="#br0" timeOffset="964">1476 243 2154 0,'0'0'388'0,"0"0"-204"16,0 0-30-16,0 0 0 15,0 0-22-15,0 0-66 16,-54 182-33-16,44-99 28 0,-2 0-61 16,7-2 9-16,0-6 5 15,5-10-14-15,0-10-10 16,0-14-120-16,10-26-193 15,12-12-264-15,-1-3-63 0</inkml:trace>
  <inkml:trace contextRef="#ctx0" brushRef="#br0" timeOffset="1465">1398 302 1560 0,'0'0'349'16,"0"0"-158"-16,0 0 20 15,0 0 47-15,0 0-105 0,0 0-63 16,106-142-11-16,-58 127-43 16,1 4 22-16,-1 11-37 15,-7 0-12-15,-7 11 27 16,-15 18-35-16,-12 9 6 16,-7 10 46-16,-7 5-23 15,-22-4-9-15,-5-1-21 16,0-10 0-16,3-7 29 15,9-12-29-15,8-9 0 16,6-7 2-16,6-3-1 16,2 0-1-16,0 0 0 15,0 0-14-15,10 0 13 16,16-5-26-16,4 2 6 16,3 3 21-16,6 0-3 0,0 11-3 15,4 14-6-15,1 10 12 16,-5 5 35-16,1 8-29 15,-13 2-5-15,-8 0 22 16,-10-4-8-16,-9-4 1 16,0-6 5-16,-22-7-1 15,-14-5 28-15,-9-8-39 16,-6-5 26-16,-7-9 13 16,-3-2-13-16,-1 0-4 15,1-5-23-15,6-8-8 16,9-2 0-16,13-2-57 0,28-23-121 15,5 5-313 1,2-5-623-16</inkml:trace>
  <inkml:trace contextRef="#ctx0" brushRef="#br0" timeOffset="1786">1869 21 2246 0,'0'0'314'0,"0"0"-202"16,0 0 23-16,0 0 72 16,0 0-82-16,0 0-96 0,0 0-17 15,118 18 46 1,-55 30-32-16,2 15 11 0,2 12-3 15,-9 16 13-15,-5 11 1 16,-11 7-18-16,-16 1-12 16,-18-3 24-16,-8-3-42 15,-15-13-5-15,-17-18-25 16,-4-9-31-16,-4-21-81 16,12-16-442-16,6-19-887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6:59.0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238 81 965 0,'0'0'766'0,"0"0"-571"16,0 0-96-16,0 0 31 16,0 0 8-16,0 0-43 15,97-39-15-15,-44 39-32 16,3 0-15-16,-3 0 1 15,-2 0-33-15,-10 0 38 16,-5 0-27-16,-7 0-11 16,-12 0 31-16,-7 0-26 15,-10 0-5-15,0 0 33 16,0 0 10-16,-25-6 15 16,-13 1-59-16,-13-6 0 15,-11 4 13-15,1 2-13 16,0 0 0-16,6 3 6 15,4 2 2-15,12 0 28 16,3 0-26-16,8 0 3 0,8 3 61 16,3 6-64-16,3 1-9 15,6 3 32-15,2 2-27 16,3 3 10-16,1 6-14 16,-1 4 14-16,1 0 38 15,-1 4-54-15,-1-2 0 16,1 1 31-16,-2-6-30 15,3-4 9-15,-3-5-10 16,1-5 0-16,4-6 6 16,0-5-4-16,0 0-2 0,0 0 24 15,0 0-6 1,0 0 12-16,19 0-30 0,10-11 0 16,9 3 13-16,8 1-13 15,0 7-1-15,5 0-8 16,2 0 9-16,-5 15-1 15,-7 10-12-15,-7 8 13 16,-12 4 0-16,-8 4-2 16,-14 4 1-16,0-2-7 15,-3 1 8-15,-25-3 9 16,-6-6 0-16,-5-2 3 16,-5-8-4-16,-3-10 7 15,-1-7 12-15,1-8-11 16,-1 0 7-16,4-8 29 15,4-10-34-15,4-2 4 0,11 5-22 16,6-2 0-16,7 7-52 16,12 10-140-16,0 0-433 15,7 10-444-15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6:59.5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1728 0,'0'0'349'0,"0"0"-248"15,0 0 100-15,0 0 47 16,0 0-97-16,0 0-90 16,0 0 16-16,64 12 62 15,-17-10-64-15,13 3 3 16,9-2-16-16,21-3-14 16,12 0-11-16,35 0-13 15,33 0-3-15,37 6-2 16,8 1-7-16,-17 3 0 0,-39 2-1 15,-48-2-1-15,-24-2 1 16,-12 2-5-16,6-1 1 16,5 9-7-16,1-7-9 15,-15 6 2-15,-12-10-41 16,-16 3-8-16,-11-3 6 16,-13 2-115-16,-18-4-63 15,-4 2-88-15,-26-2-280 16,-12-3-1305-16</inkml:trace>
  <inkml:trace contextRef="#ctx0" brushRef="#br0" timeOffset="750">164 634 1355 0,'0'0'730'16,"0"0"-536"-16,0 0-166 16,0 0 93-16,0 0 78 15,0 0-112-15,12-126-41 16,21 99-28-16,4 6 1 15,7 5 52-15,3 3-48 16,4 6 28-16,-4 7-7 0,0 0-16 16,-1 13-9-16,-14 9-19 15,-3 11 0-15,-13 7 22 16,-10-1-11-16,-6 2 2 16,0 2 4-16,-15 2 10 15,-12-8 12-15,-4 4-24 16,-3-14 15-16,5 1 24 15,0-6-45-15,7-10 21 16,5-1-14-16,3-4-1 16,6-4 28-16,4 0-41 15,4-3 14-15,0 0-13 16,0 0-2-16,0 0-2 16,4 0-19-16,16 0 14 15,4 0-18-15,10 5 21 0,2 0 3 16,3 8-1-16,0 3 2 15,4 7-14-15,-2 4 7 16,0 7 6-16,2 3-7 16,-7 8 7-16,-6 1 0 15,-7-1 10-15,-12 5-10 16,-11 0 5-16,0 1-5 16,-20-6 0-16,-13-5 18 15,-11-2-18-15,-7-11 0 16,-2-10 42-16,-2-1-27 15,-1-16 30-15,0 0-9 0,1 0-12 16,4-22 36-16,6-6-60 16,6 1 14-16,5-7 23 15,10 0-36-15,4 6-1 16,4 4-3-16,6 5-29 16,8 6 2-16,2 1-136 15,17 7-219-15,16-1-444 16,4 6-1225-16</inkml:trace>
  <inkml:trace contextRef="#ctx0" brushRef="#br0" timeOffset="1357">1936 733 1763 0,'0'0'284'0,"0"0"-146"16,0 0 180-16,0 0-54 15,0 0-89-15,0 0-54 16,0 0-61-16,-114-129 12 16,78 114-35-16,-12 8-4 0,-3 7 30 15,-7 0-63-15,0 0 0 16,-4 0 42-16,3 17-35 16,1 16 26-16,8 0-24 15,2 14 3-15,12 6 32 16,6 10-44-16,10 5 0 15,9 10 17-15,8-6-16 16,3 6 12-16,0 1-13 16,11-7 0-16,9 1 0 15,2-6 0-15,3-4 0 16,9-8-2-16,2-12-4 16,5-8 0-16,7-12 3 0,5-13 3 15,5-10-9-15,4 0 15 16,-1-5-6-16,4-28 1 15,-4-2 6-15,-8-15-5 16,-14 0 5-16,-11 0-2 16,-23-1 39-16,-5 2-43 15,-33 3 34-15,-31 6-33 16,-22 8-2-16,-18 6 13 16,-49 18-13-16,24 3-81 15,12 5-530-15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7:53.8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212 0 1572 0,'0'0'365'15,"0"0"-136"-15,0 0-21 16,0 0 30-16,0 0-31 16,0 0-135-16,0 0-30 15,-109 58-36-15,78-26 3 16,1 9-9-16,5-4-127 15,8 1-103-15,17-4-157 16,0-16-252-16,0-5-883 0</inkml:trace>
  <inkml:trace contextRef="#ctx0" brushRef="#br0" timeOffset="177">277 106 1758 0,'0'0'522'16,"0"0"-420"-16,0 0-84 16,0 0 102-16,-90 129 13 15,59-78-133-15,7 2-20 16,7 10-189-16,5-13-320 16,7-12-1276-16</inkml:trace>
  <inkml:trace contextRef="#ctx0" brushRef="#br0" timeOffset="538">1069 424 2104 0,'0'0'462'0,"0"0"-392"0,0 0-70 16,0 0 124-16,0 0 106 15,0 188-124-15,0-102-46 16,0 5-32-16,0-1 19 15,-5-6 4-15,-2-7-38 16,2-10-11-16,2-11-2 16,3-9-41-16,0-12-74 15,0-12-231-15,0-13-416 16,0-5-1163-16</inkml:trace>
  <inkml:trace contextRef="#ctx0" brushRef="#br0" timeOffset="853">683 917 2143 0,'0'0'544'16,"0"0"-526"-16,0 0-2 16,0 0 37-16,0 0 82 15,0 0-45-15,205 0-75 16,-130 0-14-16,-3 0 20 15,-5 0-12-15,-11 0-9 16,-12 10 10-16,-10 4-4 16,-6 7 33-16,-11 7 8 15,-7 4 10-15,-6 9 15 0,-1 1-41 16,-3 0 8-16,0 1-20 16,0-5-13-16,0-3-6 15,0-10-25-15,8-7-69 16,14-18-188-16,1 0-521 15,-4-9-278-15</inkml:trace>
  <inkml:trace contextRef="#ctx0" brushRef="#br0" timeOffset="998">1339 743 2092 0,'0'0'512'0,"0"0"-512"15,0 0-7-15,0 0-96 16,0 0-384-16,0 0-981 0</inkml:trace>
  <inkml:trace contextRef="#ctx0" brushRef="#br0" timeOffset="1678">1750 892 1401 0,'0'0'1094'0,"0"0"-924"16,0 0-106-16,0 0 149 15,0 0-24-15,-174-15-81 16,140 21-87-16,7 19-11 16,1 14-4-16,7 4-6 0,9 7 0 15,7 0 2-15,3 0-2 16,0-5 0-16,0-5-20 15,19-7-19-15,6-8-3 16,6-15-48-16,5-10-1 16,6 0-15-16,6-17 21 15,5-23-26-15,5-11 9 16,3-12-23-16,3-9-6 16,6-11-9-16,3-1 103 15,-6-5 35-15,-9 8 2 16,-10 8 64-16,-18 13 35 15,-13 15 24-15,-15 10 8 16,-2 13-3-16,0 6 47 0,-22 11-30 16,-2 5-20-1,-5 0-38-15,-2 28-67 0,2 18 13 16,0 6-32-16,7 14 7 16,3 4-16-16,4 5 8 15,8-3 0-15,3-2 11 16,4-2-11-16,0-9-12 15,0-12-15-15,0-7-26 16,0-9-11-16,0-14 13 16,11-10-49-16,4-7-15 15,4-4 49-15,6-23 27 16,8-10 26-16,4 2 6 16,1 3 6-16,3 9 2 15,-5 13 24-15,-4 10 78 0,-3 5 42 16,-7 27-31-16,-6 9-6 15,-1 4-47-15,-8 3-3 16,2-3-26-16,-1-5-13 16,1-9 4-16,-1-12-23 15,1-8-13-15,1-11-46 16,11-26-140-16,-5-16-309 16,-5-8-768-16</inkml:trace>
  <inkml:trace contextRef="#ctx0" brushRef="#br0" timeOffset="1868">1445 413 2891 0,'0'0'202'16,"0"0"-202"-16,0 0-30 15,198-100 29-15,-89 49-161 16,-8 0-692-16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7:49.5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916 116 831 0,'0'0'247'15,"0"0"-159"-15,0 0-1 0,0 0 80 16,0 0-32 0,0 0-20-16,-7-27 22 0,-3 27-67 15,0-2 31-15,1 2 2 16,1-3-15-16,-3-3 16 16,-1 3-11-16,-1-5-4 15,-6-2 43-15,-7 0-54 16,-5 0-10-16,-2 0 55 15,-7-1-31-15,-1 4-26 16,-3 3-49-16,-4 4 18 16,-5 0 45-16,-3 7-68 15,-6 25-3-15,1 11 22 16,0 15-10-16,-1 14 2 0,7 14-23 16,7 7 1-1,9 9 45-15,12 7-46 0,13 2 0 16,8-7 23-16,6-5-16 15,0-12 5-15,8-8-11 16,14-12 10-16,9-11 13 16,3-9-24-16,5-8-1 15,2-15-6-15,7-7 7 16,5-9-1-16,3-8-37 16,4-8 38-16,3-22-17 15,-5-13 8-15,-5-7 8 16,-12 3-8-16,-12 5 9 15,-10 6 30-15,-7 13 10 0,-10 12 19 16,-2 5 11 0,0 6-23-16,0 0-5 0,0 0-30 15,0 6-12-15,0 18 7 16,0 8 5-16,0 11-12 16,0-1 0-16,0 2-19 15,-2-7 17-15,-1-7-59 16,3-9-58-16,0-19-57 15,0-2-333-15,11 0-217 0</inkml:trace>
  <inkml:trace contextRef="#ctx0" brushRef="#br0" timeOffset="250">503 916 2114 0,'0'0'526'0,"0"0"-409"16,0 0 57-16,0 0 24 15,0 0-53-15,0 0-115 16,0 0-6-16,70 5 31 16,-22-5-7-16,8 0-7 15,7 0-40-15,7 0 8 16,9-5-9-16,26-22-138 15,-18 1-449-15,-17 4-738 0</inkml:trace>
  <inkml:trace contextRef="#ctx0" brushRef="#br0" timeOffset="471">1477 865 2277 0,'0'0'558'0,"0"0"-512"16,0 0 21-16,0 0 104 15,0 0-57-15,0 0-45 16,0 0-69-16,182 0-7 16,-124 0-12-16,12 0-231 0,-14 0-462 15,-17 0-749-15</inkml:trace>
  <inkml:trace contextRef="#ctx0" brushRef="#br0" timeOffset="690">1382 1378 1418 0,'0'0'1339'16,"0"0"-1108"-16,0 0-164 15,0 0 70-15,0 0 47 0,0 0-96 16,0 0-29 0,104 65-10-16,-41-60-34 0,13-5-15 15,7 0-42-15,30 0-124 16,-21-13-566-16,-20 1-1726 0</inkml:trace>
  <inkml:trace contextRef="#ctx0" brushRef="#br0" timeOffset="3197">1814 858 1279 0,'0'0'288'0,"0"0"-178"16,0 0-24-16,0 0 44 0,0 0-10 15,0 0 3-15,-46-3-13 16,39 3-51-16,5 0 36 15,-1 0 14-15,3 0-43 16,0 0 23-16,0 0-7 16,0 0-3-16,0 0 27 15,0 0-68-15,0 0-14 16,17 0 31-16,10 0 3 16,7 0 17-16,6 0-28 15,1 0-20-15,7 0 34 16,-4 0-60-16,2 0 18 15,-5 0 7-15,-10 0-25 0,-6 0 9 16,-11 0-10 0,-6 0 0-16,-6 0-3 0,-2 0 3 15,0 0-16-15,0 0-27 16,0 0-86-16,0 0-172 16,0 0-569-16</inkml:trace>
  <inkml:trace contextRef="#ctx0" brushRef="#br0" timeOffset="3839">1761 1465 1245 0,'0'0'381'16,"0"0"-227"-16,0 0-92 16,0 0 59-16,0 0 86 15,0 0-75-15,0 0-20 16,-13 4-24-16,13-4 55 16,13 0-31-16,7 0-29 15,6-6 26-15,-2 1-29 16,7 0 3-16,0 0-6 15,-1 0-62-15,4 0 28 0,2 0-29 16,0 0 5-16,-5 0-10 16,-6 3 3-16,-6-2-4 15,-7 2-8-15,-3 2-17 16,-6-1-5-16,2-5-74 16,9-12-115-16,0 1-248 15,-1-4-584-15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7:56.2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125 286 2438 0,'0'0'314'0,"0"0"-314"0,0 0 0 16,-8-151 21-1,8 109 146-15,28 3-81 0,8 12-80 16,9 9 0-16,3 13 23 16,1 5 19-16,2 18 20 15,-10 27-20-15,-7 18-5 16,-17 12 14-16,-17 10-33 15,0 11 4-15,-39 2-14 16,-20 0 1-16,-8-5-5 16,-3-12-4-16,0-17-5 15,12-16-1-15,10-20 1 16,18-16-2-16,11-12-9 16,13 0-18-16,6-20-13 15,9-8 6-15,24 4 18 16,6 1 16-16,3 16-15 0,-1 7 16 15,-5 0 17-15,0 25 11 16,-2 4 14-16,0 7-30 16,8-7 1-16,8-5-13 15,53-24-47-15,-11 0-101 16,-8-16-802-16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7:56.6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0 806 2656 0,'0'0'191'0,"0"0"-191"0,0 0-87 15,154-58 87-15,-82 23 92 16,10-7-87-16,-5-6-5 16,-2-7-65-16,-10-6-24 15,-16-9 17-15,-12-8 19 16,-17-8 34-16,-17 5 18 16,-3 2 2-16,-7 19 16 15,-20 21 84-15,-9 25 47 0,-3 14 19 16,-9 45-58-1,-7 49-14-15,2 38 13 16,11 4-25-16,14-8-8 0,22-18-10 16,6-24-28-16,11 4-19 15,17 1-18-15,9-19-13 16,4-19-32-16,7-19-51 16,2-23-53-16,23-15-163 15,-12-27-467-15,-11-7-1110 0</inkml:trace>
  <inkml:trace contextRef="#ctx0" brushRef="#br0" timeOffset="706">968 703 2395 0,'0'0'528'0,"0"0"-411"15,0 0 93-15,0 0-40 16,-179 7-47-16,123 24-33 15,3 9-60-15,12 8 0 16,10 2-30-16,18 3 0 16,13-5 0-16,0-4-42 15,27-8-36-15,15-17-4 16,8-9-65-16,6-10-96 16,-3-7-44-16,-3-28 29 15,-8-8 89-15,-9-5 76 16,-7-3 77-16,-12 5 16 15,-6 8 176-15,-8 15 69 0,0 19 32 16,0 4-53-16,0 12-107 16,0 26-72-16,0 7-3 15,0 5-32-15,0-2 1 16,5-5-11-16,12-8-18 16,5-11-18-16,4-8 1 15,1-16-69-15,-1 0 33 16,1-16 7-16,2-18-35 15,-5-12 5-15,5-2 55 16,-7 3 32-16,-3 8 7 16,-7 15 6-16,-4 11 100 15,-2 11-21-15,-6 13-4 16,0 20-3-16,0 9-54 16,0 4 18-16,0-3-29 15,0-6-13-15,0-8 0 0,0-8-9 16,0-11 8-16,0-10-29 15,0 0-31-15,0-20 29 16,11-18-26-16,5-9 17 16,6-7 12-16,4 1 6 15,-1 9 23-15,3 6 0 16,-3 15 2-16,1 14 48 16,-2 9 52-16,-2 7-22 15,2 27 17-15,-5 7-48 16,0 9-16-16,3 6 18 0,0-4-51 15,4-1 1 1,-4-14 6-16,0-10-7 0,-5-11-46 16,-5-14-114-1,-12-7-189-15,0-22-378 0,0-5-1294 0</inkml:trace>
  <inkml:trace contextRef="#ctx0" brushRef="#br0" timeOffset="950">759 474 1925 0,'0'0'381'15,"0"0"-325"-15,0 0-35 16,0 0 56-16,73-150 109 15,-42 125-76-15,1 5-56 16,2 5-54-16,2 2-55 16,9 6-181-16,-6 2-292 15,-8-1-774-15</inkml:trace>
  <inkml:trace contextRef="#ctx0" brushRef="#br0" timeOffset="1074">1300 181 2431 0,'0'0'578'16,"0"0"-490"-16,0 0-58 16,0 0-18-16,223 52-12 15,-144-41-142-15,-9-9-815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7:58.6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 70 1625 0,'0'0'336'0,"0"0"-185"15,0 0-62-15,0 0 91 16,0 0-3-16,0 0-92 15,0 0-35-15,-15 21-29 16,15-13-6-16,6-3 8 0,5-5-14 16,-3 0-9-1,4 0-6-15,2 0 6 16,-6-7 0-16,1-9-4 0,-9-2 4 16,0 0 7-16,0 1-6 15,-7 4 32-15,-12 4 1 16,-1 6 16-16,1 3 2 15,2 0-1-15,3 0-14 16,9 15-21-16,2 3-15 16,3 2-2-16,0-3 1 15,0-2-14-15,14-3-17 16,6-6-64-16,2-6-5 16,0 0-74-16,6 0-161 15,-8-9-191-15,-10-2-1161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7:59.0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1692 0,'0'0'554'0,"0"0"-452"16,0 0-82-16,0 0 63 0,0 0 102 15,0 0-79-15,0 0-53 16,0 4 1-16,5-4 10 15,-1 0-16-15,-4 0-9 16,0 0 10-16,2 0-19 16,-2 0-6-16,3 9 18 15,2 4-22-15,-2-1 4 16,3 0-23-16,-1 1-1 16,0-2 8-16,5-8-8 15,-3-3 0-15,2 0-24 16,2 0-26-16,-2 0 40 15,-1-14-8-15,-6-1 18 16,-2 0-3-16,0 4 10 0,0 7-14 16,0 4-110-16,0 0-338 15,0 0-717-15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7:59.3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 0 2316 0,'0'0'529'0,"0"0"-503"0,0 0-14 16,0 0 240-16,0 0-73 15,0 0-93-15,0 0-72 16,-19 13-5-16,15-8 7 16,1 2-5-16,3-3-11 15,0 0-9-15,0-1-27 16,14-3-84-16,15 0-356 16,-4-16-328-16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7:59.8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744 27 2275 0,'0'0'487'0,"0"0"-434"16,0 0-9-16,0 0 187 0,-184-32-42 16,119 32-105-1,-10 30-24-15,-2 15-42 0,-1 15 22 16,2 12 35-16,12 14-19 15,11 6-5-15,14 12-38 16,16-1 7-16,23 2 16 16,6-4-36-16,48-11-18 15,23-12 7-15,27-23-26 16,12-17-7-16,7-21-10 16,-8-17 3-16,-15 0 24 15,-21-5-7-15,-32-14 19 16,-31-6 15-16,-16-4 7 15,-33-3 4-15,-40 0 10 16,-19 1-9-16,-14 6 19 0,0 4-31 16,14 8-9-16,31-20-31 15,28 2-159-15,24-2-804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5:59:37.09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15 2266 0,'0'0'352'0,"0"0"-286"0,0 0 13 16,0 0 131-16,0 0-123 15,0 0-29-15,154 183-52 16,-106-123 3-16,-2 0 2 16,2-10-11-16,3-6-47 15,7-15-159-15,-14-11-427 16,-11-15-934-16</inkml:trace>
  <inkml:trace contextRef="#ctx0" brushRef="#br0" timeOffset="206">453 15 1839 0,'0'0'525'16,"0"0"-432"-16,0 0 111 16,-79 147 50-16,35-84-140 15,-7 5-41-15,-4-2-37 16,7-7-36-16,12-13-35 15,24-16-134-15,12-15-323 16,0-12-380-16</inkml:trace>
  <inkml:trace contextRef="#ctx0" brushRef="#br0" timeOffset="579">924 27 2090 0,'0'0'359'0,"0"0"-220"16,0 0 54-16,0 0-1 16,0 0-104-16,-145-29-55 15,122 42-29-15,7 15-4 16,10 4-1-16,6 9-24 15,0 2-4-15,19 0 28 16,12-4-64-16,5-3 26 0,1-2 0 16,-1-5-19-16,-8-5 57 15,-6-3-17-15,-10-4 18 16,-12-1 10-16,0-1 11 16,-17-3 43-16,-19 4-14 15,-7-3-50-15,-1-6 28 16,5 0-28-16,13-7-12 15,24 0-11-15,2-9-336 16,0-12-725-16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8:00.2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2492 0,'0'0'333'16,"0"0"-295"-16,0 0-22 15,0 0 171-15,0 0-37 16,0 0-84-16,0 0-7 0,28 55-26 16,-28-16-3-16,0 3-30 15,0 0-30-15,0-1-134 16,0-4-186-16,3-8-424 16,9-10-724-16</inkml:trace>
  <inkml:trace contextRef="#ctx0" brushRef="#br0" timeOffset="148">217 33 2490 0,'0'0'595'0,"0"0"-558"16,0 0-21-16,0 0-16 15,0 0 0-15,9 183-452 16,-3-130-894-16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8:06.4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142 348 1455 0,'0'0'275'15,"0"0"-140"-15,0 0 80 16,-5 195-16-16,-7-104-57 16,4 4-66-16,-3 1-3 15,6-1-34-15,2-10-5 16,3-9-34-16,0-13 16 15,0-18 11-15,0-13-26 0,0-12 11 16,0-14 1 0,0-6-7-16,-3-2 58 0,-3-34-7 15,-4-14-27-15,-2-20-6 16,0-15-3-16,-1-32 10 16,-1 7-8-16,2-8-14 15,5 1 4-15,7 21 7 16,0-2 13-16,7 18 43 15,22 16-48-15,7 19-2 16,3 15-4-16,9 19-16 16,7 7 18-16,6 4-24 15,4 13 6-15,-2 19 38 0,0 9-43 16,-13 4-1 0,-14 5 18-16,-20 1-9 0,-16-1-9 15,-3 0-3-15,-41 0 3 16,-18-3 12-16,-7-3-12 15,-4-12-25-15,9-7 2 16,14-12-26-16,16-13-126 16,17-13-333-16,15-12-661 0</inkml:trace>
  <inkml:trace contextRef="#ctx0" brushRef="#br0" timeOffset="295">1216 0 2181 0,'0'0'317'15,"0"0"-178"-15,0 0 66 16,-189 140 1-16,127-53-50 15,1 19-87-15,11 7-4 16,11 5 1-16,10-5-43 16,13-2 19-16,10-9-41 15,6-9-1-15,3-10-27 16,26-13-73-16,34-9-149 16,-5-21-265-16,-1-18-240 0</inkml:trace>
  <inkml:trace contextRef="#ctx0" brushRef="#br0" timeOffset="711">1682 459 2299 0,'0'0'365'15,"0"0"-163"-15,0 0 55 0,-147-34-95 16,91 34-32-16,-9 6-52 16,2 29-44-16,-2 15 2 15,9 13-15-15,8 8-3 16,15 3-4-16,20 4-13 16,13-5-1-16,0-5 0 15,24-7-21-15,24-14 8 16,11-12-40-16,8-17 16 15,3-16-22-15,-4-2-38 16,-7-13 13-16,-12-12 14 16,-13 0 64-16,-12 8 6 15,-13 4 31-15,-9 11 43 16,0 2 20-16,0 0-60 16,0 0 15-16,0 20-48 15,-3 6-1-15,-3 3 0 0,6 1-45 16,0 0-160-16,6-7-409 15,7-10-393-15</inkml:trace>
  <inkml:trace contextRef="#ctx0" brushRef="#br0" timeOffset="881">1370 966 905 0,'0'0'1555'16,"0"0"-1245"-16,0 0-96 15,0 0-77-15,0 0-51 16,0 0-86-16,167-84-48 16,-47 67-132-16,-16 4-339 0,-12 4-694 15</inkml:trace>
  <inkml:trace contextRef="#ctx0" brushRef="#br0" timeOffset="1165">1822 145 1508 0,'0'0'1193'16,"0"0"-996"-16,0 0-176 16,0 0 0-16,0 0 64 0,0 0-10 15,87 135-21-15,-32-58-53 16,3 7 22-16,-2 3-2 15,-8 4-15-15,-17 3 6 16,-14 3 0-16,-17 1-5 16,0 1-14-16,-29-5-29 15,-7-11-18-15,0-15-48 16,-3-13-151-16,11-20-433 16,6-14-1288-16</inkml:trace>
  <inkml:trace contextRef="#ctx0" brushRef="#br0" timeOffset="1383">2723 920 2538 0,'0'0'327'0,"0"0"-289"15,0 0-36-15,0 0 35 16,185-9 10-16,-127 4-47 16,31 5-157-16,-14 0-403 15,-14 0-554-15</inkml:trace>
  <inkml:trace contextRef="#ctx0" brushRef="#br0" timeOffset="1563">2765 1204 2780 0,'0'0'497'16,"0"0"-497"-16,0 0 0 16,0 0 15-16,203 3-15 15,-99-1-157-15,-7 1-867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8:20.2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170 105 1458 0,'0'0'288'0,"0"0"-196"16,0 0 8-16,0 0 108 15,0 0-51-15,0 0-40 16,-22 0-34-16,22 0-24 16,0 7 28-16,0 12-51 15,0 8 38-15,0 18 92 16,0 16-85-16,0 9-5 15,0 11 2-15,0 1-32 0,-9 1 11 16,1-5-45-16,2-6-6 16,0-6 38-16,4-14-44 15,2-7 0-15,-3-8-6 16,1-13 15-16,2-7-18 16,0-6-62-16,0-11-192 15,0-3-230-15,0-17-330 0</inkml:trace>
  <inkml:trace contextRef="#ctx0" brushRef="#br0" timeOffset="369">11 287 1617 0,'0'0'285'16,"0"0"-99"-16,0 0 7 15,0 0 65-15,0 0-78 16,-17-129-86-16,34 102 2 16,10-1-63-16,6 5 30 15,10 6-29-15,4 4-3 16,3 11-7-16,3 2-16 16,-2 0 13-16,-3 15-21 15,-7 13 25-15,-10 4-34 16,-9 5 9-16,-14 6 0 15,-8 0 11-15,0-2-1 16,-30-2-10-16,-10-1 0 16,-7-2 12-16,-3-7-19 0,2-6 7 15,7-4 0-15,4-8 9 16,15-3-9-16,13-8-54 16,9-6-162-16,15-15-456 15,13-5-1244-15</inkml:trace>
  <inkml:trace contextRef="#ctx0" brushRef="#br0" timeOffset="663">1121 0 1832 0,'0'0'315'16,"0"0"-198"-16,0 0 31 16,-162 55 84-16,104-1-14 15,5 10-49-15,5 19-117 16,9 7 20-16,13 8-14 16,16 5-13-16,7-2-13 15,3-1-26-15,8-9-6 16,23-9 0-16,11-16-26 15,33-14-133-15,-8-19-451 16,-6-18-419-16</inkml:trace>
  <inkml:trace contextRef="#ctx0" brushRef="#br0" timeOffset="1194">1213 1048 1614 0,'0'0'232'15,"0"0"-165"-15,0 0-19 16,0 0 94-16,0 0 12 16,0 0-99-16,0 0-44 15,67-155-11-15,-33 92-7 16,-4-8 7-16,1-8 0 16,-3-4 20-16,-6 2-8 15,0-1 65-15,-2 4 24 16,-1 11 51-16,-2 8-30 15,-3 15-23-15,-2 11 43 16,-4 11-60-16,1 9-20 16,-4 7-29-16,5 6-17 15,4 0-2-15,3 24 11 0,3 13 5 16,3 17 24-16,-1 12-47 16,-3 7 10-16,-2 8-16 15,-3-1 17-15,-3-2 5 16,0-5-22-16,-5-8 8 15,-1-7-9-15,1-11-41 16,-1-9-26-16,4-12-132 16,2-14-262-16,-2-6-142 15,-7-6-573-15</inkml:trace>
  <inkml:trace contextRef="#ctx0" brushRef="#br0" timeOffset="1423">1278 625 2227 0,'0'0'305'0,"0"0"-247"15,0 0 15-15,0 0 91 16,0 0-55-16,0 0-82 15,183 10-27-15,-85-10-146 16,-17 0-405-16,-14 0-828 0</inkml:trace>
  <inkml:trace contextRef="#ctx0" brushRef="#br0" timeOffset="1819">1918 1120 1685 0,'0'0'231'0,"0"0"-187"15,0 0-25-15,0 0 74 0,0 0 79 16,0 0-67-16,0 0-77 16,115-93 72-16,-100 68 71 15,-5 5 18-15,-7 7 16 16,-3 6-82-16,0 7-20 16,0 0-9-16,0 0-58 15,0 23-7-15,0 11-29 16,0 6 0-16,-3 6 13 15,0-1-13-15,1-2-3 16,2-6-10-16,0-7-29 16,0-6-138-16,8-16-351 15,3-5-333-15</inkml:trace>
  <inkml:trace contextRef="#ctx0" brushRef="#br0" timeOffset="2179">2072 126 2154 0,'0'0'260'0,"0"0"-164"16,0 0-51-16,0 0 34 0,0 0 116 15,0 0-59 1,0 0-62-16,109 38-7 0,-53 1-33 16,-1 12 22-16,5 6-16 15,-4 4-40-15,-3 6 33 16,-7 6-24-16,-10 3-7 16,-5 2 74-16,-11 2-54 15,-15 3 8-15,-5-3-22 16,-10-2 2-16,-27-3-20 15,-8-7-7-15,1-8-63 16,-18 0-96-16,15-15-542 16,9-17-1535-16</inkml:trace>
  <inkml:trace contextRef="#ctx0" brushRef="#br0" timeOffset="3094">3016 1113 2367 0,'0'0'535'16,"0"0"-457"-16,0 0-18 15,0 0 100-15,0 0-160 16,0 0-37-16,116-43-660 0</inkml:trace>
  <inkml:trace contextRef="#ctx0" brushRef="#br0" timeOffset="4172">3735 298 1773 0,'0'0'399'0,"0"0"-325"15,0 0-30-15,0 0 195 16,-16 157-68-16,16-82-73 16,0 8-51-16,-3-3-10 15,0-3 6-15,-1-4-43 0,2-7 0 16,-1-9-6-1,1-9-15-15,2-7-125 0,0-14-373 16,0-12-385-16</inkml:trace>
  <inkml:trace contextRef="#ctx0" brushRef="#br0" timeOffset="4445">3612 251 1639 0,'0'0'283'16,"0"0"-113"-16,0 0-19 0,0 0 14 16,0 0-9-1,162-115-90-15,-104 115-38 0,7 0 12 16,-1 19-26-16,-5 14 14 16,-10 7 7-16,-12 5-34 15,-21 3 28-15,-16 8-28 16,-7 1 7-16,-41 1 5 15,-11 2-13-15,-5-7-19 16,3-10-11-16,13-16-10 16,21-27-47-16,15 0-167 15,12-7-376-15</inkml:trace>
  <inkml:trace contextRef="#ctx0" brushRef="#br0" timeOffset="4709">4734 15 1982 0,'0'0'501'16,"0"0"-427"-16,0 0-50 15,-156 164 88-15,105-84 67 16,7 7-31-16,7 6-94 15,12 2-14-15,11 1-13 16,11-3-12-16,3-8-15 16,0-7-1-16,22-12-123 15,29-9-123-15,-6-17-433 16,-1-14-594-16</inkml:trace>
  <inkml:trace contextRef="#ctx0" brushRef="#br0" timeOffset="5120">5420 297 2018 0,'0'0'515'16,"0"0"-454"-16,-142-6 78 15,70 6 85-15,-3 20-73 16,5 19-27-16,5 11-101 0,12 13 23 16,11 8 11-16,20 8-42 15,13-2 0-15,9-1-15 16,9-6 0-16,28-10-9 16,9-9-57-16,10-16-72 15,6-15-64-15,1-15-43 16,-3-5 47-16,-10-11 11 15,-8-16 84-15,-15-3 103 16,-10 5 25-16,-11 7 84 16,-6 10 74-16,0 8 20 15,0 0-71-15,-4 14-78 16,-1 14-39-16,3 4-15 16,2 2-60-16,0 0-210 0,17-9-374 15,-3-8-1244-15</inkml:trace>
  <inkml:trace contextRef="#ctx0" brushRef="#br0" timeOffset="5298">5035 807 2060 0,'0'0'591'0,"0"0"-509"15,0 0 25-15,0 0 37 16,0 0-110-16,149-14-34 15,-69 12-33-15,38-5-157 0,-21-1-319 16,-16 0-700-16</inkml:trace>
  <inkml:trace contextRef="#ctx0" brushRef="#br0" timeOffset="5596">5855 98 1943 0,'0'0'346'16,"0"0"-247"-16,0 0-17 15,0 0 165-15,0 0-14 0,-5 156-100 16,5-71-30-16,0 13-10 15,-3 5-8-15,-3 2-41 16,1 2-7-16,-3-8 11 16,4-7-48-16,-1-8 0 15,5-11-15-15,0-4-94 16,0-17-391-16,0-18-776 0</inkml:trace>
  <inkml:trace contextRef="#ctx0" brushRef="#br0" timeOffset="7313">6234 974 1393 0,'0'0'243'16,"0"0"-145"-16,0 0 2 0,0 0 104 15,0 0 8 1,0 0-86-16,0 0 6 0,-10-20-80 16,27-4 19-16,0-7-14 15,5-6-9-15,0-9-32 16,2-7-10-16,7-10-6 16,0-9 5-16,-3-6-4 15,-2-2-2-15,-4-1-3 16,-6 3 4-16,1 10 29 15,-3 13 16-15,-6 17 30 16,1 19 30-16,-4 11-67 16,3 8 11-16,4 10-48 15,5 30 38-15,2 15 63 0,3 14-79 16,-3 8 16-16,5 1-8 16,-5 0-21-1,1-3 4-15,-4-7-14 0,1-8 0 16,-6-4-17-16,-2-6-11 15,-4-11-78-15,0-1-56 16,-5-11-122-16,0-1-197 16,0-10-77-16,0-6-1033 0</inkml:trace>
  <inkml:trace contextRef="#ctx0" brushRef="#br0" timeOffset="7502">6304 685 2002 0,'0'0'351'16,"0"0"-253"-16,0 0 69 15,0 0 49-15,0 0-58 16,0 0-91-16,162 4-56 16,-97-4-11-16,34 4-161 15,-14 1-221-15,-18 1-488 0</inkml:trace>
  <inkml:trace contextRef="#ctx0" brushRef="#br0" timeOffset="7846">7100 1205 2015 0,'0'0'302'0,"0"0"-196"16,0 0 58-16,0 0 95 16,0 0-129-16,0 0-110 15,0 0-20-15,103-123 0 16,-75 85 0-16,-3 8 36 16,-9 5 23-16,-7 10 24 15,-3 10 10-15,-6 5-35 16,0 2-6-16,0 30-38 15,0 9 1-15,-6 9 25 0,0 4-40 16,3-2 0-16,1-4 15 16,-1-4-15-16,3-1-46 15,0-7-94-15,0-8-215 16,0-9-403-16,0-11-1284 0</inkml:trace>
  <inkml:trace contextRef="#ctx0" brushRef="#br0" timeOffset="8183">7122 30 2074 0,'0'0'461'0,"0"0"-394"16,0 0-51-16,0 0 167 16,0 0 37-16,162 79-141 15,-92-22-7-15,2 11 8 16,1 4-52-16,-10 6 13 16,-10 2-24-16,-13 1-3 15,-12 2 41-15,-12 0-55 16,-10 2 23-16,-6-1-14 15,-3 2-8-15,-24-3-2 16,-4-2-47-16,-5 4-97 0,7-16-176 16,10-21-598-16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8:31.5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2376 0,'0'0'319'16,"0"0"-319"-16,0 0-47 0,0 0 45 15,0 0-160-15,0 0-602 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8:31.7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2016 0,'0'0'0'0,"0"0"-4"0,0 0-179 15,0 0-190-15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8:31.9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0 161 1758 0,'0'0'326'0,"0"0"-234"16,0 0-5-16,164 0 62 15,-94 0-39-15,5 0-49 16,12 0-61-16,-1 7-1 15,6 5-65-15,22 3-125 0,-25-2-146 16,-19-6-697-16</inkml:trace>
  <inkml:trace contextRef="#ctx0" brushRef="#br0" timeOffset="203">456 0 2141 0,'0'0'485'0,"0"0"-403"16,0 0 7-16,0 0 73 15,0 0-20-15,-55 179-96 16,55-109-25-16,0 5-21 0,2 3-49 16,13 24-184-1,-1-19-371-15,-9-16-1488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8:31.1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0 228 1744 0,'0'0'377'0,"0"0"-194"16,0 0-1-16,0 0 37 16,0 0-28-16,0 0-107 15,126 0-57-15,-47 0-2 16,6-11-24-16,9 2-2 16,14-4-157-16,-25 3-351 0,-23 3-495 15</inkml:trace>
  <inkml:trace contextRef="#ctx0" brushRef="#br0" timeOffset="211">343 0 2340 0,'0'0'316'0,"0"0"-189"16,0 0-93-16,0 0 19 15,0 0 105-15,0 0-91 16,-5 180-59-16,5-114 4 0,0 1-12 16,3 23-150-1,6-19-151-15,-1-13-426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8:42.2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99 0 2372 0,'0'0'326'0,"0"0"-268"16,0 0 9-16,0 0 171 15,155 30-147-15,-86-30-61 16,6 0-30-16,20 0-27 16,-23-5-232-16,-19-3-496 0</inkml:trace>
  <inkml:trace contextRef="#ctx0" brushRef="#br0" timeOffset="175">0 321 2595 0,'0'0'560'0,"0"0"-492"15,0 0-56-15,0 0-12 16,0 0 31-16,256 10-31 15,-133-15-471-15,-12-10-1227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8:38.4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3827 294 1861 0,'0'0'377'0,"0"0"-230"16,0 0-113-16,0 0 150 15,0 0 74-15,-13 198-86 16,9-104-84-16,-1 5-77 16,0-3 22-16,2-6 35 15,1-7-67-15,-2-12 0 16,1-14-1-16,1-14-1 0,-1-18-6 16,3-13-43-1,-2-12 37-15,-5 0 7 0,2-25-51 16,0-20 25-16,2-17-11 15,1-22 3-15,2-33 40 16,0-37-27-16,0 9 27 16,0 14-1-16,0 28 8 15,10 40-5-15,9 10 10 16,10 14 21-16,10 23 31 16,8 16-58-16,9 2 6 15,8 31 39-15,5 8-50 16,-4 8 8-16,-7 5-9 15,-12-1 0-15,-19-3 27 16,-18 0-27-16,-9-5 0 0,-26-2 12 16,-27-5-11-16,-14-8-2 15,-2-6-35-15,7-11-46 16,15-13-72-16,16-4-302 16,20-19-291-16</inkml:trace>
  <inkml:trace contextRef="#ctx0" brushRef="#br0" timeOffset="263">4888 98 2061 0,'0'0'380'0,"0"0"-251"0,0 0-33 16,0 0 174-16,-214 170-16 15,137-71-128-15,5 10-32 16,8 8-49-16,14-1-22 16,16-6 2-16,17-3-16 15,17-6 0-15,0-9-9 16,29-6-90-16,21-15-4 16,38-12-171-16,-9-18-316 15,-9-17-463-15</inkml:trace>
  <inkml:trace contextRef="#ctx0" brushRef="#br0" timeOffset="-2364">56 211 1855 0,'0'0'313'15,"0"0"-211"-15,0 0-61 16,0 168 185-16,0-78-1 16,-5 14-100-16,-7 1-47 15,0-4-33-15,2-11 4 16,1-11 5-16,4-16-47 16,5-15-7-16,-3-18 2 15,3-14-1-15,0-10-1 16,0-6 22-16,0-4-22 0,0-28 15 15,0-18-7 1,8-18-16-16,4-14 2 0,-5-18 6 16,5-27 13-16,-4 3-7 15,1-1-6-15,5 10 0 16,-1 34 15-16,10 10-15 16,4 30 9-16,12 20-9 15,7 21 27-15,12 5-13 16,4 34 4-16,4 10-6 15,-7 11 4-15,-12 6-25 16,-16-2 9-16,-23 4 0 16,-8-2 15-16,-30-3-15 15,-26-8-27-15,-11-7 9 16,-3-13-64-16,6-14-56 16,17-21-91-16,16-24-132 0,19-11-434 15</inkml:trace>
  <inkml:trace contextRef="#ctx0" brushRef="#br0" timeOffset="-2133">973 127 2056 0,'0'0'336'16,"0"0"-169"-16,-137 214 85 15,74-108 11-15,5 2-107 16,7-2-78-16,20-9-20 0,14-4-58 16,17-5-1-1,0-5-63-15,48 7-143 0,5-20-274 16,3-15-522-16</inkml:trace>
  <inkml:trace contextRef="#ctx0" brushRef="#br0" timeOffset="-1778">1072 1248 2194 0,'0'0'264'15,"0"0"-157"-15,0 0-100 0,49-141 17 16,-9 68 98-16,4-13-110 15,4-14-1-15,-1-10 11 16,-5-3-22-16,-3 11 8 16,-3 8-7-16,-5 24 74 15,-6 22 106-15,-6 21-70 16,-2 19-21-16,0 8 3 16,0 29-37-16,2 30 24 15,3 14-52-15,-2 14 4 16,-1 9 20-16,-2-4-51 15,0 2-1-15,0-11 12 16,2-6-12-16,0-9-80 16,1-13-53-16,3-10-208 0,-10-17-238 15,-4-15-520-15</inkml:trace>
  <inkml:trace contextRef="#ctx0" brushRef="#br0" timeOffset="-1603">1331 766 1395 0,'0'0'1154'0,"0"0"-895"15,0 0-223-15,0 0 158 16,0 0-46-16,214-9-92 16,-124 9-56-16,28 0-75 15,-24 0-277-15,-16 0-735 0</inkml:trace>
  <inkml:trace contextRef="#ctx0" brushRef="#br0" timeOffset="-1245">2123 1118 2347 0,'0'0'489'0,"0"0"-405"15,0 0 130-15,0 0 22 16,0 0-165-16,0 0-70 16,-143 80 34-16,114-41-35 15,3 9 0-15,11 2-8 0,8 1 8 16,7-1 16-16,0-7-16 16,16-5-45-16,18-11 6 15,8-12-8-15,5-10 28 16,0-5-11-16,-7 0 30 15,-15-17 6-15,-18-7 0 16,-7-5-6-16,-2-1 28 16,-32 0-13-16,-7 3 20 15,-7 6-34-15,-1 6 6 16,6 5-7-16,9 0-175 16,15 3-388-16,11-2-595 0</inkml:trace>
  <inkml:trace contextRef="#ctx0" brushRef="#br0" timeOffset="-938">2352 0 2702 0,'0'0'221'16,"0"0"-221"-16,0 0 0 16,0 0 130-16,171 173-7 15,-111-92-31-15,1 11-37 16,-5 6-42-16,-8 5 23 0,-17 3 0 16,-17-1-18-16,-14 1 23 15,-9-1-41-15,-27-8-9 16,-12-3-14-16,-1-18-134 15,-4-16-190-15,14-23-415 16,8-16-1230-16</inkml:trace>
  <inkml:trace contextRef="#ctx0" brushRef="#br0" timeOffset="-769">3216 1226 2861 0,'0'0'74'0,"0"0"-74"15,0 0-717-15,0 0 344 0</inkml:trace>
  <inkml:trace contextRef="#ctx0" brushRef="#br0" timeOffset="1158">5688 547 1587 0,'0'0'305'16,"0"0"-208"-16,0 0 172 15,0 0 38-15,0 0-103 0,-41-151-65 16,7 116-78-1,-5 8-4-15,-11 7 49 0,-8 15-25 16,-12 5-13-16,-5 32-37 16,-7 28 5-16,4 21 52 15,9 12-77-15,15 7 2 16,23-2 13-16,18-7-26 16,13-9 0-16,16-17-1 15,32-12-31-15,10-17 10 16,9-17-105-16,3-13-17 15,-2-6-46-15,-10-13 81 16,-10-12 62-16,-12 2 29 0,-11 3 18 16,-11 6 42-1,-9 6 31-15,-2 8 61 16,-3 0-73-16,0 3-33 0,0 21 3 16,0 7-31-1,2 5-27-15,10 3-180 0,2-10-179 16,-4-6-350-16</inkml:trace>
  <inkml:trace contextRef="#ctx0" brushRef="#br0" timeOffset="1325">5357 924 2105 0,'0'0'462'15,"0"0"-344"-15,0 0 19 16,0 0 25-16,0 0-128 0,155 7-34 15,-78 3-37-15,31-6-205 16,-18-3-412-16,-18-1-1296 0</inkml:trace>
  <inkml:trace contextRef="#ctx0" brushRef="#br0" timeOffset="1563">6311 281 942 0,'0'0'1438'0,"0"0"-1273"15,0 0-87-15,-15 166 204 16,8-79-17-16,-2 14-163 16,3 5-41-16,6-1-25 0,-2 1-12 15,2-5 0-15,0-9-24 16,0-11-38-16,0-18-80 15,-5-14-199-15,1-21-356 16,4-16-1450-16</inkml:trace>
  <inkml:trace contextRef="#ctx0" brushRef="#br0" timeOffset="1997">6673 1313 2571 0,'0'0'176'0,"0"0"-166"15,0 0-10-15,0 0 114 16,0 0-79-16,82-129-35 15,-55 82-22-15,1-8-8 16,-6-7 30-16,4-17 8 16,-6-6-8-16,-1-13-2 15,0-4 2-15,-2 3 9 16,-3 13 57-16,2 22 9 0,-2 21 14 16,6 20 45-16,3 21-92 15,4 2-14-15,7 33 29 16,2 22-8-16,0 20 8 15,0 14-37-15,-5 8-2 16,-3 6 31-16,-2-1-49 16,-2-1 1-16,-4-11-1 15,-1-9-27-15,-2-12-69 16,-3-18-181-16,-6-18-381 16,-8-18-551-16</inkml:trace>
  <inkml:trace contextRef="#ctx0" brushRef="#br0" timeOffset="2195">6846 914 2642 0,'0'0'304'0,"0"0"-242"15,0 0-18-15,0 0 60 16,157 16-8-16,-84-7-96 15,4 0-48-15,29 7-157 16,-16-3-482-16,-21-1-1363 0</inkml:trace>
  <inkml:trace contextRef="#ctx0" brushRef="#br0" timeOffset="2575">7773 1248 920 0,'0'0'1670'0,"0"0"-1463"16,0 0-123-16,0 0 152 16,0 0-24-16,0 0-127 15,0 0-54-15,-173 48 15 16,131-11-45-16,2 8 22 15,10 8-22-15,11 2 11 16,7 3-12-16,12-6-10 0,0 0 8 16,29-13-23-16,10-8-91 15,7-12-17-15,7-8-66 16,-2-11 36-16,-10 0 120 16,-12-8 26-16,-18-18 17 15,-11-1 78-15,-11-1 30 16,-26-1-13-16,-7 1-12 15,-3 6-29-15,1 1-54 16,7 3-8-16,15 3-236 16,12 6-646-16</inkml:trace>
  <inkml:trace contextRef="#ctx0" brushRef="#br0" timeOffset="2884">8110 186 2657 0,'0'0'234'16,"0"0"-228"-16,0 0-6 15,0 0 238-15,146 116-70 16,-85-31-69-16,14 40-29 16,4 38-31-16,-13 37 59 15,-18 5-5-15,-37-5-17 0,-11-24-26 16,-23-43-50-16,-21-4-17 16,5-44-197-16,-1-28-579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8:54.1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56 0 2210 0,'0'0'577'0,"0"0"-511"15,0 0 18-15,0 0 119 16,0 0-39-16,0 0-66 16,0 0-69-16,137 118-17 15,-92-77 21-15,-1-6-23 16,-2-2-20-16,-6-4-38 15,0-5-178-15,-12-2-345 16,-8-10-227-16</inkml:trace>
  <inkml:trace contextRef="#ctx0" brushRef="#br0" timeOffset="179">394 28 1187 0,'0'0'1196'0,"0"0"-932"15,0 0-25-15,0 0-15 16,0 0-8-16,0 0-60 16,-159 161-150-16,109-99-6 15,0 1-1-15,-6 2-192 16,11-17-347-16,11-16-812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5:59:36.65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64 2121 0,'0'0'339'15,"0"0"-222"-15,0 0-100 16,0 0 44-16,0 0 94 0,0 0-106 16,167-43-31-16,-100 32-18 15,17 4-87-15,-14 4-176 16,-23 3-530-16</inkml:trace>
  <inkml:trace contextRef="#ctx0" brushRef="#br0" timeOffset="197">41 337 2092 0,'0'0'531'0,"0"0"-488"0,0 0 38 16,0 0 66-16,0 0-67 16,154 0-50-16,-76 0-30 15,64 0-145-15,-19-4-217 16,-12-14-817-16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8:53.1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89 413 1984 0,'0'0'318'0,"0"0"-256"15,0 0-56-15,0 0 113 0,0 0 25 16,0 0-49-16,0 0-17 16,89 11-77-16,-58-33 27 15,2-12-16-15,3-3 0 16,0-8-3-16,2-1-8 16,-6-8-1-16,-3 3 37 15,-5 6-21-15,-10 9 32 16,-2 8-6-16,-9 9 13 15,-1 12 17-15,-2 7-45 16,0 2 15-16,0 31-42 0,0 20 18 16,0 17-18-1,0 14 0-15,0 3 1 0,0-2-2 16,-5-4-11-16,-4-11-82 16,1 3-201-16,-1-20-389 15,1-16-706-15</inkml:trace>
  <inkml:trace contextRef="#ctx0" brushRef="#br0" timeOffset="266">0 827 1991 0,'0'0'365'0,"0"0"-286"0,0 0-1 16,0 0 150-16,0 0-2 16,0 0-132-16,183 24-61 15,-104-24 12-15,7 0-44 16,10 0-1-16,1 0 7 16,1 0-7-16,-4 0-93 15,10 0-246-15,-24 0-369 16,-22 5-216-16</inkml:trace>
  <inkml:trace contextRef="#ctx0" brushRef="#br0" timeOffset="683">692 1064 2141 0,'0'0'501'15,"0"0"-407"-15,0 0 52 16,0 0 98-16,-176-14-102 16,120 14-27-16,-3 0-49 15,-2 24-40-15,3 20 28 16,2 15-26-16,3 17-5 16,8 12 34-16,14 5-57 15,14-2 0-15,17-4 0 0,0-4-12 16,34-13 12-1,16-10-54-15,15-14-10 0,7-22 31 16,6-18-65-16,3-6 27 16,-8-22-7-16,-17-19 13 15,-18 1 52-15,-21-3 13 16,-17 2 4-16,-22 7 100 16,-33 6-61-16,-24 12 12 15,-13 5-1-15,-3 11-22 16,6 0-4-16,10 12-28 15,23 9 1-15,27-4-2 16,29 6-140-16,5-7-311 16,26-5-380-16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8:57.37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296 598 1512 0,'0'0'383'16,"0"0"-229"-16,0 0-36 15,0 0 30-15,0 0-3 0,0 0-2 16,-23 16-121-16,23-16-13 15,0 0 48-15,14-11-40 16,17-15 2-16,8-10-19 16,9-10 0-16,1-6-2 15,2-9 2-15,-4-3 0 16,-5-2 14-16,-9 0-14 16,-8 6 34-16,-8 9 6 15,-8 12 47-15,-6 14 57 16,-1 14-85-16,-2 11 0 15,3 18-14-15,1 55-36 16,-4 51 46-16,2 1-22 0,-2-6-16 16,0-12 3-1,0-33-20-15,0 9 0 0,0 5 0 16,0-13-110-16,0-6-169 16,-6-24-310-16,-7-14-481 0</inkml:trace>
  <inkml:trace contextRef="#ctx0" brushRef="#br0" timeOffset="310">0 1058 1691 0,'0'0'345'0,"0"0"-285"16,0 0 102-16,0 0 148 16,0 0-114-16,0 0-26 15,186 42-82-15,-99-40-7 16,9 4 36-16,10-5-66 16,2-1-14-16,4 0-16 15,-1 0-8-15,-5 0-19 16,-9-1 6-16,-13-1-77 15,-16-2-58-15,-29 2-104 16,-17 2-473-16,-22 0-1338 0</inkml:trace>
  <inkml:trace contextRef="#ctx0" brushRef="#br0" timeOffset="751">717 1452 2356 0,'0'0'484'0,"0"0"-444"16,0 0-4-16,0 0 110 15,0 0 25-15,-179-33-91 0,135 36-55 16,-6 31 35-1,-6 19-59-15,0 20 23 0,-3 16 7 16,6 8-19-16,9 9 2 16,13-3-2-16,14-5-11 15,17-8 13-15,2-14-14 16,39-17-9-16,14-14 3 16,11-17-19-16,7-21-16 15,3-7-4-15,-1-7-8 16,-8-25 35-16,-11-11-36 15,-17 0 42-15,-22 1 12 16,-17 4 1-16,-14 11 37 0,-37 9-23 16,-15 10 13-1,-13 8 5-15,4 0-33 0,8 21 0 16,16 1-32-16,24 0-154 16,13-6-578-16,14-6-1453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9:00.9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0 249 2070 0,'0'0'538'15,"0"0"-400"-15,0 0-36 16,0 0 94-16,0 0 7 16,0 0-110-16,65 13-11 15,-15-10-52-15,6-3-12 16,10 0 9-16,6 0-27 16,5 0 0-16,-2 0-12 15,-5 0-12-15,-9 0-112 16,-11-11-210-16,-16-1-423 15,-15 3-1298-15</inkml:trace>
  <inkml:trace contextRef="#ctx0" brushRef="#br0" timeOffset="200">405 0 2335 0,'0'0'477'15,"0"0"-428"-15,0 0 131 16,-11 157 28-16,11-86-74 16,0 0-74-16,0 5-59 15,0-1-1-15,0-5-21 16,-11 11-229-16,-3-21-559 16,0-15-1403-16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9:06.1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1345 0,'0'0'1477'0,"0"0"-1232"16,0 0-219-16,0 0 10 15,0 0 167-15,0 0-104 16,0 0-46-16,137 130-43 16,-86-85-8-16,2-5 19 15,-3-2-21-15,-3-6-26 16,-4-1-8-16,-7-9-138 16,-6-1-177-16,-4-9-111 15,-13-5-669-15</inkml:trace>
  <inkml:trace contextRef="#ctx0" brushRef="#br0" timeOffset="176">366 12 2270 0,'0'0'623'16,"0"0"-525"-16,0 0 29 15,0 0 139-15,-91 141-143 16,50-68-55-16,0 4-49 15,2-2-19-15,-2 9-73 16,10-21-249-16,9-15-967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9:05.1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232 432 1592 0,'0'0'340'0,"0"0"-110"16,0 0-60-16,0 0 75 16,0 0-48-16,0 0-78 15,-28 20-54-15,28-20-49 16,0 0 8-16,6 0 28 16,16 0-50-16,9-15 10 15,8-5-5-15,5-10 1 16,1-8-8-16,-1-4 6 0,-4-6-6 15,-3 0 9-15,-10 0-8 16,-8 4-2-16,-2 2 2 16,-8 7-1-16,-1 13 24 15,-6 7 19-15,-2 10 16 16,3 5 2-16,-3 7-53 16,0 31 14-16,0 20 8 15,0 15-18-15,0 6 4 16,0 8-2-16,0-8-28 15,-5-3 13-15,-7 5-168 16,4-20-157-16,-3-15-531 0</inkml:trace>
  <inkml:trace contextRef="#ctx0" brushRef="#br0" timeOffset="257">0 936 2307 0,'0'0'357'0,"0"0"-208"16,0 0-121-16,0 0 162 16,0 0-30-16,0 0-73 15,218 38-32-15,-129-38-55 0,10 0 0 16,0 0 11-16,0 0-11 15,-8 0-78-15,18 2-164 16,-25 1-353-16,-18 5-48 16</inkml:trace>
  <inkml:trace contextRef="#ctx0" brushRef="#br0" timeOffset="654">701 1233 1989 0,'0'0'620'16,"0"0"-538"-16,0 0 137 15,0 0 34-15,0 0-85 16,-182 0-81-16,141 2-51 0,-7 23-12 16,-2 13 52-16,-1 10-56 15,7 12-2 1,5 11-8-16,8-1 1 0,12 5-7 15,14-1-4-15,5-4 0 16,13-8-1-16,29-12-56 16,14-12 6-16,14-17-31 15,2-18-26-15,3-3-19 16,-7-9-7-16,-13-17 52 16,-18-3 72-16,-21-1 10 15,-16 3 16-15,-11 3 60 16,-40 3-7-16,-15 13 18 15,-15 0-36-15,1 8 3 0,3 0-15 16,16 0-39-16,23 0 0 16,32 0-121-16,6 0-195 15,6 0-500-15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9:11.9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171 166 1534 0,'0'0'309'0,"0"0"-189"16,0 0 13-16,0 0 118 15,0 0-22-15,-34 4-114 16,34-4-22-16,0-4-69 15,0-9 17-15,8-2 36 16,9-3-47-16,5 1-13 0,6-3-17 16,6 2 0-1,5 1 14-15,0 3-14 0,-1-2 0 16,3 5 9-16,-3 6-3 16,-1 5 1-16,-4 0-7 15,-3 8 14-15,-7 23 33 16,-6 11-46-16,-12 10 23 15,-5 6 15-15,-11 8-24 16,-28-1-6-16,-9-2-3 16,-8-2 1-16,-4-6 30 15,-3-8-37-15,0-7 0 16,1-7 0-16,9-8 1 16,11-10 13-16,6-7-13 15,12-8-1-15,7 0 36 0,8 0-36 16,6-6 0-16,3-6 0 15,0-2 1-15,17 5 11 16,11 2-12-16,2 1 11 16,6 6 13-16,1 0-15 15,3 0 1-15,1 6 0 16,1 7 5-16,0-1 8 16,2-3-16-16,2 2 14 15,-5-6-21-15,0 0 8 16,-2-5-25-16,1 0 16 15,-7 0-72-15,7-7-59 16,-13-11-232-16,-8 3-449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9:12.3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2061 0,'0'0'389'16,"0"0"-303"-16,0 0 72 15,0 0 156-15,0 0-213 0,0 0-72 16,0 0 49-16,82 16 18 16,-29-14-31-16,8-2-17 15,6 0-18-15,8 0 29 16,4 0-43-16,7 0-1 16,3 0 5-16,7 0-14 15,1 0 10-15,1 0-10 16,-6 0 11-16,-3 0 20 15,-8 0-31-15,-9 3 0 16,-5-1-6-16,-8 3 7 0,-9-3 1 16,-11-2-8-1,-11 0 1-15,-8 0-3 0,-12 0-11 16,-8 0-32-16,0 4-57 16,-25 0-151-16,-6 1-362 15,-5 0-106-15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9:12.9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733 50 2076 0,'0'0'495'15,"0"0"-456"-15,0 0-13 16,0 0 164-16,0 0 43 16,0 0-89-16,0 0-135 15,-72-30-8-15,41 23 73 16,-8 2-16-16,-9 2-7 15,-5 3-20-15,-2 0 7 16,-1 15 31-16,0 13-30 16,3 12-8-16,5 12 23 15,4 14-21-15,5 14 3 16,6 8-19-16,4 5 2 16,10 2 31-16,7-4-50 0,10-5 0 15,2-9 7-15,2-12-7 16,27-9 0-16,10-17-4 15,8-11-13-15,7-10 17 16,1-12-48-16,3-6 27 16,-7 0 9-16,-6-16 5 15,-12-7 7-15,-17-1-9 16,-16-4 9-16,0 1 16 16,-33 0-8-16,-16 8-16 15,-16 4 8-15,-8 8 0 16,3 3-12-16,10 4-83 15,0 0-79-15,24 0-391 16,9 0-828-16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9:17.5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 37 1046 0,'0'0'1966'0,"0"0"-1765"15,0 0-201-15,0 0 0 16,0 0 155-16,0 0-81 0,166 157-55 15,-113-112-13-15,0 0-6 16,0-4 0-16,-6-4-103 16,-6-8-191-16,-10-11-453 15,-14-4-657-15</inkml:trace>
  <inkml:trace contextRef="#ctx0" brushRef="#br0" timeOffset="158">376 0 2528 0,'0'0'538'16,"0"0"-424"-16,0 0 44 15,0 0-30-15,-147 202-32 0,90-113-96 16,-16 23-42 0,20-22-72-16,7-20-612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9:15.6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0 932 2133 0,'0'0'590'16,"0"0"-487"-16,0 0 62 15,0 0 80-15,0 0-101 16,0 0-74-16,30 7-58 15,18-7 15-15,16 0 26 16,11 0-52-16,6 0 11 16,5-6-11-16,-4-1 1 15,-5 4-4-15,-4 1-44 16,-15 2-17-16,-13-3-58 0,-25 1-240 16,-15-1-326-16,-5-2-344 15</inkml:trace>
  <inkml:trace contextRef="#ctx0" brushRef="#br0" timeOffset="189">232 659 2170 0,'0'0'496'16,"0"0"-350"-16,0 0 90 15,0 0 0-15,-24 204-82 16,24-118-100-16,0 4-44 15,-2-2 19-15,2-3-29 0,-6 16-98 16,1-26-182-16,-4-15-768 16</inkml:trace>
  <inkml:trace contextRef="#ctx0" brushRef="#br0" timeOffset="1070">1487 542 1991 0,'0'0'387'16,"0"0"-338"-16,0 0-31 15,0 0 132-15,0 0-34 16,0 0-69-16,92-71-41 15,-31 18-6-15,6-6 14 16,0-7-12-16,-6-2-2 0,-8 6 1 16,-14 4 67-1,-11 10 59-15,-11 13-41 16,-6 17 10-16,-9 14 15 0,-2 4-57 16,0 22-3-16,0 36-36 15,-5 22 21-15,-5 16 15 16,1 3-42-16,6 0-3 15,3-11-6-15,0-8-27 16,0-12-92-16,3 1-219 16,-3-20-375-16,0-14-767 0</inkml:trace>
  <inkml:trace contextRef="#ctx0" brushRef="#br0" timeOffset="1316">1383 1091 2555 0,'0'0'512'16,"0"0"-482"-16,0 0-3 16,0 0 74-16,0 0 17 15,148 61-14-15,-61-51-104 16,14-3 0-16,7 1-2 15,4-1 2-15,-1 1-54 16,17 2-146-16,-30-3-445 16,-28 1-552-16</inkml:trace>
  <inkml:trace contextRef="#ctx0" brushRef="#br0" timeOffset="1686">1897 1380 2374 0,'0'0'602'16,"0"0"-562"-16,0 0 62 15,0 0 76-15,-182 56-54 16,126-13-37-16,-2 14-79 16,0 16 32-16,2 11 8 15,5 5-31-15,9 4-7 0,15-2-10 16,12-11 0-1,15-4-4-15,0-12 4 0,29-9-30 16,17-14 3-16,14-16-27 16,10-12 15-16,-4-13-29 15,-2-3 5-15,-17-19 47 16,-16-7-3-16,-22 2 19 16,-9 2 28-16,-31 0-16 15,-27 6 1-15,-15 3-13 16,-6 8 0-16,2 3 15 15,10 5-15-15,20 0-68 16,30-10-81-16,13 3-378 16,4-6-447-16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5:59:38.39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267 570 2304 0,'0'0'271'0,"0"0"-208"16,0 0 55-16,0 0 101 15,0 0-78-15,0 0-106 16,-173-22-34-16,142 58 37 15,4 10-38-15,5 4 0 16,13 3-9-16,9-2 9 16,0-7-16-16,14-8-59 0,17-11-31 15,8-15-11 1,2-10-13-16,7-5-65 0,0-35-35 16,-4-16-3-16,-5-14 75 15,-8-16 74-15,-9-8 71 16,-8-12 13-16,-9-2 2 15,-2 2 63-15,-3 14 102 16,0 22 55-16,0 24 10 16,0 26-19-16,0 20-5 15,-3 3-53-15,-4 37-129 16,0 18-19-16,2 20 52 16,2 9-52-16,3 11 24 15,0 0-31-15,0 0 0 0,17-2 9 16,3-11-9-16,4-10-30 15,2-15 2-15,1-19-67 16,2-21-54-16,-2-18 5 16,7-2 39-16,2-37 33 15,6-19-84-15,2-9 5 16,-5-5 52-16,-5-1 37 16,-15 15 62-16,-10 10 47 15,-9 15 132-15,0 11 59 16,-19 15-109-16,-12 5 0 15,0 2-25-15,-3 29-54 16,2 11 17-16,3 9-19 0,10 2-12 16,10 2 24-1,9 0-60-15,0-7 0 0,17-3 4 16,16-10-4-16,6-8-15 16,12-12-76-16,7-10-114 15,24-12-44-15,-13-20-259 16,-13-7-1025-16</inkml:trace>
  <inkml:trace contextRef="#ctx0" brushRef="#br0" timeOffset="207">731 375 2138 0,'0'0'327'15,"0"0"-193"-15,0 0-58 16,0 0 121-16,0 0-55 0,0 0-99 15,0 0-19-15,181-129-24 16,-142 126-20-16,-3 3-17 16,-5 0-181-16,-4 0-80 15,2 0-218-15,-7 0-2 16,-8 0-861-16</inkml:trace>
  <inkml:trace contextRef="#ctx0" brushRef="#br0" timeOffset="336">1207 18 1575 0,'0'0'590'0,"0"0"-390"16,0 0-25-16,0 0 35 16,0 0-95-16,0 0-70 15,0 0-45-15,140 22-60 0,-140 24-175 16,0-9-394 0,-14-2-599-16</inkml:trace>
  <inkml:trace contextRef="#ctx0" brushRef="#br0" timeOffset="521">89 219 2417 0,'0'0'457'0,"0"0"-457"15,0 0 0-15,0 0 9 16,150-50-9-16,-18 50-3 15,-18 0-453-15,-8 0-831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9:45.9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276 179 1582 0,'0'0'296'16,"0"0"-142"-16,0 0 30 0,0 0 35 15,-5-47-8-15,5 38-96 16,0 2-103-16,0-6 49 16,0 3-10-16,17-5-20 15,5 1 26-15,6 0-51 16,2-1 15-16,3 5 2 15,4 0-8-15,1 0 1 16,1 7-16-16,1 1 0 16,-1 2-19-16,-3 0 28 15,1 20-9-15,-6 8 30 16,-7 7-21-16,-7 5-9 16,-9 3 3-16,-8 2 3 15,0 0-8-15,-10 1 2 0,-21-4 0 16,-6-4 5-16,-4-4-5 15,-2-6 0-15,4-4-13 16,3-8 13-16,9-5-3 16,4-9 4-16,10-2-1 15,4 0 22-15,9 0-5 16,0 0-17-16,0 0-18 16,16-5 18-16,18-1-8 15,2 2 8-15,6 4-9 16,0 0 9-16,0 0 0 15,-1 20 0-15,-4 8-10 16,3 7 10-16,-8 5 4 16,-3 5 3-16,-7 1-7 15,-11-1 1-15,-11 0 9 0,0-4-4 16,-11-4-6-16,-17-4 6 16,-5-6-6-16,-6-6 17 15,-1-12-17-15,1-4 0 16,0-5 15-16,3 0 8 15,2 0-10-15,3-11-1 16,7-3-12-16,4 4-84 16,-2 10-113-16,5 0-265 15,3 0-165-15</inkml:trace>
  <inkml:trace contextRef="#ctx0" brushRef="#br0" timeOffset="346">0 1207 1549 0,'0'0'658'15,"0"0"-539"-15,0 0-101 16,0 0 172-16,0 0 8 15,0 0-26-15,0 0-72 16,201-2-42-16,-117 2-4 16,13 0-13-16,7 2-7 15,7 6 26-15,3 0-40 0,1-3-17 16,-6 1 12 0,-12-6-5-16,-13 0-10 0,-14 0-25 15,-17 0 13-15,-17 0 3 16,-11 0-102-16,-16 0-61 15,-9 0-114-15,-7 9-402 16,-17-2-1207-16</inkml:trace>
  <inkml:trace contextRef="#ctx0" brushRef="#br0" timeOffset="795">744 1574 973 0,'0'0'1484'0,"0"0"-1267"16,0 0-169-16,0 0 91 16,0 0 95-16,0 0-66 15,0 0-83-15,-159-30-79 16,120 62 29-16,-7 14 7 15,-5 14-9-15,1 11 24 16,2 7-51-16,7 7 4 16,7-3 31-16,12 2-32 15,10-6-11-15,12-8 2 16,0-7 0-16,31-8-1 0,13-16-42 16,13-12 1-16,4-11 16 15,6-16-14-15,-1 0 8 16,-1-2 32-16,-12-21 0 15,-14 1 12-15,-20-4 10 16,-19 2-13-16,0-2 27 16,-38 2-18-16,-18 3-18 15,-9 4 0-15,-1 4 1 16,-1 9-9-16,11 4-46 16,3 0-86-16,14 9-337 15,11 6-582-15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9:50.1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14 2613 0,'0'0'577'0,"0"0"-538"0,0 0-25 16,0 0 117-16,0 0 54 16,0 0-128-16,0 0-23 15,174 129-19-15,-130-94-1 16,4 0-14-16,-3 0-11 15,-4-2 10-15,-2-4-29 16,-5 2-115-16,7 2-27 16,-10-8-306-16,-9-7-604 0</inkml:trace>
  <inkml:trace contextRef="#ctx0" brushRef="#br0" timeOffset="184">389 0 2727 0,'0'0'600'0,"0"0"-517"16,0 0-45-16,0 0 127 15,0 0-80-15,-145 184-29 16,102-118-56-16,-1 7-121 16,-14 31-50-16,10-19-475 15,6-17-1183-15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9:48.6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0 756 2126 0,'0'0'464'16,"0"0"-345"-16,0 0-48 15,0 0 37-15,0 0 85 16,0 0-72-16,76 0-34 16,-15 0-5-16,9 2-65 15,5 3-17-15,4 1 3 16,-1-1-3-16,-6 2-97 15,6 13-88-15,-18-2-279 16,-22-1-257-16</inkml:trace>
  <inkml:trace contextRef="#ctx0" brushRef="#br0" timeOffset="195">280 585 2220 0,'0'0'597'16,"0"0"-565"-16,0 0 23 16,0 0 50-16,-6 186 5 15,6-116-60-15,0 1-50 16,0 4-59-16,6 22-169 16,1-16-434-16,2-18-373 0</inkml:trace>
  <inkml:trace contextRef="#ctx0" brushRef="#br0" timeOffset="538">1574 512 2275 0,'0'0'277'16,"0"0"-277"-16,0 0 33 16,109-127-33-16,-73 75 171 0,-3-5-114 15,1-2-27-15,-5 2 7 16,-7 2 33-16,-3 8 32 16,-7 11-23-16,-7 17-2 15,-3 16 50-15,-2 3-69 16,0 33-8-16,0 24 14 15,0 19-20-15,-2 14-44 16,-7 5-11-16,1 2-17 16,5-5-38-16,1 26-190 15,2-23-353-15,-7-19-394 0</inkml:trace>
  <inkml:trace contextRef="#ctx0" brushRef="#br0" timeOffset="789">1284 1029 874 0,'0'0'1863'16,"0"0"-1630"-16,0 0-224 15,0 0-9-15,0 0 175 16,0 0-44-16,220 31-82 15,-119-31-4-15,8 0-45 16,5 0 0-16,1 0-1 16,-4 0-51-16,9 10-182 15,-28 3-464-15,-24 2-785 0</inkml:trace>
  <inkml:trace contextRef="#ctx0" brushRef="#br0" timeOffset="1215">1900 1351 2507 0,'0'0'505'0,"0"0"-451"15,0 0-14-15,0 0 148 16,0 0-34-16,-155-16-54 0,102 44-99 15,-9 20 27-15,-5 17 4 16,0 15 23-16,9 9-7 16,7 1-40-16,18-2 17 15,19-5-25-15,14-8-24 16,0-10 12-16,38-7-19 16,18-15-25-16,11-13 11 15,6-17-42-15,6-13 35 16,-7 0-8-16,-11-25-21 15,-13-6 81-15,-21-2-5 16,-15 1 5-16,-12 2 40 16,-17 0-10-16,-27 2 42 15,-16 7-46-15,-3 2-20 16,-4 6 28-16,8 2-34 0,9 8-33 16,16 3-3-16,20 0-155 15,14 0-400-15,0 0-703 16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0:15.5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81 213 1704 0,'0'0'389'0,"0"0"-280"0,0 0 58 16,0-36 35-16,0 27-3 15,0-2-22-15,0 1-160 16,3-4 2-16,10-5 41 15,7 2-50-15,2-1 14 16,3-2 2-16,1 5-26 16,4 0 36-16,3 3-36 15,4 2 0-15,5 3 27 16,0 7-12-16,2 0-3 16,-2 0-12-16,0 22 6 15,-3 13 24-15,-11 13-18 0,-9 6-12 16,-16 10 33-1,-3 4-27-15,-19 4-3 0,-27 3-3 16,-9 1 0-16,-11-1 8 16,-7-7-8-16,-3-9 0 15,6-9 4-15,7-14-3 16,10-7-2-16,16-15-4 16,13-6 5-16,15-8 17 15,9 0-17-15,0 0-15 16,19 0 7-16,17-10 8 15,10-1 0-15,3 8 0 16,4-1 2-16,0 4 22 0,-3 0-12 16,1 7-12-16,-3 9 7 15,-4-1-4-15,1 1 1 16,-6-4 11-16,-3-1-3 16,-5-2-10-16,-4-4-2 15,-2-3-2-15,-4 1-53 16,-6-1-77-16,-1 3-131 15,-7 0-243-15,-2 1-150 16,-5-6-1031-16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0:15.9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 2027 0,'0'0'504'0,"0"0"-461"15,0 0-35-15,0 0 93 16,0 0 142-16,0 0-148 15,188 0-63-15,-113 0 58 16,5 0-9-16,10 0-25 16,1 0-28-16,5 0-4 15,6 2 39-15,5 5-35 16,1 3 2-16,1-5 14 16,-5 0-23-16,-13-5-21 0,-9 2 1 15,-21-2-1-15,-13 0 0 16,-15 3-35-16,-11-3-47 15,-10 5-36-15,-12 10-183 16,0-1-213-16,-23 2-220 0</inkml:trace>
  <inkml:trace contextRef="#ctx0" brushRef="#br0" timeOffset="511">891 429 2002 0,'0'0'560'0,"0"0"-453"16,0 0-82-16,0 0 205 15,0 0-17-15,0 0-144 16,0 0-14-16,-128-58-11 15,87 58-10-15,-3 0 48 16,-3 15-76-16,-7 15 5 16,-1 13 41-16,-6 12-40 0,3 7 9 15,1 10 12 1,8 5-9-16,6 3 29 0,13 6-53 16,13-4 0-16,13-4 10 15,4-4-2-15,24-8-9 16,20-7 1-16,11-11 0 15,15-11-14-15,9-14-32 16,7-13 23-16,-2-10 7 16,-7-6-19-16,-9-18 4 15,-18-7 10-15,-19 4 21 16,-23-3 18-16,-8-1-9 16,-27 1-9-16,-26 3 9 15,-17 6-8-15,-12 8 7 16,0 10-10-16,-3 3 4 15,10 0 2-15,13 0-4 0,21 14-46 16,21 16-108-16,15-3-383 16,5-4-382-16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0:17.7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0 361 2176 0,'0'0'466'16,"0"0"-387"-16,0 0-60 15,0 0 1-15,0 0 148 16,0 0-70-16,0 0-67 15,175-27 8-15,-110 17-32 16,2 2 13-16,3 5-4 16,-4-3-1-16,-4 4-6 15,-6 2-9-15,-12 0-1 16,-8 0-1-16,-10 0-49 16,-9 0-52-16,-7 0-46 15,-10 0-78-15,0 4-88 0,-10 0-79 16,-16-4-1437-16</inkml:trace>
  <inkml:trace contextRef="#ctx0" brushRef="#br0" timeOffset="223">290 0 2320 0,'0'0'548'15,"0"0"-487"-15,0 0-33 16,0 0 144-16,0 143-2 16,0-75-36-16,0 5-81 15,0 5-47-15,0-2 15 16,3-3-21-16,-3-3-45 0,2 24-80 16,1-15-213-16,0-19-585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0:26.0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21 602 1884 0,'0'0'388'16,"0"0"-296"-16,0 0 24 16,0 0 25-16,0 0-26 0,0 0-27 15,58-45-78-15,-19 23 25 16,9-5-13-16,1-11-3 15,4-5 7-15,-3-10-25 16,1-1-1-16,-12-7 48 16,-6 3-39-16,-8 4 24 15,-8 4 12-15,-6 11-6 16,-5 12 84-16,-4 6-98 16,-2 14 26-16,0 7 9 15,0 0-12-15,0 29-2 16,4 27-45-16,-4 21 39 15,0 19-8-15,0 7-26 16,0 3-7-16,0-9 1 0,0-8-45 16,-4-11-35-1,-4 12-141-15,1-23-343 0,-5-14-340 0</inkml:trace>
  <inkml:trace contextRef="#ctx0" brushRef="#br0" timeOffset="285">9 1120 2316 0,'0'0'637'0,"0"0"-627"0,0 0-1 16,0 0 117-16,0 0-15 15,0 0-8-15,0 0-73 16,176 32-29-16,-89-32 45 16,7 0-46-16,6 0 0 15,-2 0 15-15,-3 0-15 16,-8-4-21-16,-6 4-55 16,5 0-73-16,-19 11-213 15,-26 8-666-15</inkml:trace>
  <inkml:trace contextRef="#ctx0" brushRef="#br0" timeOffset="713">634 1456 2408 0,'0'0'585'15,"0"0"-542"-15,0 0 5 16,0 0 154-16,0 0-99 16,-178 8-37-16,122 27-55 15,-9 13-2-15,-2 18 15 16,1 7-6-16,4 14 1 16,9 5 8-16,9 2-12 15,18-4-22-15,16-7 7 0,10-7 0 16,10-12-9-16,33-13-24 15,12-14-15-15,15-16 3 16,5-20-48-16,5-1 50 16,-7-14 28-16,-16-20 15 15,-21-2 6-15,-26 1 4 16,-10-1-2-16,-27 7 5 16,-35 6 8-16,-10 4-11 15,-11 12-7-15,-1 7 3 16,11 0-12-16,11 0-6 15,23 0-145-15,25 5-152 16,14 3-392-16,0 0-942 0</inkml:trace>
  <inkml:trace contextRef="#ctx0" brushRef="#br0" timeOffset="1083">1633 924 2347 0,'0'0'579'0,"0"0"-526"16,0 0 32-16,0 0 95 15,0 0-1-15,0 0-84 16,0 0-56-16,139 90-24 16,-86-60-6-16,0 1 6 15,0-1-15-15,-2 1-21 16,-4-6-26-16,-3 4-91 15,-10 3-166-15,-9-4-403 16,-14-8-316-16</inkml:trace>
  <inkml:trace contextRef="#ctx0" brushRef="#br0" timeOffset="1271">1979 897 2183 0,'0'0'551'0,"0"0"-342"15,0 0-18-15,0 0-29 16,0 0 10-16,0 0-41 16,-145 150-124-16,106-82 10 15,-1 0-17-15,1-1-102 16,-7 16-77-16,9-21-572 16,4-10-641-16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0:37.0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0 354 2049 0,'0'0'336'15,"0"0"-189"-15,0 0-135 16,0 0 175-16,0 0 82 16,161-15-164-16,-88 8-11 15,4 1-28-15,8 1-45 16,-1 3 64-16,-4 2-85 0,-5 0 0 16,-10 0-1-16,-15 0-32 15,-11 0-39-15,-17 2-144 16,-22 14-158-16,0 0-271 15,-14-8-616-15</inkml:trace>
  <inkml:trace contextRef="#ctx0" brushRef="#br0" timeOffset="181">407 0 2125 0,'0'0'572'16,"0"0"-492"-16,0 0 109 15,0 0 40-15,-40 188-48 0,30-97-53 16,-2 7-103-16,4 3-25 16,2 2 0-16,1 31-133 15,2-19-189-15,1-26-936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0:35.8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257 555 522 0,'0'0'1378'15,"0"0"-1160"-15,0 0-165 16,0 0 119-16,0 0-60 0,0 0-18 16,89-138-20-1,-53 98-72-15,1-5 7 0,-8 0-9 16,2-7 0-16,-6 3 105 15,-2-1-41-15,-9 8 30 16,-3 3 27-16,-2 12-73 16,-7 10 34-16,1 6-32 15,-3 11-8-15,0 0 1 16,0 26-19-16,0 26-24 16,-9 21 79-16,-1 11-55 15,-5 10-24-15,8-3-10 16,-2-3-31-16,3-8 10 15,4-7-186-15,-7-8-111 16,-2-2-152-16,-14 10 98 16,0-16-242-16,3-14-651 0</inkml:trace>
  <inkml:trace contextRef="#ctx0" brushRef="#br0" timeOffset="256">72 1042 1776 0,'0'0'564'0,"0"0"-430"15,0 0 55-15,0 0-4 16,0 0-12-16,0 0-43 16,0 0-71-16,178-7 41 0,-99 5-91 15,11-3-3-15,9 2 25 16,7 3-7-16,9 0-25 15,-1 0 1-15,-2 0-75 16,-18 10-34-16,-17 23-391 16,-31-1-250-16,-26-2-1095 0</inkml:trace>
  <inkml:trace contextRef="#ctx0" brushRef="#br0" timeOffset="689">644 1466 2034 0,'0'0'510'16,"0"0"-440"-16,0 0 185 16,0 0-40-16,0 0-38 15,0 0-56-15,-126-127-67 16,80 127-23-16,-10 7 5 15,-6 28 3-15,-5 16 27 16,1 14-45-16,3 11-15 16,5 6 17-16,10 7-22 15,18 0 11-15,16-1 0 16,14-5-9-16,3-2-3 16,33-9-35-16,20-10 19 15,11-12-20-15,11-21-21 16,6-19 51-16,0-10-69 0,-9-2 66 15,-14-24 3-15,-25-3-9 16,-22-5 15-16,-14 4 0 16,-31 3 9-16,-30 2 6 15,-18 2-8-15,-6 5-7 16,-2 7 6-16,6 0-6 16,15 1-16-16,18 10-117 15,17 0-345-15,20 0-371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0:39.3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251 626 1532 0,'0'0'291'0,"0"0"-196"16,0 0 111 0,0 0-13-16,0 0-33 0,0 0-33 15,42-94-87-15,-14 72 18 16,8-5-25-16,6-6-9 15,3-3 22-15,2-1-46 16,1-5 0-16,-4-4 10 16,-8 2-9-16,-5-7 8 15,-12 1 15-15,-2 6 56 16,-8-1 59-16,-6 16-106 16,-1 9 44-16,-2 12 7 15,0 8-36-15,0 2-14 0,0 39-16 16,0 45 10-1,0 6 47-15,-5 19-58 0,-1 7-17 16,0-20 0-16,4 6-13 16,2-12 12-16,0-11-149 15,-5 24-149-15,-4-28-262 16,1-12-116-16</inkml:trace>
  <inkml:trace contextRef="#ctx0" brushRef="#br0" timeOffset="316">3 1158 2415 0,'0'0'483'16,"0"0"-407"-16,0 0-75 15,0 0 149-15,0 0-27 16,0 0-58-16,0 0 44 16,212 0-109-16,-109 0 29 15,31 0 40-15,37-5-63 16,-16 0 13-16,-10 3-14 16,-25-1 4-16,-30 3-18 15,1 0 4-15,-1 0-77 16,-20 3-44-16,-37 30-173 15,-16-4-276-15,-17 0-489 0</inkml:trace>
  <inkml:trace contextRef="#ctx0" brushRef="#br0" timeOffset="760">795 1575 1731 0,'0'0'877'0,"0"0"-676"15,0 0-171-15,0 0 127 0,-165-67-5 16,110 61-39-16,-6 6-40 16,-6 0-58-16,2 15 51 15,1 16-14-15,0 10-37 16,3 12 72-16,5 10-81 15,6 5-3-15,7 8 45 16,13-1-42-16,16 1-6 16,14-4 0-16,0-2 2 15,36-4-16-15,20-9 13 16,16-11-47-16,18-17 40 16,11-14-37-16,1-15-21 15,-4 0 17-15,-14-5 44 16,-25-12-32-16,-23-3 24 15,-31-1 13-15,-5 3 86 16,-50-3-83-16,-28 6 3 0,-16 2-5 16,-13 7 0-16,1-3-1 15,14 4-27-15,11 1-133 16,25-1-448-16,23-3-1834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5:59:40.85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53 100 1475 0,'0'0'278'16,"0"0"-73"-16,0 0 49 16,0 0 39-16,0 0-135 15,0 0-91-15,0 0 78 16,-28 141-75-16,28-68-41 16,-3 2 16-16,1-2-45 15,2-5 7-15,-4-8-7 16,1-9 0-16,-2-14-6 15,2-10-3-15,1-13-57 16,2-14 12-16,-3 0 4 16,3-23-13-16,0-18 11 0,0-16 34 15,0-14 3-15,5-10-1 16,10-3 1-16,-2-4 7 16,7 5 16-16,2 10-8 15,3 18 0-15,6 17 0 16,3 20 31-16,-1 16-31 15,6 2 0-15,-3 20 29 16,-5 18-6-16,-9 7-10 16,-14 4 2-16,-8 6-13 15,-2-3 26-15,-32-2-28 16,-5-10 0-16,0-8 24 16,0-9-16-16,8-13 11 15,9-6 14-15,8-4-2 0,9 0 23 16,5-6-46-16,0-7-7 15,5 3-1-15,26 2-20 16,5 8 10-16,8 0-29 16,4 16-13-16,3 19 43 15,-5 10-56-15,0 10 21 16,-13 6 43-16,-13 1-4 16,-12 1 4-16,-8-8-6 15,-15-5 7-15,-26-9 26 16,-10-10-19-16,-4-20 36 15,-4-11 17-15,4 0 3 16,4-22 1-16,6-15-38 16,13-11-13-16,8-3-13 15,17-2-18-15,7-9-148 16,24 11-150-16,7 10-509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0:41.6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217 65 1425 0,'0'0'1008'16,"0"0"-739"-16,0 0-95 15,0 0-10-15,0 0 103 16,0 0-160-16,0 0-66 15,3-23 2-15,11 44-10 16,3 6 11-16,7 2-32 16,5 5-11-16,1 1-1 15,3-2-10-15,1-1-17 0,-3-3-93 16,-12 7-139-16,-7-7-312 16,-7-8-296-16</inkml:trace>
  <inkml:trace contextRef="#ctx0" brushRef="#br0" timeOffset="172">541 0 2453 0,'0'0'625'16,"0"0"-562"-16,0 0 42 15,0 0 91-15,-151 65-130 0,82-12-39 16,-8 10-27-1,-22 34-123-15,17-14-89 0,19-15-716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0:44.2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80 538 1385 0,'0'0'301'0,"0"0"-168"15,0 0-66-15,0 0 23 16,0 0 140-16,0 0-123 15,70-61-27-15,-39 41 32 16,3-6-64-16,2-3 15 16,-3-7-7-16,0-4-26 15,0-5 62-15,-2-5-63 0,-2-3 34 16,-10 4 73 0,1 3-65-16,-10 8 10 0,-1 13-12 15,-4 10-13-15,-5 10 75 16,0 5-107-16,0 18-6 15,0 31 57-15,-14 27-37 16,-8 19-2-16,0 10-33 16,0-1 10-16,3-6 2 15,4-16-15-15,4-11 0 16,6-14 9-16,2-6-9 16,3-8-46-16,0-6-109 15,-6 3-186-15,-2-7-216 16,-4-11-570-16</inkml:trace>
  <inkml:trace contextRef="#ctx0" brushRef="#br0" timeOffset="384">0 1117 1952 0,'0'0'524'16,"0"0"-399"-16,0 0 108 15,0 0 60-15,0 0-128 16,0 0-107-16,0 0 56 0,0-17-83 16,10 17 7-16,13 0 67 15,5 0-80-15,10 0 20 16,5 0-7-16,4-3-29 15,3 3 39-15,3-2-48 16,5-1 0-16,-2-3 48 16,0 1-48-16,-3 1 0 15,-5-2-3-15,-7 3 3 16,-7-2-2-16,-8 1 2 16,-10 2-6-16,-8 2-10 15,-8 0-35-15,-14 2-93 16,-16 18-213-16,-10 1-813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1:05.7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 3 1031 0,'0'0'239'0,"0"0"-72"15,0 0 29-15,0 0-63 16,0 0-43-16,0 0-41 16,25 0-10-16,-21 0 8 15,-2 0-31-15,1 0 13 16,-3 0 51-16,0 0 1 16,2-3-7-16,-2 3-11 15,0 0-5-15,0 0 28 0,0 0-61 16,0 0 7-16,0 0 21 15,0 0-24-15,0 0 23 16,0 3-27-16,0 10-1 16,0 0 24-16,0-2-47 15,0 2-1-15,0-3 7 16,0-2-7-16,-2 3-10 16,-15 6-177-16,5-5-460 15,-2 0-1183-15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1:25.9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55 2345 0,'0'0'542'0,"0"0"-527"0,0 0-5 15,0 0-10-15,0 0 0 16,0 0-19-16,0 0-270 15,94-43-370-15,-68 31-1194 0</inkml:trace>
  <inkml:trace contextRef="#ctx0" brushRef="#br0" timeOffset="161">468 43 2293 0,'0'0'343'0,"0"0"-343"16,0 0-169-1,0 0-45-15,0 0-608 0</inkml:trace>
  <inkml:trace contextRef="#ctx0" brushRef="#br0" timeOffset="308">1038 78 2602 0,'0'0'565'0,"0"0"-565"16,0 0-218-16,0 0-318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1:25.4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46 2221 0,'0'0'474'16,"0"0"-332"-16,0 0-101 16,0 0 45-16,0 0 67 15,0 0-75-15,42-12-9 16,-1 5-27-16,7-2-11 16,5 3 9-16,3 1-23 15,-1 5-10-15,1-6-7 16,1 6-61-16,-1 0-131 15,-3 0-382-15,-12 0-68 16,-16 11-1203-16</inkml:trace>
  <inkml:trace contextRef="#ctx0" brushRef="#br0" timeOffset="220">68 353 2485 0,'0'0'381'0,"0"0"-278"16,0 0-55-16,0 0 70 15,0 0 7-15,0 0-73 16,0 0-40-16,161 77 0 16,-100-77-12-16,9 0-111 15,30-5-211-15,-14-12-527 16,-13 12-796-16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2:04.1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58 14 1077 0,'0'0'307'0,"0"0"-166"15,0 0 59-15,0 0-58 16,0 0 10-16,0 0-2 16,-41-2 6-16,36 1 37 15,-2-3-93-15,2 4 4 16,5 0 49-16,0 0-82 15,0 0 4-15,0 0-47 16,0 0-26-16,5 0 78 0,21 0-80 16,5 0 0-1,11 0 49-15,4 0-40 0,5 0-3 16,2 0-6-16,0 0 0 16,-5 0-17-16,-4 0-56 15,-2 0-129-15,0 11-25 16,-11-4-328-16,-12 0-100 0</inkml:trace>
  <inkml:trace contextRef="#ctx0" brushRef="#br0" timeOffset="278">56 246 1672 0,'0'0'338'0,"0"0"-204"16,0 0-125-16,0 0 160 15,0 0 26-15,0 0-78 16,0 0-56-16,128 4-61 15,-75-4 6-15,34 5-6 16,-15 1-204-16,-10-1-520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2:11.6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107 101 77 0,'0'0'1284'15,"0"0"-1132"-15,0 0-94 16,0 0-57-16,0 0-1 16,156-36-104-16,-134 34-817 0</inkml:trace>
  <inkml:trace contextRef="#ctx0" brushRef="#br0" timeOffset="371">107 101 955 0,'-95'180'583'16,"91"-180"-417"-16,2 0-74 0,-1 0 3 15,1 0 137-15,2-5-65 16,0 0-50-16,0 3 55 15,0-1-81-15,16 1 24 16,1 2 18-16,3 0-66 16,8-4 5-16,2 4-45 15,4-2-26-15,4-3 11 16,5 3-12-16,15 2-103 16,-10 0-213-16,-9 2-462 0</inkml:trace>
  <inkml:trace contextRef="#ctx0" brushRef="#br0" timeOffset="943">109 53 1585 0,'0'0'375'16,"0"0"-228"-16,0 0 45 16,0 0 27-16,0 0-59 15,0 0-37-15,0 0-82 16,95-40 11-16,-50 33-24 15,3 1-26-15,-1 6-2 16,17 0-73-16,-11 0-312 16,-14 0-749-16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2:05.0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53 324 1676 0,'0'0'378'16,"0"0"-242"-16,0 0-31 16,0 0 137-16,0 0-132 15,0 0-58-15,0 0 54 16,12 81-40-16,-7-30 2 16,-2 10-29-16,-3 2-28 15,0 0 29-15,0-8-40 16,0-6 0-16,0-8-3 15,0-10 3-15,-3-9-7 16,1-9-13-16,-1-9 4 16,1-4-7-16,2 0-16 15,0-14-41-15,0-16 41 16,0-13 14-16,0-10 16 0,0-10-5 16,0-5 14-16,0-2 5 15,0-2-5-15,-10 6 0 16,5 9 1-16,5 11 24 15,0 11 34-15,0 9-32 16,15 7-1-16,9 6 19 16,7 1-34-16,3 7-8 15,5 3-3-15,-1 2 9 16,-1 0 1-16,-1 2-10 16,-5 15 0-16,-6 4 0 15,-6 1-5-15,-10 6-4 16,-6 2-1-16,-3 0-10 0,-5 0 8 15,-24 4-67-15,-2-7-9 16,-5-3 12-16,2-4-65 16,7-5-6-16,5-10-53 15,10-5-6-15,4 0-29 16,8-7-783-16</inkml:trace>
  <inkml:trace contextRef="#ctx0" brushRef="#br0" timeOffset="348">833 149 1620 0,'0'0'278'15,"0"0"-119"-15,0 0-19 16,0 0 102-16,-152 150 2 16,113-82-107-16,6 10-57 15,6 5-20-15,7-1 2 16,6-1 15-16,11-6-69 0,3-10-8 15,0-7 0 1,22-13-57-16,26-5-94 0,-4-12-226 16,-5-10-440-16</inkml:trace>
  <inkml:trace contextRef="#ctx0" brushRef="#br0" timeOffset="917">1047 826 1650 0,'0'0'303'0,"0"0"-237"16,0 0 62-16,0 0 93 15,0 0-109-15,0 0-42 0,0 0-70 16,11-63 0-16,15 26-17 16,-2-11 17-16,2-4-1 15,-1-7-11-15,-3-5 12 16,0 1 0-16,-2-3 18 16,-4 11-18-16,5 7 79 15,-6 11-15-15,2 11 1 16,0 14-8-16,6 9-17 15,-1 3 44-15,0 15-56 16,7 23 37-16,-5 12 5 16,-2 8-45-16,2 5-1 15,-9-3-18-15,2-5-6 16,-3-7 0-16,-2-9-9 16,-4-7-43-16,1-8-93 15,-4 2-121-15,-3-9-221 0,-2-7-254 0</inkml:trace>
  <inkml:trace contextRef="#ctx0" brushRef="#br0" timeOffset="1121">1134 585 1716 0,'0'0'502'0,"0"0"-392"15,0 0-52-15,0 0 160 16,0 0-76-16,0 0-108 16,184-14-34-16,-121 6-25 0,24-8-196 15,-17 6-295-15,-14 1-1402 16</inkml:trace>
  <inkml:trace contextRef="#ctx0" brushRef="#br0" timeOffset="1396">1864 97 1758 0,'0'0'649'0,"0"0"-602"15,0 0 105 1,0 0 118-16,0 0-107 0,12 154-60 15,-12-86-56-15,0 7-5 16,0 5 48-16,-5 1-90 16,-7-6 1-16,4-7 4 15,-1-8-5-15,4-8-8 16,2-6-97-16,3-1-140 16,0-12-341-16,0-13-415 0</inkml:trace>
  <inkml:trace contextRef="#ctx0" brushRef="#br0" timeOffset="1697">2370 369 1899 0,'0'0'390'0,"0"0"-270"16,0 0-34-16,0 0 102 15,0 141 61-15,0-86-183 16,0 6-57-16,0-2 38 16,0 0-47-16,0-7 0 15,0-7 0-15,0-2-85 16,0-10-64-16,0-8-204 0,8-11-144 15,0-9-268-15</inkml:trace>
  <inkml:trace contextRef="#ctx0" brushRef="#br0" timeOffset="2193">2386 442 1305 0,'0'0'385'0,"0"0"-151"16,0 0-3-16,0 0 53 15,0 0-73-15,0 0-110 16,28-131-22-16,6 124-22 16,5 4-23-16,-1 3 5 0,-1 0-28 15,-1 3-12 1,-10 17 1-16,-7 5 0 0,-14 4 5 16,-5 0-5-16,0 1 0 15,-14 0-11-15,-13-2-4 16,-2-6 14-16,-2-4-6 15,4-3 7-15,8-8 2 16,5-1-2-16,8-4 0 16,6 0-1-16,0-2-44 15,0 4 4-15,15-2 21 16,7 5 10-16,0 0-13 16,2 6 11-16,0 2 12 15,-2 3-20-15,0 4 18 0,-3 1 1 16,0 2-10-1,1 3 11-15,0-4 28 0,-7 4-28 16,-4-5 9-16,-6-1 80 16,-3-1-55-16,0-5 15 15,-22 0-17-15,-6-3-22 16,-3-6 44-16,-2-7-54 16,0 0 0-16,1 0 10 15,1 0-10-15,9-9-56 16,6-2-73-16,8-5-119 15,1 7-337-15,7-3-1365 0</inkml:trace>
  <inkml:trace contextRef="#ctx0" brushRef="#br0" timeOffset="2623">2286 143 1655 0,'0'0'368'0,"0"0"-146"16,0 0-11-16,0 0 48 15,0 0-44-15,0 0-131 16,0 0 0-16,41-10-17 16,5 3-25-16,0 2 36 15,7-4-78-15,7 7 7 16,-4-3 25-16,2 5-24 15,-5 0-15-15,-5-2 7 16,-7 2 0-16,-10 0 10 16,-9 0-10-16,-8 0-59 15,3 0-67-15,-6 0-233 0,-2 0-364 16</inkml:trace>
  <inkml:trace contextRef="#ctx0" brushRef="#br0" timeOffset="3109">3173 0 1986 0,'0'0'585'16,"0"0"-527"-16,0 0 101 15,0 0 99-15,0 0-130 16,0 0-60-16,76 135-22 16,-46-77-29-16,-2 5 33 0,-6 5-39 15,0 4-11-15,-5 9 39 16,-5-1-25-16,-7 3-10 15,-5-2 64-15,0-3-53 16,-8-8-15-16,-26-7-12 16,-14 7-87-16,7-17-142 15,2-13-675-15</inkml:trace>
  <inkml:trace contextRef="#ctx0" brushRef="#br0" timeOffset="11146">73 1497 1587 0,'0'0'274'16,"0"0"-121"-16,0 0-67 15,0 0 72-15,0 0 106 0,0 0-86 16,-27 134-124-16,20-65 25 15,5 1-1-15,-1 0-24 16,0-4 19-16,3-5-70 16,0-12 9-16,0-6-14 15,0-10 19-15,0-11-32 16,0-9 15-16,0-6 0 16,0-7-7-16,0 0 4 15,0-5-56-15,0-25 17 16,0-10-13-16,-2-13 36 15,-3-9-10-15,-4-9 29 16,3 1-27-16,4-1 21 16,2 11 6-16,0 8 8 15,5 14-2-15,17 10 13 16,7 11-19-16,0 9 1 0,8 8 24 16,0 0-17-16,4 0-8 15,-2 18 25-15,-2 2-25 16,-6 5 13-16,-9 0-12 15,-11 2-1-15,-11 5 28 16,0-5-16-16,-17 2-13 16,-16-3 1-16,-6-1-1 15,-6-3-10-15,1-4-81 16,4-1-37-16,10-8-58 16,8-5-305-16,10-4-226 0</inkml:trace>
  <inkml:trace contextRef="#ctx0" brushRef="#br0" timeOffset="11418">676 1462 1741 0,'0'0'549'15,"0"0"-441"-15,0 0 8 16,0 0 109-16,0 0-48 16,0 0-105-16,-137 130 7 15,115-70-73-15,5 5 12 0,12-2 25 16,5-3-42 0,0-4-2-16,5-6-73 0,34 3-177 15,-3-14-276-15,-2-10-406 16</inkml:trace>
  <inkml:trace contextRef="#ctx0" brushRef="#br0" timeOffset="12094">886 1585 1785 0,'0'0'572'0,"0"0"-510"16,0 0 26-16,0 0 110 0,0 0 14 16,-3 161-172-16,3-112-20 15,0-1-11-15,0-8-8 16,0-3-1-16,0-8-34 16,0-10-44-16,0-4 2 15,0-9-84-15,0-6 64 16,-4 0-45-16,-1-21 13 15,5-14 76-15,-3-5 23 16,3-10 29-16,0-3 0 16,0-2 11-16,0 3-5 15,0 6 2-15,12 8 16 16,1 13 52-16,4 12-42 16,2 10 31-16,5 3-10 0,-2 0-54 15,5 2 34-15,-1 12-35 16,-4 6 0-16,-6 1 23 15,-4 1-11-15,-12 4-12 16,0-2 10-16,0-1 6 16,-23-1-6-16,-2-6-10 15,1-4 0-15,-2-7 26 16,4-3-26-16,5-2 0 16,5 0 12-16,10 0 9 15,2 0 5-15,0 0-26 16,2 0 0-16,22 0-20 15,3 5 20-15,1 11 0 16,2 1 3-16,-2 4-3 0,-3 3-7 16,-6 4 7-16,-4 0 0 15,-6-3 21-15,-9-2-11 16,0-1-5-16,-3-2 72 16,-23 0-10-16,-7-3-11 15,-6-5-21-15,0-3 4 16,5-9 44-16,3 0-67 15,9 0-16-15,3-9-13 16,5-3-192-16,6 3-350 16,1 1-1588-16</inkml:trace>
  <inkml:trace contextRef="#ctx0" brushRef="#br0" timeOffset="13760">1596 1484 1478 0,'0'0'356'16,"0"0"-210"-16,0 0-11 16,0 0 73-16,0 0 11 15,0 0-90-15,-13 133-30 16,13-72-67-16,0 1 22 15,0-1-11-15,0-4-4 0,0-7-19 16,0-7-1-16,3-9-13 16,-3-3-6-16,2-7-78 15,1-3-62-15,2-3-192 16,2-5-247-16,0-11-887 0</inkml:trace>
  <inkml:trace contextRef="#ctx0" brushRef="#br0" timeOffset="14230">1999 2011 1099 0,'0'0'771'16,"0"0"-644"-16,0 0-53 15,0 0 90-15,0 0 43 16,0 0-63-16,0 0-142 16,10-96 7-16,2 64 14 15,2-6-23-15,3-4 5 16,0-3-5-16,2-8 0 0,3 3 8 15,0-1-8 1,-3 8 0-16,1 8 13 0,1 8 19 16,-9 12 17-16,5 7-24 15,0 8 11-15,0 0 33 16,2 23-34-16,3 15 31 16,2 10-25-16,-2 4-19 15,2 5-19-15,0-2 11 16,-2-3-14-16,0-8 1 15,0-3-1-15,-6-7-31 16,-1-3-126-16,-4-6-80 16,-3 0-124-16,-5-4-212 15,-3-12-1032-15</inkml:trace>
  <inkml:trace contextRef="#ctx0" brushRef="#br0" timeOffset="14445">2085 1871 1684 0,'0'0'352'16,"0"0"-256"-16,0 0-62 16,0 0 134-16,0 0 22 15,0 0-164-15,0 0-25 16,175-38-1-16,-110 31-89 15,-12 2-163-15,-14-1-456 0</inkml:trace>
  <inkml:trace contextRef="#ctx0" brushRef="#br0" timeOffset="14846">1948 1419 1318 0,'0'0'355'16,"0"0"-249"-16,0 0 23 16,0 0 81-16,0 0 2 15,0 0-100-15,0 0-72 16,3-58 46-16,30 53 39 16,6 2-94-16,9 3 33 15,3 0-26-15,2 0-17 16,2 0-2-16,-2 0-1 15,-3 0-28-15,-5 3 10 16,-1 7-126-16,4 5-127 16,-12-1-278-16,-5-1-1195 0</inkml:trace>
  <inkml:trace contextRef="#ctx0" brushRef="#br0" timeOffset="15162">2774 1344 1622 0,'0'0'337'0,"0"0"-246"16,0 0 64-1,0 0 117-15,0 0-75 0,0 0-69 16,0 0-74-16,167 140 10 16,-134-92 47-16,1 7-96 15,-3 0 35-15,-9 3 4 16,-8 2 15-16,-14-2-28 16,0-3-41-16,-28 28-83 15,-11-17-167-15,0-9-617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1:01.5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209 416 1355 0,'0'0'260'0,"0"0"-175"16,0 0 14-16,0 0 52 16,0 0 58-16,0 0-55 15,0-40-40-15,0 40 24 16,0 0-18-16,0 0-15 15,0 0-16-15,0 0-49 0,0 0 2 16,0 0-11-16,0 12-13 16,0 16 46-16,3 14-35 15,-3 11 13-15,0 9 9 16,0 0-42-16,0 1 3 16,0-6-12-16,0-9 9 15,0-5 11-15,0-13-20 16,0-7 0-16,3-9-6 15,0-3-24-15,0-9-36 16,0-2-59-16,-3 0 5 16,0-9 65-16,0-20-8 15,0-11 9-15,0-8 36 16,0-7-23-16,-9-5 11 0,3-3 6 16,1 3 24-16,5 4 2 15,0 6-1-15,0 10 24 16,0 5 38-16,8 5-36 15,9 5 29-15,2 5-5 16,4 5-12-16,2 5 19 16,6 5-28-16,3 5-1 15,2 0 17-15,3 0-31 16,-6 16 3-16,-3 8-6 16,-6 0-12-16,-12 10 33 15,-9 2-33-15,-3 3 6 16,0 1 3-16,-19-3-8 0,-6-1-1 15,-3-9 0-15,3-4 1 16,6-9 14 0,2-5-7-16,9-7-8 0,4-2 18 15,4 0-18 1,0 0-2-16,0 0-5 0,0 0-8 16,14 0 7-16,12 0 8 15,1 0 0-15,7 0-1 16,-3 13-29-16,3 2 12 15,-4 8 6-15,-5 1 3 16,-3 4-2-16,-7 3 11 16,-8-3 0-16,-4-1 6 15,-3-2 3-15,0-5-9 16,-22 0 12-16,-5-5-11 16,-7-3 32-16,-6-2-14 0,-1-4-1 15,-1-5-1-15,3 3-8 16,3-4-10-16,5 0 1 15,5 0-10-15,7 0-5 16,11 0-106-16,8-21-169 16,0 2-356-16,0-8-669 0</inkml:trace>
  <inkml:trace contextRef="#ctx0" brushRef="#br0" timeOffset="404">0 133 1560 0,'0'0'283'16,"0"0"-189"-16,0 0 111 16,0 0-1-16,0 0-20 15,0 0-47-15,0 0-40 16,81-37 39-16,-45 24-33 16,6 0-19-16,6 5 10 0,5 1-73 15,8 1 9 1,3 2-12-16,0 4-12 0,3 0 32 15,-2 0-38-15,-7 0 6 16,-8 0-4-16,-8 0-2 16,-11 0 0-16,-12 0-9 15,-4 6-46-15,-5 5-113 16,-4-1-308-16,-3-2-246 0</inkml:trace>
  <inkml:trace contextRef="#ctx0" brushRef="#br0" timeOffset="691">1100 534 2134 0,'0'0'333'16,"0"0"-252"-16,0 0 67 15,0 0 64-15,0 0-120 16,0 0-58-16,167-4 4 16,-122 4-38-16,-4 0-50 15,7 0-139-15,-15 17-182 0,-7 1-376 16</inkml:trace>
  <inkml:trace contextRef="#ctx0" brushRef="#br0" timeOffset="891">1069 886 1986 0,'0'0'383'15,"0"0"-272"-15,0 0-65 16,0 0 115-16,0 0-57 16,0 0-95-16,198 25-9 0,-117-23-147 15,-15 2-410 1,-13-3-1390-16</inkml:trace>
  <inkml:trace contextRef="#ctx0" brushRef="#br0" timeOffset="1733">1953 356 2089 0,'0'0'380'0,"0"0"-243"16,0 0-52-16,0 0 116 0,0 0-93 15,0 0-11-15,0 0-45 16,-3 168-29-16,3-105 16 16,-3 0-23-16,1-3 2 15,-1-5-16-15,1-10-2 16,2-7 0-16,0-14 4 16,0-8-2-16,0-10-4 15,0-6 2-15,0 0 0 16,0-8-7-16,0-22-19 15,0-10 4-15,0-14 7 16,0-5 3-16,0-9 12 16,0-5 0-16,0 3 0 15,0 4-11-15,0 9 10 0,7 12 1 16,10 12-1 0,8 7 1-16,3 12 2 0,9 6-1 15,1 8-1-15,1 0 16 16,1 8-16-16,-3 11 0 15,-8 9 0-15,-3 3 1 16,-9-1 22-16,-12 4-22 16,-5-1 7-16,0-3 14 15,-5 1-13-15,-18-8-9 16,1-3 8-16,-3-8-8 16,-1-5 9-16,4-4-9 15,3-3 0-15,5 0 20 16,3 0-20-16,5-5-11 15,3-3-5-15,3 1-10 16,0 1 10-16,9 1-13 0,16 5 29 16,-1 0-13-16,8 0-5 15,-1 11-5-15,0 9 4 16,-7 4 0-16,1 7 18 16,-2-1-4-16,-3 3 5 15,-4-4 23-15,-8 2-22 16,-5-6-1-16,-3-2 27 15,0-2 3-15,-15-3-3 16,-14 0-6-16,-8-2 6 16,-5-5 19-16,-2-2-38 15,-2-8-1-15,2-1 25 16,6 0-18-16,-1 0 3 16,8 0-5-16,2 0-12 0,7-3 18 15,5-3-18-15,3-1-1 16,9 2-14-16,2-3-53 15,3-2-88-15,8-15-297 16,15 0-272-16,-1 0-1152 0</inkml:trace>
  <inkml:trace contextRef="#ctx0" brushRef="#br0" timeOffset="2193">2620 17 1415 0,'0'0'373'16,"0"0"-202"-16,0 0 86 15,0 0 41-15,0 0-51 16,0 0-136-16,0 0-29 16,0-17 12-16,0 17-19 15,0 0-14-15,0 10-13 16,0 9 14-16,-6 8 12 16,-13 9-65-16,-3 2-9 15,-12 22-33-15,7-13-173 16,-2-3-720-16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44:45.2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79 216 734 0,'0'0'128'0,"0"0"-72"15,0 0 24-15,0 0-12 16,0 0 4-16,0 0 14 16,-15-23 12-16,10 20 38 15,3 1-73-15,-5 2 24 16,2 0 31-16,2 0-70 16,-3 0 9-16,1 0-29 0,-1 0-27 15,1 0 49 1,-1 0-43-16,1 0 35 0,2 0 86 15,0 0-43-15,0 0 29 16,3 0-18-16,0 0-28 16,0 0 47-16,0 0-75 15,0 0-16-15,0 0 34 16,0 0-56-16,20 0 21 16,5 0-15-16,9 0-7 15,7-3 21-15,12-4-22 16,14-1 0-16,8 1 31 15,12-1-30-15,5 3 8 16,2 1-9-16,2-2 0 16,1 3 32-16,-2-1-32 15,-6-1 0-15,-5-3 7 0,-11 3 1 16,-15-1-9-16,-13 4 1 16,-14 0 0-16,-11 2 0 15,-10-3 1-15,-7 3-1 16,-3-2 101-16,0 0-42 15,0-3 5-15,-13-3-36 16,-4 1-22-16,-3-4 51 16,-3-1-51-16,1 2-6 15,0 0 56-15,-4-1-40 16,2 4 2-16,2 0 6 16,2 2-15-16,6 2 79 15,2 1-87-15,7 2 9 16,3 0 24-16,2 0-33 0,0 0-2 15,7 0-16 1,22 17 17-16,10 5 21 0,6 9-21 16,2-1-9-16,6 5 0 15,0-2 18-15,-3 0-12 16,-2-6 3-16,-12-2 0 16,-11-7 9-16,-11-3-9 15,-11-3 0-15,-3 1 0 16,-9 3 2-16,-21 0-2 15,-6 2 0-15,-1 1-20 16,-3-3 20-16,11-3-132 16,9 2-61-16,8-5-302 15,10-7-251-15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22:34.1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0 235 1913 0,'0'0'366'0,"0"0"-274"15,0 0 41-15,153-153-52 16,-52 112-81-16,-15 16-152 15,-10 9-395-15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5:59:39.31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374 481 2455 0,'0'0'322'0,"0"0"-282"16,0 0-34-16,0 0 61 15,-157-77 51-15,116 77-63 16,2 11-55-16,5 16 8 15,12 12-17-15,13 2-9 16,9 7 18-16,4 3-15 16,26-3-4-16,9-1 18 15,8-5-32-15,-1-1 33 16,-2-4-6-16,-11-6-8 16,-11-3 13-16,-13-4 0 15,-9-3 1-15,-14-3 33 16,-31-4-15-16,-11-4 9 15,-7-7-21-15,-2-3-6 0,12-16-48 16,17-16-185 0,22-6-531-16</inkml:trace>
  <inkml:trace contextRef="#ctx0" brushRef="#br0" timeOffset="600">530 578 1810 0,'0'0'392'0,"0"0"-286"16,0 0 59-16,203-96-48 15,-138 48-45-15,-9-5-68 16,-12-2-3-16,-13-1-2 0,-22 0 2 16,-9 0 0-1,-7 4 48-15,-26 9-38 0,-9 7 101 16,-4 17 10-16,-2 17-45 15,3 2 14-15,6 27-52 16,2 26-15-16,6 12 28 16,9 15-50-16,8 8 8 15,6 3-1-15,6-2 5 16,2 0-22-16,0-8 8 16,0-14 0-16,0-11-9 15,0-21-4-15,0-13-10 16,0-17-5-16,0-5-28 0,10-11 38 15,13-24-7 1,7-7-11-16,6-6 34 0,10 0-51 16,4 11 23-16,-3 8 28 15,1 8-13-15,-7 11 15 16,-5 10 0-16,-5 0 14 16,-11 12 53-16,-8 14-30 15,-12-2 13-15,0-1 11 16,-3 0-29-16,-20-8-1 15,-2-7-29-15,-3-8-2 16,-2 0 28-16,1 0-28 16,7-3-4-16,6-7-2 15,10 4 4-15,6 6-7 16,0 0-21-16,6 14 30 16,18 16 9-16,7 7-9 0,5 5 6 15,12 4 2-15,11-5-8 16,49-9-66-16,-9-9-311 15,-8-14-751-15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44:59.1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0 549 1390 0,'0'0'184'0,"0"0"-140"15,0 0 11-15,0 0 61 16,156-97-27-16,-122 54-53 15,-1-5-9-15,-8-5 8 16,-2 1-6-16,-12-4 53 16,-9-1 21-16,-2 4-32 15,0 12 8-15,-8 9 11 16,-11 15 28-16,-7 17 7 16,-1 0-75-16,-7 29 3 15,3 27 21-15,-2 15-16 16,8 11 35-16,3 6-35 15,10 5-7-15,10-13-7 16,2-7-43-16,0-8-2 0,5-10 1 16,21-17-42-1,1-8 9-15,9-9-114 0,20-21-114 16,-6 0-301-16,-4-3-499 16</inkml:trace>
  <inkml:trace contextRef="#ctx0" brushRef="#br0" timeOffset="878">544 499 1932 0,'0'0'398'15,"0"0"-224"-15,0 0 39 16,0 0 12-16,0 0-71 0,-154 9-50 15,125 15-88-15,3 9 4 16,4 1-20-16,8 2 7 16,11 1 4-16,3-6-11 15,0-6-45-15,25-9-27 16,11-13-87-16,4-3 4 16,4-2-57-16,-3-21-57 15,-1-7 34-15,-12 3 86 16,-9 4 94-16,-10 7 55 15,-9 10 2-15,0 6 89 16,0 0 1-16,0 2-42 16,0 18 86-16,0 5-70 0,5 3-9 15,12-6-23-15,5-1-34 16,9-8-54 0,8-10-30-16,0-3-6 0,3 0-27 15,-5-16-4-15,-8-7 53 16,-3-4 57-16,-9-6 8 15,-6 0 3-15,-2 3 54 16,-7 8 63-16,1-4 76 16,-3 12 8-16,0 5-24 15,0 9 5-15,0 0-55 16,0 21-64-16,0 17-19 16,0 15 18-16,-3 17 34 15,-2 10-67-15,5 7-14 16,0 6 42-16,0 6-41 15,17-14 42-15,5-2-49 0,-5-10-3 16,-4-13 15-16,-2-10-21 16,-6-10 0-16,2-10-12 15,-7-9 20-15,0-17-16 16,0-4 4-16,0 0 4 16,0-4 0-16,-3-24-29 15,-6-12 4-15,1-10 9 16,-3-12-19-16,-1-15 20 15,4-9-33-15,-3-11-15 16,3-4 62-16,3-1-65 16,5 6 15-16,0 19 50 15,0 9-12-15,15 20 12 16,14 18-11-16,-1 12 12 0,5 9 5 16,0 5-4-16,1 4-1 15,-3 0 41-15,0 8-11 16,-4 10 5-16,-5-1-23 15,-8 3-12-15,-7 0 47 16,-7 6-47-16,0-2 12 16,-17 2 0-16,-17-1-12 15,-2-3-48-15,-3-1-82 16,-11-12-178-16,7-3-262 16,4-6-396-16</inkml:trace>
  <inkml:trace contextRef="#ctx0" brushRef="#br0" timeOffset="1119">446 258 1624 0,'0'0'201'15,"0"0"-116"-15,0 0 64 16,0 0 44-16,0 0-40 16,159-58-91-16,-128 58-48 15,-2 0-14-15,-2 33-106 0,-8 8-124 16,-4-2-426-16</inkml:trace>
  <inkml:trace contextRef="#ctx0" brushRef="#br0" timeOffset="1254">497 1187 2011 0,'0'0'0'0,"0"0"-225"16,0 0-1465-16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44:45.5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544 250 1877 0,'0'0'472'0,"0"0"-440"0,0 0 109 15,0 0 84-15,0 0-62 16,0 0-73-16,0 0-68 16,0 126 51-16,0-57-11 15,0 6-40-15,-3-5 44 16,-4-3-66-16,5-13 1 15,2-6-20-15,0-18 13 16,0-5-66-16,2-15-63 16,39-10-174-16,-9-10-187 15,2-15-79-15</inkml:trace>
  <inkml:trace contextRef="#ctx0" brushRef="#br0" timeOffset="193">870 266 1510 0,'0'0'671'16,"0"0"-534"-16,0 0-76 16,0 0 276-16,0 0-89 15,2 172-128-15,1-103-20 16,3 2-79-16,2-3 3 16,1-8-24-16,4-7-35 15,1-13-9-15,3-2-173 16,-5-11-311-16,-10-9-244 0</inkml:trace>
  <inkml:trace contextRef="#ctx0" brushRef="#br0" timeOffset="364">498 673 2045 0,'0'0'556'0,"0"0"-555"15,0 0 6-15,0 0 39 16,0 0-16-16,238 0-30 16,-143 0-186-16,-15 0-377 0</inkml:trace>
  <inkml:trace contextRef="#ctx0" brushRef="#br0" timeOffset="1180">1224 590 2136 0,'0'0'534'16,"0"0"-446"-16,0 0-23 16,0 0 170-16,0 0-99 15,0 0-73-15,0 0-37 16,-151 33-26-16,140 8 10 15,2 3-10-15,9 1 0 16,0-2-1-16,0-5-30 0,17-8-40 16,9-12-56-16,1-11-60 15,4-7 14-15,0-7-32 16,-3-23 38-16,-6-13 67 16,-2-2 22-16,-9 0 78 15,-2 7 7-15,-7 8 80 16,-2 12 77-16,0 10 33 15,0 8-32-15,0 5-50 16,0 25-99-16,0 8 58 16,8-1-53-16,6 3-15 15,3-11-12-15,8-9-5 16,3-10-58-16,3-7 2 16,-1-3-15-16,1-11 66 0,-2-13-57 15,-10-7 1 1,-2 1 63-16,-7 5 10 0,-3 5-1 15,-5 6 75-15,1 14-35 16,-3 0 15-16,2 9-37 16,1 19-3-16,6 4 25 15,4 0-40-15,10-1-4 16,2-8 2-16,9-12-26 16,-3-11-27-16,-2 0-51 15,0-4 16-15,-10-24 83 16,-2-5-24-16,-9-2 31 15,1 0 27-15,-7 1 10 0,-2 8 63 16,0 6-5-16,0 12 20 16,0 8 3-16,6 8-110 15,-2 27-8-15,3 20 81 16,1 13-68-16,6 12-4 16,3 11-9-16,5 2 1 15,4 2 52-15,1-4-38 16,-6-9-6-16,-11-14 25 15,-7-12-32-15,-3-22 2 16,-8-8-4-16,-18-14 1 16,-6-9 25-16,-8-3-26 15,-2-13 0-15,3-22 18 16,8-14-9-16,7-12-18 16,12-7 3-16,12-3-45 15,34-21-17-15,16 14-259 0,3 15-524 16</inkml:trace>
  <inkml:trace contextRef="#ctx0" brushRef="#br0" timeOffset="2435">2803 547 1694 0,'0'0'389'15,"0"0"-321"-15,0 0 32 0,0 0 175 16,0 0-68-16,0 0-85 15,-162-34-73-15,115 56 2 16,0 7 63-16,2 10-78 16,6 4-6-16,8 2-8 15,14-1-21-15,9 1 5 16,8-6-6-16,0-6-15 16,20-8 14-16,13-9-74 15,6-11 5-15,9-5-67 0,-4-11-17 16,4-24-1-1,-9-8-7-15,-3-13 32 0,-8-9 85 16,-6-5-2-16,-7-8 44 16,-5-2 3-16,-7 2 59 15,0 10 52-15,-3 12-1 16,0 19 30-16,0 14 4 16,3 16-60-16,0 7-2 15,4 5-45-15,2 31-4 16,-1 19 49-16,-1 13-59 15,-2 9 5-15,0 4 19 16,0-6-46-16,4-6-1 16,-1-18 0-16,4-8-13 15,2-12 12-15,3-14-59 0,0-12 0 16,2-5-16-16,3-2-27 16,3-24 56-16,-5-7 6 15,0 3 11-15,-7 3 19 16,-2 5 11-16,-6 11 0 15,-2 11 38-15,-3 0-37 16,4 20 10-16,-2 13 23 16,1 9-17-16,5-1 30 15,3-4-47-15,4-8-18 16,7-2 17-16,0-16-75 16,4-10 45-16,1-1 5 15,-4-7-59-15,-1-16 20 16,-5-7-6-16,-7 0 71 15,-1 2-3-15,-3 11 9 0,-4 1 46 16,-2 10 50-16,3 6-29 16,-3 0 14-16,4 24-68 15,1 6-2-15,0 5 37 16,7 0-54-16,-2-3-1 16,11-9-15-16,1-5 1 15,2-8-3-15,5-10-17 16,0 0-50-16,3-7 60 15,-4-19-36-15,-3-1-2 16,-3-2 20-16,-3 4 40 16,-5-1-16-16,-2 5 19 15,-7 7 0-15,0 4 31 0,2-1-20 16,-5 9 15 0,3-1 0-16,2 3-13 0,-2 0 47 15,0 3-59-15,-2 17-1 16,-1 5 47-16,2 3-46 15,-4 1 7-15,0 5-8 16,0-7 1-16,0-2 2 16,0-4-3-16,0-8 0 15,0-4 4-15,0-8-2 16,0-1-4-16,0 0-8 16,0 0 10-16,0-3-9 15,0-17-5-15,11-8-21 16,6-5 34-16,5 3-41 15,1 0 22-15,1 5 8 0,-4 9 12 16,-1 6 18-16,-2 10-11 16,0 0 29-16,2 10 53 15,-2 18-52-15,3 3 1 16,-4 1-29-16,1-2-2 16,0-2-14-16,5-6-89 15,12-11-179-15,-3-8-210 16,-7-3-1382-16</inkml:trace>
  <inkml:trace contextRef="#ctx0" brushRef="#br0" timeOffset="2930">4201 730 1994 0,'0'0'584'15,"0"0"-490"-15,0 0 135 16,0 0-45-16,-114 136-61 16,105-102-78-16,6-7-44 15,3 1-1-15,3-15-27 16,19-4-95-16,9-9-50 16,0 0-72-16,0-6-3 15,-4-16-30-15,-5-5 104 16,-7-1 132-16,-6-2 41 15,-7 5 99-15,-2 5 88 0,0 7 12 16,0 11 45-16,0 2-33 16,0 5-118-16,0 28 3 15,0 12-35-15,-2 10-14 16,-2 8-31-16,4-3 4 16,0 8-20-16,0-1 13 15,17-1 14-15,2-3 55 16,-5-8-58-16,-7-7-6 15,-7-13 15-15,0-6-22 16,-7-11-11-16,-15-2 0 16,0-11 9-16,-6-5 13 15,6 0-22-15,2-3 0 0,4-26-1 16,6-5-13 0,8-10-17-16,2-14-80 15,6-28-103-15,19 11-137 0,-6 10-382 0</inkml:trace>
  <inkml:trace contextRef="#ctx0" brushRef="#br0" timeOffset="3128">3320 389 2767 0,'0'0'219'0,"0"0"-219"0,0 0-24 16,0 0-12-16,212 46-44 15,-129-26-693-15</inkml:trace>
  <inkml:trace contextRef="#ctx0" brushRef="#br0" timeOffset="4155">4959 681 1448 0,'0'0'232'15,"0"0"-165"-15,0 0 17 16,0 0 92-16,0 0-57 16,0 0-36-16,0 0-21 15,99 54-22-15,-89-18-11 0,-1-3-13 16,-1-6-15-16,-4-5 17 16,-4-9-18-16,0-10 0 15,0-3 23-15,0 0 2 16,0-25-25-16,0-10-9 15,5-10 9-15,9-3 6 16,3-3-6-16,5 9 0 16,-3 9 1-16,1 16 12 15,-1 12 9-15,1 5 7 16,-1 22-10-16,-2 18 36 16,0 11-49-16,-3 2 1 15,-6 2 7-15,-4-5-13 0,-4-5 11 16,0-10-5-1,0-7-6-15,0-11 4 0,0-6-5 16,2-9 0-16,3-2-28 16,10 0-20-16,7-28 48 15,9-7-58-15,5-10-13 16,8-10-19-16,4-6-69 16,5-6 14-16,-3-3 29 15,-3 1 2-15,-4 2 63 16,-10 6 32-16,-8 10 19 15,-14 6 45-15,-8 16 5 16,-3 3 44-16,0 13 70 16,-12-1-14-16,-7 10 11 15,0 4-79-15,-1 0 3 16,1 2-1-16,2 17-69 0,3 14 6 16,6 8-21-16,1 9 0 15,2 9-7-15,5 7 13 16,0 2-6-16,0-2 0 15,0-6-11-15,0-8 10 16,0-9-32-16,0-9-10 16,0-16 43-16,0-5-43 15,0-10 27-15,0-3 10 16,3 0-19-16,9-20-4 16,7-10 4-16,3-8-53 15,6 3 39-15,0 2-25 16,0 11 26-16,-1 9 32 15,-5 13 12-15,-1 0 21 0,-4 18 38 16,-4 18 12-16,-4 1 21 16,-1 3-73-16,-2-5-24 15,-1-8-1-15,6-4-25 16,14-18-159-16,-5-1-178 16,-1-4-805-16</inkml:trace>
  <inkml:trace contextRef="#ctx0" brushRef="#br0" timeOffset="4778">6212 730 234 0,'0'0'1775'16,"0"0"-1470"-16,0 0-135 15,0 0 52-15,0 0 2 16,0 0-46-16,0 0-156 16,-123 0-13-16,99 11 48 15,-1 12-51-15,2 4 18 16,10 6-24-16,4 2 0 16,9 0 0-16,0-4 0 15,0-9-60-15,16-7-12 16,9-9-96-16,4-6 7 0,2 0-77 15,-4-13 45 1,-1-3 83-16,-7-1 37 0,-5 6 73 16,-6 7 16-16,-3 4 25 15,2 0 46-15,1 0 10 16,3 15-54-16,3 2-12 16,8 1-31-16,3-4-27 15,6-8-56-15,5-6-109 16,1 0-6-16,-1-9-80 15,-3-20 97-15,-5-3-25 16,-5-11-102-16,-6-5 308 16,-4-7 169-16,-4-8 11 15,-7-7 0-15,-2-1 6 0,0 5-56 16,0 7 24 0,0 22-3-16,0 17 32 0,0 20-36 15,0 7-59-15,0 39 65 16,0 17-30-16,0 14-32 15,-5 6 24-15,-1 0-85 16,6-6-9-16,0-11-9 16,0-11-12-16,11-12 0 15,9-13-62-15,-1-10-192 16,-2-13-69-16,-5-5-214 16,-10-2-533-16</inkml:trace>
  <inkml:trace contextRef="#ctx0" brushRef="#br0" timeOffset="4945">6450 775 1679 0,'0'0'522'16,"0"0"-464"-16,0 0-23 16,0 0-20-16,141-52-14 15,-90 42-1-15,4 0-111 16,-9 5-107-16,-19 3-389 0</inkml:trace>
  <inkml:trace contextRef="#ctx0" brushRef="#br0" timeOffset="5193">5828 533 1987 0,'0'0'487'0,"0"0"-418"16,0 0-23-16,0 0 136 15,0 0-8-15,0 0-133 16,0 0-16-16,167-103-13 16,-139 103-4-16,-3 0-16 15,1 0-131-15,1 9-152 16,-5 4-250-16,-3-3-235 0</inkml:trace>
  <inkml:trace contextRef="#ctx0" brushRef="#br0" timeOffset="5304">6210 255 1876 0,'0'0'574'0,"0"0"-471"16,0 0-23-16,151-171-80 15,-90 125-37-15,-11 8-547 0</inkml:trace>
  <inkml:trace contextRef="#ctx0" brushRef="#br0" timeOffset="6729">309 2128 1433 0,'0'0'259'0,"0"0"-158"16,0 0-31-16,0 0 36 16,0 0 15-16,0 0-52 15,-64-132 29-15,44 113-33 16,1 0 48-16,-3 11-18 16,-4 4-43-16,1 4-6 15,1 0-24-15,-5 12-14 0,5 14 1 16,0 7-9-16,5-6 0 15,11 5 0-15,6-3 6 16,2-5-7-16,0-1 1 16,10-6 0-16,9-6-1 15,7-6-41-15,4-5-21 16,1 0 11-16,3-18-22 16,2-14 46-16,0-12-43 15,-5-8 22-15,0-10 5 16,-9-12-7-16,-5-6 34 15,-7-5 11-15,-7-3 6 16,-3 10 19-16,0 13 46 16,0 15 7-16,0 19 28 0,0 19-36 15,0 12 13-15,0 0-41 16,0 33-35-16,0 16 25 16,0 14-24-16,0 20-2 15,0-3 13-15,0 9-12 16,0-4-2-16,0 1 1 15,0-6 0-15,12-13-15 16,-1-5 15-16,4-13-39 16,0-16 39-16,2-14-39 15,6-13-6-15,2-6-32 16,8-13 21-16,6-19 31 16,3-9-36-16,0-9-10 15,0 0 55-15,-3-5-20 0,-11 10 19 16,-8 1 11-1,-15 10 6-15,-5 9 25 0,0 10 7 16,-20 2 24-16,-7 13 72 16,-4 0-66-16,-3 2-3 15,3 24-7-15,7 9-34 16,4 0 37-16,6 5-48 16,12 8-6-16,2-8 19 15,0-1-11-15,22 0-10 16,9-9 1-16,5-5-16 15,8-12-8-15,9-3-159 16,26-10-106-16,-16-13-48 16,-12-9-1171-16</inkml:trace>
  <inkml:trace contextRef="#ctx0" brushRef="#br0" timeOffset="6941">722 1650 1610 0,'0'0'172'16,"0"0"-96"-16,0 0-42 15,0 0 63-15,0 0 74 16,0 0-97-16,109-131-55 16,-70 124-19-16,-6 7-25 15,-2 0-121-15,-1 0-48 16,-10 7-349-16,-9 1-779 0</inkml:trace>
  <inkml:trace contextRef="#ctx0" brushRef="#br0" timeOffset="7099">1183 1396 1275 0,'0'0'240'16,"0"0"-109"-16,0 0 16 15,0 0-45-15,0 0 5 16,0 0-31-16,0 0-76 15,100 80-61-15,-100-24-24 16,-17-8-155-16,-14-7-428 0</inkml:trace>
  <inkml:trace contextRef="#ctx0" brushRef="#br0" timeOffset="7310">83 1758 1670 0,'0'0'198'0,"0"0"-153"16,0 0-27-16,237 0-18 15,-142 0-173-15,-8-3-1520 0</inkml:trace>
  <inkml:trace contextRef="#ctx0" brushRef="#br0" timeOffset="8034">1662 2034 1857 0,'0'0'213'15,"0"0"-159"-15,0 0 57 16,0 0 12-16,149 5-18 0,-86-27-87 16,9-13 2-16,3-3-6 15,2-12-14-15,-11-1-22 16,-11-5-14-16,-14-1-20 15,-22 4 47-15,-16 6-11 16,-3 9 20-16,-6 8 13 16,-19 16 8-16,-7 6 56 15,3 8 5-15,-5 10-33 16,3 27 45-16,6 11-48 16,6 10-10-16,5 2 12 15,5 8-41-15,6-1 7 16,3-4-14-16,0-2 1 15,0-6 2-15,-2-10-3 16,-4-12 0-16,4-9-6 16,-5-8 6-16,5-16-1 0,-1 0 1 15,1 0-35-15,2-23 35 16,0-10-31-16,16-2-12 16,15 3 35-16,8-7-51 15,5 10 24-15,-1 6 0 16,-4 9 17-16,-9 8 3 15,-7 6 9-15,-13 4 6 16,-7 18 16-16,-3 2-5 16,0 2 11-16,-22-4 0 15,-3-2-21-15,-1-5 31 16,-1-8-32-16,1-1 0 16,4-6 23-16,3 0-23 15,7 0 7-15,7 0 14 0,2 0-20 16,3 0 11-1,0 0-12-15,12 3 0 0,13 14 4 16,-1 5-4-16,7 6 0 16,-2-1-1-16,1-1 1 15,3-6-12-15,3-3 3 16,7-11-90-16,18-12-109 16,-8-16-267-16,-8-12-281 0</inkml:trace>
  <inkml:trace contextRef="#ctx0" brushRef="#br0" timeOffset="8255">2678 1535 1506 0,'0'0'306'0,"0"0"-187"16,0 0 17-16,0 0 103 15,0 0-43-15,-3 179-49 16,3-115-98-16,0 4-2 15,0-4 27-15,0-3-62 16,0-5-12-16,8-8-41 16,1-9-72-16,-1-11-106 15,1-8-265-15,-9-15-310 0</inkml:trace>
  <inkml:trace contextRef="#ctx0" brushRef="#br0" timeOffset="8667">2485 1939 1510 0,'0'0'234'15,"0"0"-152"-15,0 0 22 16,0 0 20-16,0 0 33 16,151 0-89-16,-104 0-46 15,3 0 33-15,-4 0-32 16,-8 5-5-16,-1 13 7 15,-10 4 3-15,-1 11 4 16,-7 1-12-16,-5 4-9 16,-3-3 17-16,-5 3-28 15,-6-9 0-15,0-5-6 0,0-4 5 16,0-8-14-16,0-2 9 16,0-10 6-16,0 0 1 15,-6-4-1-15,1-21-6 16,2-12 6-16,0-9 1 15,3-10 6-15,0-1-7 16,3-2 2-16,16 7 5 16,9 7-7-16,3 12-10 15,2 13 9-15,3 13-36 16,3 2-30-16,4 5-102 16,18 5-12-16,-8 7-91 15,-9 3-737-15</inkml:trace>
  <inkml:trace contextRef="#ctx0" brushRef="#br0" timeOffset="9048">3498 1909 1570 0,'0'0'377'16,"0"0"-138"-16,0 0-16 15,0 0 18-15,0 0-68 16,-168-15-100-16,136 20 38 15,1 22-63-15,5 13-12 16,6 6-8-16,15 4-20 16,5-7-10-16,0-2 2 15,19-10-64-15,18-10-59 0,2-12-48 16,6-9-44-16,-4-7 21 16,-2-21-16-16,-8-5 104 15,-6-4 66-15,-8 4 40 16,-6 5 66-16,-6 10 77 15,-2 12 36-15,-3 6 38 16,4 0-111-16,-4 22-2 16,2 8 4-16,4 3-32 15,-1 0 17-15,4-6-68 16,5-4-24-16,-1-10-1 16,8-10-61-16,11-3-129 15,-1-16-384-15,-5-7-980 0</inkml:trace>
  <inkml:trace contextRef="#ctx0" brushRef="#br0" timeOffset="9705">4402 1630 978 0,'0'0'748'0,"0"0"-620"15,0 0-16-15,0 0 73 16,0 0-4-16,0 0 43 16,0 0-113-16,36 140-34 15,-25-64 22-15,-5 4-34 0,-4-5-9 16,-2-7-50 0,0-8 0-16,0-12-12 0,0-13-6 15,0-7-118-15,0-21-48 16,0-7-168-16,0 0-151 15,0-7-1217-15</inkml:trace>
  <inkml:trace contextRef="#ctx0" brushRef="#br0" timeOffset="9975">4196 1905 1525 0,'0'0'261'0,"0"0"-168"15,0 0 30-15,0 0 76 16,0 0-1-16,155 34-109 0,-93-29-28 16,-1-3-4-16,-1 7-19 15,-5 2 3-15,-8 5-28 16,-8 8-6-16,-6 9 43 16,-9 1-24-16,-12 5-8 15,-2-1 2-15,-5-3-13 16,-3-5-7-16,1-5-16 15,6-18-98-15,3-7-112 16,1 0-313-16,-4-7-376 0</inkml:trace>
  <inkml:trace contextRef="#ctx0" brushRef="#br0" timeOffset="10104">4734 1748 1358 0,'0'0'0'16,"0"0"-101"-16,0 0-212 0,0 0-244 0</inkml:trace>
  <inkml:trace contextRef="#ctx0" brushRef="#br0" timeOffset="10837">4971 1928 781 0,'0'0'85'0,"0"0"41"15,0 0 16-15,0 0-113 0,0 0 59 16,39 129 43 0,-39-119-21-16,0-8-32 0,0-2 23 15,0 0-11-15,0-7-55 16,0-16-34-16,0-4-1 16,2-1 7-16,10 1-7 15,2 4 44-15,6 5 0 16,-1 5 15-16,3 12 8 15,0 1-7-15,-2 1 43 16,3 22-11-16,-6 9-30 16,-4 6 9-16,-2 0-50 15,-6 1-2-15,2-7 0 16,-2-2-18-16,-2-13-2 16,-1-2 1-16,1-7-11 15,3-8 10-15,5 0-58 0,5-6-4 16,8-18 41-1,6-14-59-15,6-7 7 0,9-13 11 16,-1-2-44-16,7-11 48 16,-4 3 11-16,0 1 19 15,-7 4 29-15,-10 8 0 16,-7 5 100-16,-15 12 31 16,-8 8 36-16,0 9 29 15,-8 7-48-15,-15 9-29 16,1 5 5-16,0 0-73 15,-4 25-12-15,4 10-23 16,5 13-10-16,7 2 45 16,1 5-51-16,6 2 0 0,3 4 6 15,-2-4-5 1,2 2-2-16,-3-2 1 0,0-11 0 16,0-12-15-16,0-7 1 15,3-11-22-15,0-11 17 16,0-5-41-16,0 0 12 15,12-12 21-15,10-13 27 16,2 0-8-16,7 5 8 16,-2 4 0-16,-2 14 0 15,-4 2 1-15,-1 7 49 16,-5 20 28-16,0 12-12 16,-7-9 0-16,-1 2-49 15,-1-4-3-15,-2-8 7 16,2-6-21-16,4-13-49 0,5-1-119 15,-2-23-129-15,-3-1-385 16</inkml:trace>
  <inkml:trace contextRef="#ctx0" brushRef="#br0" timeOffset="11025">4860 1570 2440 0,'0'0'153'0,"0"0"-153"0,176-46-78 16,-77 14-209-16,-7-1-1560 16</inkml:trace>
  <inkml:trace contextRef="#ctx0" brushRef="#br0" timeOffset="11894">6963 1921 1465 0,'0'0'279'16,"0"0"-166"-16,0 0-33 16,0 0 43-16,0 0 65 15,0 0-83-15,-153-71-52 0,117 71 26 16,0 0-56-1,-5 23 18-15,5 13-10 0,6 5-6 16,7 5 5-16,13 4-24 16,10-5-5-16,0-1-1 15,8-12-1-15,20-7-27 16,11-10-59-16,5-10-21 16,6-5-9-16,3-18-38 15,-5-14 37-15,-4-11 48 16,-8-9 23-16,-2-9 32 15,-8-6 8-15,-7-11 7 16,-8-5 34-16,-5-8 34 16,-1 1 64-16,-5 5 29 15,3 12-52-15,0 18-3 16,-1 17 7-16,2 23-36 0,-1 15-2 16,2 10-63-16,0 40 43 15,-1 26 40-15,1 14-60 16,-2 11-14-16,-3 1-5 15,2-6-16-15,1-8 14 16,3-15-13-16,2-17-2 16,-3-12-13-16,7-11-123 15,0-16-80-15,-5-17-172 16,2 0-150-16,-6-5-1109 0</inkml:trace>
  <inkml:trace contextRef="#ctx0" brushRef="#br0" timeOffset="12083">6787 1698 1669 0,'0'0'328'0,"0"0"-213"16,0 0 55-16,0 0 18 15,0 0-67-15,193 60-66 16,-121-60-55-16,32 7-51 15,-18-2-181-15,-13-2-397 0</inkml:trace>
  <inkml:trace contextRef="#ctx0" brushRef="#br0" timeOffset="12398">7438 1850 1470 0,'0'0'585'16,"0"0"-436"-16,0 0-28 16,0 0 61-16,-62 132-18 15,62-97-91-15,0-3-23 16,16-1-50-16,13-9-2 16,1-5-8-16,1-8-12 15,-3-9-5-15,-6 0-22 16,-5-9 10-16,-5-19 33 15,-10-1-16-15,-2-12 22 16,0-1 11-16,-19 7-10 0,-7-4-1 16,-1 15 5-16,1 9-4 15,6 2-2-15,20 13-63 16,0 0-169-16,15 0-396 0</inkml:trace>
  <inkml:trace contextRef="#ctx0" brushRef="#br0" timeOffset="12678">7889 1795 1704 0,'0'0'370'0,"0"0"-180"0,0 0 45 15,0 0-12 1,-147 53-90-16,121-13-45 0,9 6-42 16,9 2-5-16,8-3 20 15,0 1-61-15,15-7-4 16,14-9-2-16,8-10-48 16,10-10-89-16,14-10-162 15,-10-8-270-15,-12-11-539 0</inkml:trace>
  <inkml:trace contextRef="#ctx0" brushRef="#br0" timeOffset="12902">7325 1610 1624 0,'0'0'213'16,"0"0"-156"-16,0 0-56 16,0 0 80-16,0 0 0 15,162-75-48-15,-122 75-33 16,1 15-58-16,-4 15-78 16,-15 4-220-16</inkml:trace>
  <inkml:trace contextRef="#ctx0" brushRef="#br0" timeOffset="13054">7467 2504 1872 0,'0'0'363'16,"0"0"-363"-16,0 0-37 15,0 0-167-15,101-131-602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5:23.7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 2699 0,'0'0'323'0,"0"0"-256"15,0 0-67-15,0 0 0 16,0 0 63-16,0 0 33 16,205 9-27-16,-33-9-20 15,57 0-28-15,20 0 54 16,-13 0 26-16,-23-3-74 15,-59 3 7-15,-33 0-23 16,-31 0-11-16,-18 0 0 16,7 0-40-16,1 0-52 15,26 0 1-15,-31 0-520 0,-15-11-605 16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5:23.8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2871 0,'0'0'0'0,"0"0"-264"15,0 0-444-15,0 0-488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5:23.9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2695 0,'0'0'314'0,"0"0"-314"16,0 0-722-16,0 0-1431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5:22.7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0 120 1994 0,'0'0'336'0,"0"0"-203"15,0 0-54-15,0 0 10 16,0 0 66-16,0 0-1 15,0 0-104-15,22 158-4 0,24-27 45 16,-5-2-59-16,-2-9 13 16,-6-16-15-16,-2-25-9 15,6 6 28-15,2 0-49 16,-6-14 0-16,-6-19 38 16,-3-19-37-16,-5-17 5 15,0-16 2-15,6-31 13 16,18-56 52-16,9-60-73 15,7-35 0-15,-8 8 23 16,-22 41-22-16,-9 54-1 16,-9 36-66-16,4 9-78 15,12 4-143-15,-1 8-448 16,-2 17-584-16</inkml:trace>
  <inkml:trace contextRef="#ctx0" brushRef="#br0" timeOffset="212">1082 1000 2645 0,'0'0'515'15,"0"0"-455"-15,0 0-15 16,0 0-25-16,0 0 20 15,0 0-40-15,0 0-193 16,23-13-441-16,-3 5-548 0</inkml:trace>
  <inkml:trace contextRef="#ctx0" brushRef="#br0" timeOffset="681">1914 492 1520 0,'0'0'1224'0,"0"0"-1058"16,0 0-145-16,0 0 46 16,-187-88 84-16,136 88-14 0,5 14-57 15,0 32-72-15,10 15 7 16,11 9-15-16,11 7 0 15,14-4 10-15,0-4-10 16,14-14-33-16,20-13 17 16,10-16-54-16,7-24 4 15,2-2-53-15,5-40-48 16,-2-21 52-16,-6-17-49 16,-7-14 103-16,-7-31 55 15,-11 7 12-15,-9-6 83 16,-8 13 17-16,-4 31 24 15,-4 11 60-15,0 25-81 16,0 31-10-16,0 11 9 16,0 29-72-16,0 54-8 15,0 43-8-15,0 2 2 0,0-5 32 16,0-17-48-16,0-21-6 16,0 8 0-16,8 5-22 15,0-14-86-15,-8 5-159 16,0-21-569-16,0-20-1352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5:25.6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 0 2107 0,'0'0'577'0,"0"0"-431"15,0 0 39-15,0 0-8 16,29 131-45-16,-29-91-101 15,-10 3-12-15,-13-1-19 0,3-5-77 16,7-16-112-16,7-11-407 16,6-10-760-16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5:26.1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0 263 2501 0,'0'0'473'0,"0"0"-430"16,0 0-43-16,0 0 109 16,36 186 14-16,-36-101-47 15,0 4-19-15,0 5-51 16,0-8 1-16,0-9-7 15,0-9-22-15,0-15 8 16,0-18-92-16,0-14 1 16,7-16-17-16,-5-5-34 15,1-23 61-15,-3-25-40 16,0-17 48-16,0-13 70 16,0-13-5-16,-8-5 22 15,-6-6 31-15,5 7 26 16,9 10 29-16,0 16 14 0,6 20 13 15,24 15 12-15,13 13-60 16,13 7-15-16,7 7 10 16,13 2-38-16,2 3-4 15,-3-1-18-15,-5 3-9 16,-9 0-31-16,-2 0-225 16,-15 0-298-16,-18 3-370 0</inkml:trace>
  <inkml:trace contextRef="#ctx0" brushRef="#br0" timeOffset="214">96 693 2230 0,'0'0'474'15,"0"0"-418"-15,0 0 9 16,0 0 100-16,179-18-35 15,-116 6-121-15,-1-1-9 16,-4 5-59-16,-5 5-111 16,0 3-146-16,-14 0-331 15,-17 6-690-15</inkml:trace>
  <inkml:trace contextRef="#ctx0" brushRef="#br0" timeOffset="401">84 1093 2121 0,'0'0'505'0,"0"0"-426"15,0 0 51-15,0 0 59 16,0 0-26-16,157 31-108 16,-90-39-55-16,8-6 0 15,22-4-278-15,-15 5-527 16,-16 4-1172-16</inkml:trace>
  <inkml:trace contextRef="#ctx0" brushRef="#br0" timeOffset="675">944 1130 2000 0,'0'0'387'0,"0"0"-277"15,0 0 22-15,0 0 115 16,0 0-11-16,0 0-139 16,0 0-8-16,128 128-10 15,-128-73-33-15,-25 5 1 16,-9-3-31-16,-2-2-16 16,5-7 23-16,12-10-23 15,11-9-11-15,8-16-4 0,10-4-57 16,36-9-20-1,62-13-188-15,-4-15-397 0,-2-5-496 16</inkml:trace>
  <inkml:trace contextRef="#ctx0" brushRef="#br0" timeOffset="895">1931 1102 2666 0,'0'0'329'15,"0"0"-329"-15,0 0 0 16,0 0 44-16,0 0 35 0,29 170-79 16,-49-117-48-1,-8 3-146-15,6-14-396 0,5-15-305 0</inkml:trace>
  <inkml:trace contextRef="#ctx0" brushRef="#br0" timeOffset="1329">2409 185 2751 0,'0'0'451'0,"0"0"-451"16,0 0-16-16,0 0 16 16,22 197 64-16,-17-108 10 15,1 7-46-15,-1-2-1 16,7-8-27-16,-4-10-6 16,1-13-15-16,-4-15-43 15,-2-16-70-15,-1-17-119 16,1-12-63-16,-1-3-3 15,5-31 13-15,-4-17 99 16,-3-16 142-16,0-17 65 16,0-9 21-16,0-10 90 15,-6-4 51-15,6 6 50 0,0 13 14 16,3 17 21 0,22 18 11-16,8 13-54 0,12 9-80 15,7 5-74-15,8 5-12 16,3 9-4-16,2 1-34 15,-2 6-7-15,-1 2-42 16,-1 0-71-16,1 22-205 16,-18 6-323-16,-15-1-225 0</inkml:trace>
  <inkml:trace contextRef="#ctx0" brushRef="#br0" timeOffset="1531">2481 652 1722 0,'0'0'1239'0,"0"0"-1106"15,0 0-133-15,0 0 0 16,0 0 47-16,212-58-27 16,-137 46-20-16,-2 4-105 15,7 8-200-15,-20 0-361 16,-19 18-1308-16</inkml:trace>
  <inkml:trace contextRef="#ctx0" brushRef="#br0" timeOffset="1704">2542 1043 2609 0,'0'0'505'0,"0"0"-505"15,0 0 0-15,0 0 33 16,0 0-33-16,149-31-57 16,-64 15-270-16,-6 6-473 0</inkml:trace>
  <inkml:trace contextRef="#ctx0" brushRef="#br0" timeOffset="2152">3136 1152 1923 0,'0'0'381'0,"0"0"-268"15,0 0-12-15,0 0 118 16,162 28 21-16,-142-12-114 15,-7 5-39-15,-10 4-59 16,-3 3 13-16,-8 0 25 16,-23-1-43-16,-5-2-23 15,-3-5-9-15,5-4-25 16,15-7 34-16,9-4-56 16,10-2-1-16,0-3-1 15,13 0 14-15,20 0 43 0,9 0 1 16,6 5 0-1,5 10 34-15,0 10-15 0,0 9 68 16,-5 2-31-16,-10 9-38 16,-13 1 44-16,-13 0-21 15,-12-7-7-15,-9-4 23 16,-28-7-55-16,-12-8 11 16,-8-10-5-16,-4-7-8 15,3-3-39-15,5-26-74 16,17-11-217-16,14-11-562 0</inkml:trace>
  <inkml:trace contextRef="#ctx0" brushRef="#br0" timeOffset="2648">3963 59 1433 0,'0'0'1162'0,"0"0"-1046"15,0 0-96-15,0 0 56 16,145-59 166-16,-118 68-89 16,-7 37-69-16,-4 19-7 15,-4 21 3-15,-4 6 11 16,1 3-25-16,8-4-55 0,5-14-11 15,5-15-13-15,4-17-20 16,3-18 1-16,-6-17-10 16,-3-10 17-16,-6 0 23 15,-7-5-22-15,-12-10 23 16,0 5 1-16,0 3 0 16,-26 7 15-16,-1 0-1 15,-4 9-10-15,6 21-4 16,6 15 5-16,9 6-13 15,10 9-4-15,0 5 12 16,26 3-6-16,11 6 15 16,9-3-9-16,7 5 0 15,-2-3 12-15,-12-4 11 0,-17-10-17 16,-19-9 7-16,-3-7 47 16,-36-13-54-16,-17-10-6 15,-34-20-54-15,12 0-149 16,5 0-591-16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5:24.7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130 223 1530 0,'0'0'548'0,"0"0"-459"15,0 0-70-15,0 0 142 16,-2 209 44-16,-1-118-93 15,-2 5-29-15,0-9-50 16,-2-10 3-16,0-11 12 16,4-19-29-16,-3-17-7 15,6-14-2-15,0-14 5 16,0-2-8-16,0-29-7 16,0-28-40-16,14-20 1 15,3-21-12-15,0-14 51 16,-3-2-10-16,3 7 13 15,-1 11-4-15,4 18 2 16,4 20 26-16,5 16 44 0,1 12-46 16,6 10 20-16,9 6-12 15,2 7-27-15,12 5 3 16,5 2-9-16,3 0 0 16,0 0-9-16,1 7-109 15,4 11-157-15,-16 0-298 16,-20-3-417-16</inkml:trace>
  <inkml:trace contextRef="#ctx0" brushRef="#br0" timeOffset="205">159 537 2104 0,'0'0'362'0,"0"0"-259"0,0 0-21 15,0 0 67-15,0 0 20 16,0 0-96-16,142 30-49 16,-64-30 3-16,18 0-27 15,32-1-118-15,-19-10-240 16,-25 6-559-16</inkml:trace>
  <inkml:trace contextRef="#ctx0" brushRef="#br0" timeOffset="417">0 967 1706 0,'0'0'1040'16,"0"0"-895"-16,0 0-117 15,0 0 40-15,0 0 77 16,207 6-67-16,-122-6-57 15,8-11-21-15,43-2-47 16,-21 1-258-16,-17 3-486 0</inkml:trace>
  <inkml:trace contextRef="#ctx0" brushRef="#br0" timeOffset="713">948 1162 2083 0,'0'0'371'0,"0"0"-286"15,0 0-48-15,0 0 135 16,82-127-5-16,-55 88-28 16,-1 14-33-16,-10 3-22 15,-5 12-4-15,-2 10-25 16,-6 0-12-16,-3 34 29 15,0 12-36-15,0 13-13 16,0 8-10-16,0-2-4 16,0 1-9-16,-3-9-43 0,3-9-20 15,0-10-54-15,8-15-252 16,17-14-442-16,0-9-1220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5:29.7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441 0 1840 0,'0'0'548'0,"0"0"-494"15,0 0 5-15,0 0 73 16,0 0-44-16,0 0-22 16,-47 116-50-16,43-48-4 15,1 10 49-15,3 3-60 16,0-2 10-16,0-1 18 0,0-5-28 16,-12-5 11-16,-14-5-12 15,-5-8 1-15,-11-2 30 16,-6-11-29-16,-1-7-2 15,-1-10 10-15,4-5-1 16,10-9 14-16,9-6-2 16,13-5 7-16,8 0 23 15,6 0-51-15,13 2-30 16,28 3 12-16,12 7 12 16,7 4 5-16,8 8-34 15,-2 11 23-15,-2 13-3 16,-13 13 9-16,-12 12 6 0,-20 10 3 15,-16 8 15-15,-3-2 35 16,-3-11-29-16,-14-12-12 16,7-15-12-16,10-22-30 15,22-14-251-15,14-10-542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5:59:42.41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2273 0,'0'0'349'16,"0"0"-286"-16,0 0-40 16,0 0 110-16,0 0-61 0,143 30-48 15,-124 5-24-15,-5 8-39 16,-14 31-121-16,0-8-454 15,0-8-1380-15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5:34.9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670 347 1962 0,'0'0'567'15,"0"0"-513"-15,0 0-42 16,0 0 93-16,0 0 64 16,161-10-24-16,-74 10-22 15,15 0-98-15,16 0 13 16,5 0-38-16,3 0-7 15,-10 0-7-15,-7 5-188 0,-3 14-172 16,-30 2-234-16,-29-4-936 16</inkml:trace>
  <inkml:trace contextRef="#ctx0" brushRef="#br0" timeOffset="247">455 628 2415 0,'0'0'485'0,"0"0"-485"16,0 0 17-16,0 0 32 16,206 17 104-16,-61-10-92 15,40 1-16-15,-9-2-45 0,-31-1 0 16,0 0 6-16,-3-5-6 15,22 0-71-15,6 0-144 16,-52-10-312-16,-46-4-407 0</inkml:trace>
  <inkml:trace contextRef="#ctx0" brushRef="#br0" timeOffset="563">1447 0 2485 0,'0'0'550'0,"0"0"-550"0,0 0 0 16,0 0 41-16,176 69 48 16,-84-25-19-16,9 6-53 15,11 8-11-15,-4 5 10 16,-7 6 13-16,-11 4-13 15,-24 4 42-15,-26 3-26 16,-33 3-26-16,-9 0 0 16,-56 1 0-16,-29 0 12 15,-19-11-18-15,-12-9-20 16,-8-11-16-16,1-12-62 16,-30-21-100-16,32-13-274 0,19-7-345 15</inkml:trace>
  <inkml:trace contextRef="#ctx0" brushRef="#br0" timeOffset="806">477 28 2483 0,'0'0'265'15,"0"0"-150"-15,-237 125-83 16,128 3 36-16,30 35 98 16,35-4-10-16,42-34-122 15,10-35-1-15,37-27-33 0,25 3-39 16,82 9-118-16,-12-12-436 16,0-22-1021-16</inkml:trace>
  <inkml:trace contextRef="#ctx0" brushRef="#br0" timeOffset="1869">4196 50 846 0,'0'0'1089'15,"0"0"-1004"-15,0 0-62 16,0 0 20-16,-173-26 14 16,129 95 95-16,1 62-57 15,19 80 9-15,9 42 28 16,10 33-96-16,3 11 6 15,-7-14 68-15,-6 11-45 16,-7 2 29-16,-14 11-78 16,-14-11-15-16,-20-2 24 15,-13-15-25-15,-15-26 0 16,-16-19 50-16,-17-19-33 0,-15-10 5 16,-10-17-22-16,-5-14 6 15,-1-20 21-15,22-38-27 16,31-39 0-16,28-34 16 15,20-20-15-15,5-5 12 16,8-13-12-16,10-5-1 16,21 0 0-16,17-19-24 15,0-5-21-15,22 1 27 16,26 7-12-16,13 13 29 16,14 3-27-16,9 27 28 15,5 31 12-15,17 44-12 16,8 64 0-16,9 78 24 0,-8 45 6 15,-20 29 0-15,-20 19-15 16,-17-5 10-16,-8 27 53 16,-11 12-57-16,-8 4 12 15,-14-15 34-15,0-21-26 16,-5-26-1-16,-5-18-14 16,8-20 11-16,-4-38 38 15,2-53-73-15,4-57 5 16,2-49-7-16,5-29-24 15,8-4-46-15,41-5-104 16,-6-13-300-16,-5-24-348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5:38.0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106 150 1815 0,'0'0'554'0,"0"0"-495"16,0 0-35-16,0 0 65 16,-3 152 79-16,3-26-9 15,0 34-112-15,0-7-32 16,0-32 24-16,0-41-27 15,-2-35-7-15,-1-2-5 16,0-6 0-16,3-6 18 0,-2-19-18 16,2-12 0-16,-7 0 30 15,0-32-19-15,-2-24-11 16,-4-36-18-16,-2-45 18 16,4-33-13-16,6 9 8 15,5 36-45-15,0 45 49 16,24 37-15-16,16 8 16 15,13 5-18-15,13 9 12 16,7 21-20-16,-1 0 19 16,1 28 7-16,-11 14-7 15,-12 11 7-15,-16 9 0 16,-24 0-1-16,-10 2 1 16,-24 2 49-16,-36-3-48 0,-15-8 7 15,-12-7 24-15,-4-18-25 16,8-15-1-16,10-15-6 15,20 0-19-15,27-30-84 16,29-38-213-16,33 7-252 16,12 4-1254-16</inkml:trace>
  <inkml:trace contextRef="#ctx0" brushRef="#br0" timeOffset="241">1066 84 2018 0,'0'0'388'0,"0"0"-292"16,-137 132 32-16,71 2 122 0,1 44-82 16,21 15-43-16,21-29-58 15,23-46-35-15,0-46-25 16,12-17-7-16,24 4-33 15,12-9-100-15,51-13-211 16,-12-19-374-16,-3-18-1228 0</inkml:trace>
  <inkml:trace contextRef="#ctx0" brushRef="#br0" timeOffset="616">1573 274 2263 0,'0'0'265'16,"0"0"-180"-16,-10 221-69 15,1-105 126-15,4-4 58 16,5-5-106-16,0-17-44 16,0-18-44-16,0-19-6 15,2-20 2-15,4-16-2 16,-6-17-15-16,0-2 9 15,0-38-38-15,0-21 3 16,0-16-28-16,-11-22 43 16,-3-26 19-16,0 7 13 0,6-5-6 15,8 10 0-15,0 27 10 16,10 8 29-16,33 26-18 16,13 19-19-16,14 22 19 15,7 11-12-15,10 0-8 16,-3 2-1-16,-1 15-19 15,-4 1-43-15,18 1-136 16,-19-5-362-16,-16-2-414 0</inkml:trace>
  <inkml:trace contextRef="#ctx0" brushRef="#br0" timeOffset="819">1510 698 2299 0,'0'0'459'0,"0"0"-459"15,0 0 6-15,176 5 15 16,-81-5 22-16,5-12-43 16,3-4-12-16,17 16-231 15,-28 0-342-15,-25 0-192 0</inkml:trace>
  <inkml:trace contextRef="#ctx0" brushRef="#br0" timeOffset="1006">1588 1266 2165 0,'0'0'698'0,"0"0"-622"16,0 0-39-16,0 0 1 15,161-20 15-15,-71 5-35 16,11 2-18-16,38 8-197 16,-22 3-367-16,-19 2-269 0</inkml:trace>
  <inkml:trace contextRef="#ctx0" brushRef="#br0" timeOffset="1276">2558 1450 2090 0,'0'0'364'0,"0"0"-364"15,0 0 27-15,37-142 1 16,-18 100 170-16,2 7-23 16,-11 13-53-16,-4 9 14 15,-3 13-32-15,-3 0-6 16,0 25-63-16,0 20-1 15,0 16 38-15,0 8-71 16,0 4 11-16,0-1-12 16,0-8-15-16,5-8-69 15,26-12-139-15,-3-13-337 0,-3-19-386 16</inkml:trace>
  <inkml:trace contextRef="#ctx0" brushRef="#br0" timeOffset="1869">3354 1209 2364 0,'0'0'275'0,"0"0"-275"16,0 0 0-16,-123-159 12 0,99 81 77 16,3-14-32-16,11-12-57 15,3-8 17-15,7-4-17 16,0 7 13-16,17 12 7 15,23 19 10-15,13 19-10 16,16 27 3-16,12 23-11 16,14 9 46-16,8 34 2 15,1 35-20-15,2 41 53 16,-9 41-60-16,-27-5-6 16,-22-13 44-16,-29-23-64 15,-19-32 23-15,0 2-11 16,0 3-13-16,-9-23-12 15,-4-17-22-15,4-20-66 0,9-23-94 16,5-21-436-16,15-16-526 16</inkml:trace>
  <inkml:trace contextRef="#ctx0" brushRef="#br0" timeOffset="2259">4339 402 1472 0,'0'0'1295'16,"0"0"-1131"-16,0 0-136 16,0 200 101-16,0-101 57 15,0 4-55-15,0 0-89 16,0-10-34-16,0-7 13 16,0-14-21-16,-2-14-17 15,-5-13-11-15,2-20-77 0,0-17-9 16,1-8-16-16,-1-28-114 15,2-25 50-15,0-19 47 16,3-37 51-16,0-36 5 16,0 4 28-16,0 11 63 15,0 22 0-15,0 38 43 16,0 7 127-16,11 11-39 16,12 25 24-16,13 18 39 15,11 9-92-15,12 0-11 16,7 7-73-16,7 12-16 15,1-5 20-15,-8 1-22 16,-2-2-49-16,-5 0-69 16,-14-2-205-16,-13 0-297 0,-20-4-470 0</inkml:trace>
  <inkml:trace contextRef="#ctx0" brushRef="#br0" timeOffset="2441">4390 769 1842 0,'0'0'392'0,"0"0"-284"15,0 0 27-15,0 0 75 16,147 24-126-16,-91-24-52 16,2 4-32-16,17 8-94 0,-15 0-236 15,-16 4-446-15</inkml:trace>
  <inkml:trace contextRef="#ctx0" brushRef="#br0" timeOffset="2643">4386 1359 2462 0,'0'0'642'16,"0"0"-585"-16,0 0-57 15,0 0 87-15,0 0-21 16,193-25-35-16,-118 12-31 0,4 3-30 16,27 2-124-1,-21 6-489-15,-6 2-923 0</inkml:trace>
  <inkml:trace contextRef="#ctx0" brushRef="#br0" timeOffset="2960">5165 1364 2372 0,'0'0'409'0,"0"0"-409"16,0 0 0-16,0 0 28 15,150-43 104-15,-105 43-14 16,-6 15-90-16,-12 19 16 0,-15 5-1 15,-12 7 20-15,-5 6-7 16,-34-2-40-16,-12 0 15 16,-4-6-25-16,2-10 11 15,10-11 17-15,16-8-20 16,15-7-7-16,12-8 7 16,7 0-14-16,29 0-9 15,16-8-27-15,43-24-151 16,-12 2-317-16,-9-1-415 0</inkml:trace>
  <inkml:trace contextRef="#ctx0" brushRef="#br0" timeOffset="3265">5648 0 2718 0,'0'0'257'16,"0"0"-257"-16,0 0-18 15,0 0 18-15,155 116 73 16,-81-41 56-16,20 36-84 16,1 37 3-16,-9 36 18 15,-18 12-38-15,-30-14 30 0,-23-23-40 16,-15-41-18-1,0-28 42-15,-24-24-42 0,-8-16-42 16,-4-4 21-16,-2-7-79 16,6-23-95-16,12-16-456 15,14 0-1072-15</inkml:trace>
  <inkml:trace contextRef="#ctx0" brushRef="#br0" timeOffset="3433">6638 1030 2581 0,'0'0'488'15,"0"0"-425"-15,190 0-63 16,-96 0-75-16,10 0 32 0,29-3-54 16,-22-2-683-16,-26 2-632 15</inkml:trace>
  <inkml:trace contextRef="#ctx0" brushRef="#br0" timeOffset="3593">6730 1394 2897 0,'0'0'537'0,"0"0"-489"15,0 0-48-15,192-3-49 16,-69-9-34-16,-14 3-476 0,-15-2-1305 15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5:30.3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617 560 1852 0,'0'0'519'0,"0"0"-455"16,0 0-30-16,0 0 152 16,-3 144-16-16,0-74-79 15,1 4-24-15,-7-3-67 16,1-5 6-16,5-13-6 16,3-10-55-16,0-18-175 15,11-15-394-15,6-10-665 0</inkml:trace>
  <inkml:trace contextRef="#ctx0" brushRef="#br0" timeOffset="157">575 330 2056 0,'0'0'510'16,"0"0"-409"-16,0 0 69 15,0 0-29-15,0 0-141 16,0 0-111-16,0 0-138 15,70 66-328-15,-34-42-620 0</inkml:trace>
  <inkml:trace contextRef="#ctx0" brushRef="#br0" timeOffset="478">904 851 1475 0,'0'0'242'16,"0"0"-134"-16,0 155 53 15,-13-93 58-15,-1-6-55 16,2-14-105-16,7-12-31 16,0-14 2-16,5-14-29 15,0-2 71-15,0-21-34 16,0-24-38-16,22-14 0 16,9-11-1-16,10-11 1 15,10 5-1-15,4 8-10 16,1 16 11-16,-5 14 1 15,-7 21 15-15,-6 14 18 16,-4 3 13-16,-6 28 41 16,-11 12-14-16,-2 13-60 15,-10 2 4-15,-3 3-18 0,7-2-52 16,28 3-155-16,-5-16-24 16,4-13-679-16</inkml:trace>
  <inkml:trace contextRef="#ctx0" brushRef="#br0" timeOffset="1574">2040 684 978 0,'0'0'1308'15,"0"0"-1043"-15,0 0-111 0,0 0 51 16,-193-42-33-16,140 44-34 15,3 23-75-15,9 7-24 16,7 9-29-16,12 2 0 16,13 5-16-16,9-1 6 15,0-2-29-15,14-4 11 16,17-9-57-16,5-11 9 16,3-18-27-16,3-3-63 15,0-9 50-15,-3-31 12 16,-5-15 2-16,-7-19 52 15,-4-13 18-15,-10-10 22 16,-1-12 14-16,-7-3-6 0,-5-1 54 16,4 19 31-1,-4 21 23-15,0 26 55 0,0 24-76 16,0 23-15-16,0 10-49 16,0 43-31-16,2 25 35 15,1 22-25-15,0 11-9 16,2 7 20-16,4 0-21 15,5-9-1-15,2-5-8 16,4-11-52-16,5-20-7 16,6-18-53-16,8-20-30 15,5-23 63-15,9-12-40 16,9-14 9-16,-1-29 93 16,1-12-83-16,-4-8 77 15,-11-8 12-15,-10 3 20 16,-17 5 44-16,-13 12 17 0,-7 8 43 15,-2 12 42-15,-29 17 18 16,-8 11-19-16,-9 3-82 16,2 15-8-16,0 23 28 15,7 12-62-15,15 8-12 16,10 2 19-16,14-1-28 16,2-4-6-16,37-7-38 15,17-9-26-15,14-15-1 16,11-13-136-16,6-11-38 15,-2 0 209-15,-3-15-55 16,-15-18 4-16,-18-9 39 16,-13-4 48-16,-12-2 74 0,-14 1 26 15,-6 6 62-15,-4 6 66 16,0 11-53-16,0 8-37 16,-6 16-42-16,0 0-45 15,1 40-21-15,-1 27-21 16,1 44 1-16,5 46 22 15,0 33-31-15,14 8 10 16,13-14-1-16,1-45-1 16,-11-45-4-16,-6-28-5 15,-2-19 0-15,-4-6-1 16,0-9-20-16,-1-6 0 16,-4-26-3-16,0 0 1 15,-9-43 2-15,-8-24-36 0,-5-35 26 16,-3-48 15-1,-6-51-10-15,3-25 7 0,6 3-22 16,8 50 41-16,14 59-7 16,0 46 7-16,0 31 0 15,23 9 3-15,13 8-2 16,17 8 0-16,11 12 10 16,6 10 4-16,-1 22 13 15,-5 14-27-15,-19 4-1 16,-16 4 0-16,-27 5 0 15,-2-4-1-15,-31-3-44 16,-17-9-38-16,-1-10-21 16,6-18-101-16,16-15-107 15,13-2-187-15,14-21-167 0</inkml:trace>
  <inkml:trace contextRef="#ctx0" brushRef="#br0" timeOffset="2174">3697 945 1407 0,'0'0'222'0,"0"0"-172"16,0 0 119-16,173-55 8 15,-129 25 37-15,-6-6-56 16,-14-2-57-16,-12-4 22 16,-12-1 1-16,0 2-66 15,-26 0 41-15,-10 8-6 16,-5 13-16-16,-2 13 15 0,-1 7-40 15,5 14-4-15,8 28-31 16,12 14-8-16,13 4-18 16,6 5-11-16,13-5-20 15,27-6 2-15,10-12-58 16,9-14-58-16,5-18 54 16,0-10-9-16,-3-7-32 15,-5-26 46-15,-8-7 71 16,-10-5 24-16,-7-1 10 15,-6 8 50-15,-6 11 35 16,-7 15 6-16,-3 12-13 16,-6 4-23-16,-3 31 5 15,0 17 3-15,0 3-67 0,0-1 6 16,-9-1-12-16,1-7-3 16,1-17-6-16,5-8-7 15,-1-16 1-15,1-5 1 16,2-7-8-16,0-29 2 15,0-9 13-15,5-11-3 16,18-6 9-16,7-4-18 16,9 2 19-16,3 8-7 15,0 13 7-15,-3 21 0 16,-8 17 33-16,-7 5 25 16,-7 26 0-16,-8 18-22 15,-4 12-16-15,-2 3 37 16,6 2-57-16,4-3 0 15,10-6-6-15,7-12-68 16,32-14-151-16,-9-14-354 0,-2-12-468 0</inkml:trace>
  <inkml:trace contextRef="#ctx0" brushRef="#br0" timeOffset="3398">5126 646 2099 0,'0'0'647'0,"0"0"-548"16,0 0 89-16,0 0 1 15,-157-12-44-15,116 38-49 16,4 8-77-16,9 5 3 16,12 7-22-16,13 2-3 0,3-3-12 15,3-2-24-15,22-11-44 16,6-6 33-16,5-14-51 15,3-12 4-15,3-2 1 16,-4-31 12-16,-1-14 62 16,-4-16-26-16,-7-12 48 15,-4-13 15-15,-5-16-13 16,-7-9 41-16,-3 1-27 16,-5 10 14-16,1 18 51 15,-3 29 7-15,3 28-2 16,-3 27 13-16,2 14-88 15,-2 49 15-15,0 26 16 0,0 13-9 16,0 10 25 0,0 4-58-16,0-3 0 0,0 0 12 15,0-8-12-15,0-4 0 16,0-13-16-16,4-18-19 16,23-20 25-16,15-22-64 15,8-23 41-15,8-5 13 16,4-33-28-16,6-14 28 15,-2-11-22-15,-2-7 24 16,-10-1 0-16,-13 1 8 16,-15 6 10-16,-13 10 19 15,-13 4 31-15,0 7 13 16,-16 8-22-16,-12 5 4 16,-6 5 36-16,-5 13-79 15,3 7 13-15,2 0 10 0,3 18-25 16,7 16 0-16,7 11-6 15,8 8 6-15,9 4-9 16,0 1-19-16,17 1-20 16,14-12-26-16,10-9 0 15,10-13-10-15,11-20-6 16,1-5 69-16,7-18 6 16,-3-23 5-16,-8-1-1 15,-12 0 2-15,-10 8 9 16,-15 15 16-16,-8 11 21 15,-9 8 2-15,-2 8 18 16,-3 22-19-16,0 11-1 16,0 4-29-16,0 0-2 0,0-6 4 15,0-11-4-15,0-10-6 16,-3-10 0-16,-2-8-9 16,0 0 3-16,-2-21-9 15,5-12-2-15,2-11 16 16,0-12-10-16,14-1 11 15,11-6-1-15,6 8-22 16,2 7 23-16,1 12-12 16,-4 19 12-16,1 17 12 15,-3 0-10-15,-3 24 19 16,1 22 21-16,-7 13-36 16,0 6 25-16,3 5-31 0,7-2 1 15,3-3 13-15,8-13-14 16,-3-9-15-16,2-15-5 15,-6-16-43-15,1-12-1 16,-4 0-25-16,1-29-11 16,-4-19 46-16,-1-13-10 15,-2-14 36-15,0-11 13 16,-5-12-10-16,-2-27 24 16,-4-28-10-16,-4 7 11 15,-4 13 43-15,-5 28 19 16,0 35 42-16,0 9 53 15,0 18-43-15,0 29 22 16,0 14-86-16,0 45-41 0,0 45 79 16,-12 41-46-1,2-1 17-15,1-4 20 0,4-16-55 16,2-19 3-16,3 11-27 16,0 7 3-16,0-11-16 15,0-13-88-15,0-15-73 16,0-15-92-16,0-20-418 15,0-19-397-15</inkml:trace>
  <inkml:trace contextRef="#ctx0" brushRef="#br0" timeOffset="3561">6618 591 1333 0,'0'0'1628'16,"0"0"-1367"-16,0 0-210 0,0 0 40 15,210-40-55-15,-112 35-36 16,40 5-24-16,-20 0-440 16,-26 0-1476-16</inkml:trace>
  <inkml:trace contextRef="#ctx0" brushRef="#br0" timeOffset="12034">61 2929 1348 0,'0'0'703'0,"0"0"-485"16,0 0-71-16,0 0-45 15,0 0 29-15,-36 141 80 16,36-41-57-16,0 16-98 16,0 7-17-16,0-18 8 15,0 3-46-15,0-13 6 16,0-17-7-16,0-17 0 15,0-22-3-15,0-21 3 16,0-18-9-16,0 0 7 16,0-38-47-16,0-22-6 15,0-25 8-15,0-43 26 16,-5-43 6-16,2-45 6 16,3-2 9-16,0 39 0 0,3 58-9 15,16 64 9-15,13 21 7 16,9 9 4-16,18 10 34 15,14 12-44-15,10 5 20 16,3 33 13-16,-4 14-23 16,-13 15-8-16,-22 8-3 15,-25 1 1-15,-22 5 40 16,-10-4-34-16,-43-1-5 16,-19-8 31-16,-10-11-32 15,-1-11-2-15,4-16-9 16,16-18-49-16,18-7-23 15,39-32-205-15,6-14-284 0,15-4-535 16</inkml:trace>
  <inkml:trace contextRef="#ctx0" brushRef="#br0" timeOffset="12290">1292 2560 2297 0,'0'0'347'0,"0"0"-284"15,-137 191 100-15,65-41 56 16,6 51-82-16,13 13-10 16,24-16-76-16,21-25-11 15,8-57-40-15,0-31 2 0,17-24-4 16,10-22-1-16,19-3-112 15,43-16-53-15,-6-8-176 16,-7-12-439-16</inkml:trace>
  <inkml:trace contextRef="#ctx0" brushRef="#br0" timeOffset="12695">1490 2934 26 0,'0'0'2521'16,"-5"133"-2213"-16,2-40-196 0,-3 17-68 15,6-10 126-15,0 7-48 16,0-12-88-16,0-14-15 16,14-17-12-16,-2-16-6 15,-7-18-2-15,-2-17-23 16,-3-13-33-16,0-5 21 15,0-38-51-15,0-17 26 16,0-18 16-16,-6-33 2 16,-10-31 31-16,1 9-50 15,1 9 41-15,9 27 8 16,5 29 13-16,0 7 13 16,12 6 33-16,26 22-14 0,18 16 26 15,17 11-45-15,16 6 14 16,9 0-12-16,2 0-14 15,1 0-1-15,-7 6-4 16,-4-4-40-16,-9-2-53 16,-6 5-142-16,-19-2-372 15,-22 2-546-15</inkml:trace>
  <inkml:trace contextRef="#ctx0" brushRef="#br0" timeOffset="12890">1533 3293 2227 0,'0'0'381'15,"0"0"-292"-15,0 0-78 0,0 0 92 16,150 20 30-16,-58-20-69 16,12 0-64-16,2 0-24 15,27 0-110-15,-27 8-366 16,-24-1-627-16</inkml:trace>
  <inkml:trace contextRef="#ctx0" brushRef="#br0" timeOffset="13074">1596 3888 2565 0,'0'0'461'15,"0"0"-461"-15,0 0-42 16,196 0 24-16,-95 0 10 16,57 0 8-16,-24-8-245 15,-20 7-568-15</inkml:trace>
  <inkml:trace contextRef="#ctx0" brushRef="#br0" timeOffset="13326">2623 4094 2031 0,'0'0'489'0,"0"0"-489"0,0 0 0 16,123-161 41 0,-90 111 96-16,-4 9 49 0,-10 14-58 15,-14 15-11-15,-5 12 45 16,0 10-109-16,-7 33-23 15,-17 14 63-15,2 11-55 16,5 7-29-16,3-2-9 16,12-5-72-16,2 5-93 15,2-18-560-15,10-15-1082 0</inkml:trace>
  <inkml:trace contextRef="#ctx0" brushRef="#br0" timeOffset="13665">2874 2647 2424 0,'0'0'571'0,"0"0"-567"0,0 0-2 15,221 106 71 1,-126-30 48-16,11 36-25 0,-5 41-23 16,-21 31-25-16,-39 10 27 15,-41-13-75-15,-30-21 9 16,-32-40-9-16,7-24-6 15,-20 6-116-15,22-36-399 16,2-11-849-16</inkml:trace>
  <inkml:trace contextRef="#ctx0" brushRef="#br0" timeOffset="14375">4037 3054 1033 0,'0'0'1030'16,"0"0"-882"-16,0 0-113 16,0 0 66-16,0 163 98 15,12-59 9-15,2 11-97 16,-4 3-35-16,0-5-40 16,-5-10-35-16,-3-17-1 15,-2-19 0-15,0-16 0 16,0-21 3-16,0-21-2 15,-2-9-2-15,-6-15-8 16,-1-34-72-16,1-20 62 0,-1-39-5 16,1-42 24-1,2-47-8-15,3-3 8 0,3 32 0 16,0 52 3-16,9 61-3 16,18 20 61-16,10 7-26 15,11 8-14-15,12 8 49 16,10 12-56-16,7 5-1 15,0 30 35-15,-4 8-29 16,-12 4 4-16,-13 6-23 16,-20 2 0-16,-20-3 13 15,-8 2-13-15,-31-1 0 16,-22-3-19-16,-11-5 2 16,-3-7-20-16,6-14-99 0,8-15-115 15,22-9-223-15,14 0-256 16</inkml:trace>
  <inkml:trace contextRef="#ctx0" brushRef="#br0" timeOffset="14632">5309 2652 2225 0,'0'0'462'15,"0"0"-411"-15,0 0-29 0,-174 154 160 16,75-13-1-16,2 48-8 16,13 15-111-16,36-30-11 15,29-46 8-15,19-50-58 16,2-13-1-16,32 3-1 16,17-1-53-16,16-4 0 15,49-31-163-15,-12-16-291 16,-15-16-277-16</inkml:trace>
  <inkml:trace contextRef="#ctx0" brushRef="#br0" timeOffset="15022">5592 3026 2000 0,'0'0'497'0,"0"0"-411"0,0 212 4 15,0-102 110-15,0 5-2 16,0-19-54-16,0 3-121 16,0-15 4-16,0-16-11 15,0-15-15-15,0-21-1 16,0-19-3-16,0-13-13 16,0-11 10-16,-6-30-105 15,-5-20 21-15,0-19 26 16,-3-30 4-16,-3-36 12 15,6-30 9-15,5 10 36 16,6 38-16-16,0 48 34 16,15 40-15-16,15 8 42 0,15 3 20 15,10 12-24 1,10 14-8-16,13 3-11 0,6 0 3 16,5 15-14-16,6 2-16 15,-3 0-11-15,-1-3-108 16,4-2-85-16,-19-1-397 15,-29-4-700-15</inkml:trace>
  <inkml:trace contextRef="#ctx0" brushRef="#br0" timeOffset="15229">5623 3451 2379 0,'0'0'344'0,"0"0"-337"16,0 0 66-16,0 0 74 16,205-38-89-16,-113 21-26 15,7 4-32-15,-2 8-96 16,11 5-113-16,-23 8-447 16,-30 15-1226-16</inkml:trace>
  <inkml:trace contextRef="#ctx0" brushRef="#br0" timeOffset="15415">5630 3953 2481 0,'0'0'437'0,"0"0"-395"0,0 0-42 15,0 0 103-15,215 0-101 16,-114 0-2-16,13-4-97 15,40 4-258-15,-28 0-340 16,-27 0-1137-16</inkml:trace>
  <inkml:trace contextRef="#ctx0" brushRef="#br0" timeOffset="15715">6548 4044 2192 0,'0'0'320'0,"0"0"-220"16,0 0-8-16,159-20 70 15,-116 20 36-15,-9 9-75 16,-10 18-45-16,-12 7-19 16,-12 9-10-16,0 3 39 15,-34 0-65-15,-14 0-22 16,0-10 38-16,7-2-30 15,10-12 0-15,14-9-9 16,14-5 0-16,3-6-11 16,24-2 1-16,25 0-37 15,21 0-17-15,64-16-153 0,-17-2-300 16,-8-3-370-16</inkml:trace>
  <inkml:trace contextRef="#ctx0" brushRef="#br0" timeOffset="15990">7255 2430 2727 0,'0'0'372'16,"0"0"-372"-16,0 0 1 0,150 99 80 15,-64 5 55-15,21 44 11 16,16 42-93-16,-7 20-9 16,-20-13 40-16,-43-21-14 15,-36-24-29-15,-17-7-23 16,-40 1-19-16,-29-5-24 16,-32-9-148-16,14-39-410 15,7-27-865-15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5:47.3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86 265 1664 0,'0'0'347'0,"0"0"-206"15,0 0 5-15,-19 207 47 16,16-106 6-16,1 9 16 0,-5 5-142 16,0-1-40-16,-5-11 42 15,2-11-66-15,-2-21 6 16,4-19-15-16,2-24 0 16,6-19 0-16,0-9 0 15,0-22-41-15,0-29 40 16,9-21-41-16,5-19 14 15,-1-11-1-15,-1-11 29 16,-5-5-21-16,5 2 21 16,0 8 0-16,7 15 6 15,8 22 0-15,10 19 35 16,13 30-26-16,6 19-15 16,8 3 91-16,4 30-64 15,-10 18-18-15,-8 10 42 0,-13 8-42 16,-24 4 8-16,-13 3-17 15,-20 2 1-15,-29-4 26 16,-16-12-27-16,-5-13-1 16,3-18-13-16,9-19-8 15,16-9-94-15,33-52-187 16,9-11-332-16,7-2-550 0</inkml:trace>
  <inkml:trace contextRef="#ctx0" brushRef="#br0" timeOffset="246">1066 0 2393 0,'0'0'342'16,"0"0"-251"-16,-142 199 21 15,69-74 96-15,9 31-32 16,20 22-94-16,18-12-18 15,26-34-16-15,0-36-48 16,23-28 0-16,16 2-16 16,14-2-58-16,17-6-74 15,46-31-201-15,-15-21-354 16,-11-10-701-16</inkml:trace>
  <inkml:trace contextRef="#ctx0" brushRef="#br0" timeOffset="640">1448 389 2621 0,'0'0'378'16,"0"156"-296"-16,0-56-72 15,-3 16 109-15,1-18-20 16,-5 4-25-16,7-8-44 15,0-22-16-15,0-16-25 16,0-21 11-16,0-23-18 16,-2-12 8-16,-1-12-60 0,-2-33-8 15,-4-21 22-15,1-11-17 16,-1-16 47-16,-1-8-11 16,-2-7 34-16,2-3-9 15,6 8 12-15,4 13 0 16,4 20 21-16,25 22-15 15,19 21 25-15,8 19-10 16,14 8-12-16,5 0 59 16,7 11-68-16,-2 1 0 15,1-2-15-15,-3-3-2 16,-6-1-116-16,6 1-136 16,-18 1-493-16,-24-1-1122 0</inkml:trace>
  <inkml:trace contextRef="#ctx0" brushRef="#br0" timeOffset="846">1373 821 2304 0,'0'0'578'16,"0"0"-463"-16,0 0-106 15,0 0-9-15,0 0 124 16,0 0-57-16,203 0-35 15,-116 0-32-15,-3 0-8 16,-4 0-28-16,12 8-223 16,-25 7-312-16,-19 0-486 0</inkml:trace>
  <inkml:trace contextRef="#ctx0" brushRef="#br0" timeOffset="1035">1460 1223 2693 0,'0'0'460'15,"0"0"-434"-15,0 0-26 16,145 17 6-16,-61-12 15 16,13-5-21-16,45 0-94 15,-22 0-372-15,-17 0-821 0</inkml:trace>
  <inkml:trace contextRef="#ctx0" brushRef="#br0" timeOffset="1331">2402 1448 2261 0,'0'0'372'0,"0"0"-372"15,0 0-162-15,0 0 162 16,0 0 79-16,98-165 81 16,-73 127-40-16,-6 9 14 15,-5 8-29-15,-8 14 22 16,-6 7 12-16,0 6-92 16,0 28-23-16,-8 16 3 0,-6 8 6 15,3 7-12-15,0 1-21 16,5-4 1-16,2-4-1 15,4-8-102-15,0 0-108 16,17-15-340-16,0-13-191 0</inkml:trace>
  <inkml:trace contextRef="#ctx0" brushRef="#br0" timeOffset="1736">3161 1188 2400 0,'0'0'238'15,"0"0"-238"-15,-31-164-64 16,24 77 64-16,3-12 52 15,4 2 43-15,0 4-38 16,19 9-50-16,15 21 88 16,11 17-19-16,11 19-10 15,5 13 32-15,8 14-51 16,4 8 17-16,-1 37-28 0,-4 21-1 16,-13 18 50-16,-7 34-76 15,-17-2 9-15,-14 2 30 16,-9 0-35-16,-8-22 11 15,0-5-24-15,0-12 0 16,0-21-18-16,0-23-15 16,0-19-81-16,14-16-81 15,3-25-401-15,5-14-534 0</inkml:trace>
  <inkml:trace contextRef="#ctx0" brushRef="#br0" timeOffset="2135">4219 606 2282 0,'0'0'718'0,"0"0"-605"16,0 129-95-16,-7-53 107 16,2 5-19-16,5-4-31 15,0-2-5-15,0-9-62 16,0-14-8-16,9-11-3 15,-1-14-62-15,-5-17 16 16,-3-10-74-16,0-2-48 16,-3-31-123-16,-11-15 26 15,-3-9 113-15,4-15 60 16,-4-12 69-16,3-7 5 0,0-4 36 16,-1 0-15-1,5 7 106-15,8 14 19 0,2 19 88 16,0 18-6-16,24 17-76 15,18 11 24-15,13 9-107 16,10 0-18-16,10 3 5 16,6 13-34-16,2 4-2 15,-4-2-7-15,-4 2-58 16,12-3-86-16,-21-4-364 16,-15-2-288-16</inkml:trace>
  <inkml:trace contextRef="#ctx0" brushRef="#br0" timeOffset="2339">4241 866 2581 0,'0'0'513'15,"0"0"-513"-15,0 0-57 16,0 0 57-16,176-35 50 15,-113 28-50-15,5 7-1 16,16 0-60-16,-17 2-270 16,-15 10-342-16</inkml:trace>
  <inkml:trace contextRef="#ctx0" brushRef="#br0" timeOffset="2533">4325 1178 2390 0,'0'0'640'16,"0"0"-597"-16,0 0-34 15,0 0-18-15,0 0 4 16,150-23 4-16,-85 19-17 16,5 4-200-16,24 0-141 15,-19 16-110-15,-10 2-218 0</inkml:trace>
  <inkml:trace contextRef="#ctx0" brushRef="#br0" timeOffset="2952">5052 1264 1689 0,'0'0'906'0,"0"0"-863"15,0 0-29-15,0 0-14 16,0 0 0-16,159 0 134 15,-120 0-41-15,-2 2-9 16,-4 12 22-16,-7 4-61 16,-9 4-2-16,-17 4 35 15,0 2-70-15,-17-1 16 16,-19 2-24-16,-4-5 0 16,-2-7-16-16,6-3 7 15,9-7-26-15,6-5 17 0,11 0 26 16,10-2-16-16,0 3-1 15,2-1 9-15,23 6 9 16,6 4-9-16,5 7 0 16,6 3 23-16,0 6-23 15,0 1 39-15,-6 6-7 16,-10-2-31-16,-16 2 46 16,-10-4-47-16,-14-3 0 15,-27-6 2-15,-12-5-2 16,-8-6-10-16,-1-9-50 15,3-2-96-15,4-23-118 16,16-9-321-16,16-6-168 0</inkml:trace>
  <inkml:trace contextRef="#ctx0" brushRef="#br0" timeOffset="3249">5527 255 2826 0,'0'0'339'16,"0"0"-277"-16,145 86-37 15,-77-25-17-15,-2 17 29 0,-11 11 59 16,-7 14-24-1,-14 8 12-15,-12 5-84 0,-22-3 0 16,0 0 3-16,-34-8-3 16,-13-9-18-16,-6-11-50 15,-6-11-101-15,17-28-293 16,11-21-394-16</inkml:trace>
  <inkml:trace contextRef="#ctx0" brushRef="#br0" timeOffset="3430">6493 965 1407 0,'0'0'1680'0,"0"0"-1550"0,203-21-130 15,-111 16-144-15,28-5-59 16,-28 5-4-16,-22-3-590 0</inkml:trace>
  <inkml:trace contextRef="#ctx0" brushRef="#br0" timeOffset="3585">6433 1250 3009 0,'0'0'497'0,"145"0"-497"0,9-12-183 16,-14-5-330-16,-15 1-13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5:51.6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29 378 1969 0,'0'0'394'16,"0"0"-272"-16,0 0-104 16,0 0 70-16,5 219 120 15,7-109-91-15,-7 6-50 16,-5-4-46-16,0-3-15 15,0-14 37-15,0-17-43 16,-9-16 0-16,1-19 17 16,-1-21-17-16,4-17-9 15,2-5 3-15,0-30-34 16,3-27-13-16,0-19-42 0,0-37 44 16,0-34 49-16,0-37-25 15,8-12 26-15,1 33-17 16,2 42 18-16,5 54 40 15,8 19-13-15,6 11 24 16,12 4 40-16,11 11-59 16,8 17-1-16,4 5-13 15,-2 16-3-15,-10 20 36 16,-11 12-50-16,-19 7-1 16,-20 5 29-16,-3 8-28 15,-43 0 16-15,-15-1-17 16,-15-7-9-16,-2-8-1 15,5-16-65-15,12-13-91 0,22-23-22 16,16 0-139-16,20-20-361 16</inkml:trace>
  <inkml:trace contextRef="#ctx0" brushRef="#br0" timeOffset="246">1036 0 2311 0,'0'0'374'15,"0"0"-261"-15,-143 191-113 16,62-47 185-16,6 32 8 16,14 11-80-16,30-32-12 15,28-40-84-15,3-39-1 0,5-13-16 16,29 0-10-16,7-3-59 15,19-5-76-15,34-28-184 16,-9-17-295-16,-10-10-450 0</inkml:trace>
  <inkml:trace contextRef="#ctx0" brushRef="#br0" timeOffset="631">1280 380 2228 0,'0'0'573'0,"0"0"-555"0,-19 179 61 16,8-77 131-16,2 7-72 15,4-8-63-15,5-14-62 16,0-17-1-16,0-17 12 16,0-20-24-16,0-18-24 15,0-15 6-15,0-2 9 16,0-34-33-16,-14-19-46 15,0-13 38-15,1-12 32 16,-1-10-25-16,-1-9 9 16,8-3 13-16,3 1 27 15,4 8-6-15,0 20 7 16,26 21 33-16,15 24 50 16,21 23-89-16,11 5 0 15,9 5 70-15,12 18-70 0,3-2 10 16,-5-2-11-16,-3-4 0 15,-8-4-16-15,-12-7-128 16,-2 1-322-16,-21-3-139 16,-19-2-1061-16</inkml:trace>
  <inkml:trace contextRef="#ctx0" brushRef="#br0" timeOffset="819">1205 812 2036 0,'0'0'556'0,"0"0"-404"16,0 0-128-16,0 0 132 15,0 0-26-15,198 22-82 0,-106-22-22 16,6-4-26-16,-3-1-87 16,11 5-124-16,-24 0-397 15,-24 5-355-15</inkml:trace>
  <inkml:trace contextRef="#ctx0" brushRef="#br0" timeOffset="993">1258 1086 2426 0,'0'0'527'0,"0"0"-527"16,0 0 0-16,145 22 36 0,-61-11-36 15,64-1-115-15,-20-3-368 16,-13-2-474-16</inkml:trace>
  <inkml:trace contextRef="#ctx0" brushRef="#br0" timeOffset="1261">2229 1403 2169 0,'0'0'369'16,"0"0"-369"-16,0 0 0 0,96-136 20 15,-63 92 103 1,-3 5 72-16,-7 11-77 0,-12 16-33 16,-6 12 55-16,-5 2-80 15,0 38 22-15,0 19 29 16,-10 8-99-16,-5 3 17 15,-2 1-29-15,7-9-25 16,4-8 8-16,6-12-189 16,0-12-312-16,0-17-325 0</inkml:trace>
  <inkml:trace contextRef="#ctx0" brushRef="#br0" timeOffset="1528">2484 220 1373 0,'0'0'1477'0,"0"0"-1233"16,0 0-219-16,200 82-1 15,-127-20 166-15,-1 15-71 16,1 12-14-16,-8 13-59 15,-12 8-38-15,-21 6 35 16,-20 2-43-16,-12 0-57 16,-25-5 18-16,-51 22-227 15,3-29-581-15,7-26-1431 0</inkml:trace>
  <inkml:trace contextRef="#ctx0" brushRef="#br0" timeOffset="2297">3482 473 1903 0,'0'0'273'16,"0"0"-51"-16,0 0-214 15,0 0 113-15,0 129 120 16,0-39-41-16,0 16-83 16,0 6-65-16,0-4-8 15,0-7 10-15,0-16-53 16,0-17-1-16,0-23 0 16,0-18 1-16,-3-16 2 15,3-11-3-15,0-7 18 16,-3-38-18-16,3-13-50 15,0-23 28-15,0-17-2 16,0-10 24-16,0-25-6 0,0 9 6 16,3 5 0-16,14 8 1 15,5 36 13-15,14 7-14 16,15 25 0-16,7 26 0 16,12 17 24-16,6 0-12 15,-1 30 6-15,-8 7-11 16,-15 3-6-16,-18 5-1 15,-20 3 0-15,-14 0 1 16,-27 2 8-16,-33 3-9 16,-12-6-9-16,-6-6 8 15,1-11-69-15,12-14 9 16,20-16-163-16,20-11-155 0,17-15-213 0</inkml:trace>
  <inkml:trace contextRef="#ctx0" brushRef="#br0" timeOffset="2548">4626 145 2196 0,'0'0'468'0,"0"0"-447"16,0 0 55-16,-170 195 141 15,105-92-29-15,7 11-11 0,13 3-144 16,18 1-27-16,15-3 49 16,12-11-54-16,9-10-1 15,30-19-83-15,41-5-140 16,-10-24-257-16,-5-17-288 0</inkml:trace>
  <inkml:trace contextRef="#ctx0" brushRef="#br0" timeOffset="2929">4835 549 2356 0,'0'0'310'0,"0"0"-198"15,-26 190 42-15,11-99 73 0,1-3-107 16,5-6-76-16,6-9 0 15,3-12-44-15,0-18-4 16,0-16-4-16,0-14-59 16,0-13-44-16,0 0-4 15,-5-33-123-15,-7-15 24 16,4-15 40-16,-6-12 71 16,3-10 15-16,-2-5 14 15,1-8 53-15,7-3 21 16,5 5 9-16,0 16 100 15,19 15 35-15,23 22-16 16,13 18-15-16,18 12-25 16,8 11-3-16,9 2-54 15,2 0-29-15,-3 2-2 0,-2 11-35 16,-2 2-162-16,-18 1-342 16,-21-1-101-16</inkml:trace>
  <inkml:trace contextRef="#ctx0" brushRef="#br0" timeOffset="3124">4693 816 2220 0,'0'0'491'0,"0"0"-428"0,0 0 34 15,0 0 69-15,176 11-36 16,-89-11-124-16,5 0-6 15,0 0-60-15,16 3-185 16,-21 7-326-16,-26 3-688 0</inkml:trace>
  <inkml:trace contextRef="#ctx0" brushRef="#br0" timeOffset="3298">4773 1309 2467 0,'0'0'488'0,"0"0"-476"16,0 0-24-1,152 0 16-15,-63-7-11 0,56 1-149 16,-20 6-195-16,-18 0-405 16</inkml:trace>
  <inkml:trace contextRef="#ctx0" brushRef="#br0" timeOffset="3693">5572 1390 2364 0,'0'0'215'0,"0"0"-182"15,0 0-11-15,0 0 59 16,178-15 26-16,-139 25-42 0,-8 17-22 15,-17 6 32-15,-14 2-63 16,0 4-2-16,-16-5 41 16,-15-3-44-16,0-4 19 15,6-10-26-15,8-6 0 16,12-6-18-16,5-3 4 16,0-2-93-16,27 2 83 15,12 5 12-15,9 7 10 16,0 6 2-16,-7 10 3 15,-5 6 99-15,-14 3-60 16,-13 6 10-16,-9 0 41 16,-9 1-30-16,-29-6 0 0,-13-8-27 15,-5-9-3-15,-2-13 12 16,5-10-45-16,3 0-44 16,11-48-60-16,10-2-352 15,13-3-581-15</inkml:trace>
  <inkml:trace contextRef="#ctx0" brushRef="#br0" timeOffset="3934">6397 180 2640 0,'0'0'315'0,"162"104"-231"16,-70-27 55-16,14 41 55 16,-11 38-83-16,-33 34-13 15,-35 13-5-15,-27-8-92 16,-58-21-2-16,-22-30-75 16,12-41-128-16,10-31-661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5:56.5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43 204 1773 0,'0'0'387'0,"0"0"-193"16,0 0-68-16,0 0 18 15,-17 134 96-15,17-45-71 16,0 17-90-16,0 2 49 15,-3-5-110-15,0-8 19 16,-3-10 14-16,1-15-42 16,-1-9 1-16,3-19-10 15,3-11-3-15,0-14-12 16,0-13-121-16,3-4-130 16,30-39-7-16,-2-11-228 0,-2-3-183 15</inkml:trace>
  <inkml:trace contextRef="#ctx0" brushRef="#br0" timeOffset="265">14 276 1542 0,'0'0'264'0,"0"0"-178"16,0 0 21-16,0 0 100 16,0 0 5-16,0 0-46 15,184-118-78-15,-128 116-33 16,3 2 39-16,-3 2-29 15,-6 26-22-15,-11 10-13 0,-17 12-12 16,-19 12 28-16,-3 7-19 16,-22 1-9-16,-22 0 16 15,-9-7-25-15,-4-11-10 16,4-15 1-16,6-16-25 16,6-15 24-16,12-6-152 15,24-38-85-15,5-6-123 16,0-3-440-16</inkml:trace>
  <inkml:trace contextRef="#ctx0" brushRef="#br0" timeOffset="543">980 0 2002 0,'0'0'338'16,"0"0"-157"-16,0 0-93 15,-181 226 164-15,133-75-18 16,6 35-97-16,14 9 6 16,20-34-117-16,8-46-20 15,0-43 46-15,14-11-52 16,16-2 0-16,18-4-76 15,46-7-182-15,-7-24-243 16,-9-19-518-16</inkml:trace>
  <inkml:trace contextRef="#ctx0" brushRef="#br0" timeOffset="986">1593 390 2415 0,'0'0'377'16,"0"0"-258"-16,-36 147-113 16,22-64 59-16,3 7 143 0,2-1-121 15,2-4-41-15,4-7-46 16,0-7 0-16,3-16 9 15,0-15-9-15,0-16-54 16,0-16-3-16,0-8-91 16,0-8 31-16,8-29 23 15,-3-18-24-15,2-16 63 16,-7-12-37-16,0-11 52 16,0-12 39-16,0-2-11 15,0 0 12-15,0 12 11 16,13 19 46-16,13 21 76 15,13 19-95-15,14 19-2 16,7 13 18-16,13 5-8 0,6 0-4 16,-1 10-37-1,-3 10-4-15,-8 0-2 0,-5 1-156 16,-6 3-120-16,-15-6-250 16,-19-3-74-16</inkml:trace>
  <inkml:trace contextRef="#ctx0" brushRef="#br0" timeOffset="1177">1279 760 2307 0,'0'0'508'0,"0"0"-487"15,0 0 2-15,172 4 86 16,-74-10-33-16,11-14-76 0,2 3-21 15,37 6-154-15,-30 4-156 16,-24 7-427-16</inkml:trace>
  <inkml:trace contextRef="#ctx0" brushRef="#br0" timeOffset="1385">1547 1158 2678 0,'0'0'291'15,"0"0"-291"-15,0 0-28 16,0 0 28-16,208-6-24 16,-121 3 13-16,44-8-214 15,-16 1-126-15,-21-1-1176 0</inkml:trace>
  <inkml:trace contextRef="#ctx0" brushRef="#br0" timeOffset="2285">2305 1215 810 0,'0'0'1521'16,"0"0"-1521"-16,0 0-153 15,0 0 153-15,0 0 121 16,0 0 39-16,148-35-127 16,-110 40-26-16,-4 18 78 15,-12 9-15-15,-10 4 6 16,-12 4-49-16,0-3-2 15,-8 2 69-15,-18-7-52 16,2-7 1-16,-2-10 26 16,4-7-30-16,2-6-20 15,6-2 1-15,6 0-2 16,-1-5 22-16,7-6-40 0,-1 2 0 16,3 1 12-16,0 7-6 15,0-5-12-15,0 6-1 16,0-3 7-16,5 3 7 15,2 0-7-15,-2 0 0 16,0 0 17-16,-2 0-8 16,0 0 10-16,-3 0-1 15,0 0-12-15,3 0 41 16,-3 0-47-16,0 0 0 16,0 0 33-16,0 0 1 15,0 0 8-15,0 0-22 16,0 0-7-16,0 0 17 15,0 0-19-15,0 0-11 0,0 0 12 16,0 0-5 0,-6 0-7-16,0 0-1 0,-1 9 1 15,-5-2 18-15,4 3-18 16,-3-3-6-16,-4 3 5 16,5 0 1-16,-7-2 2 15,0 4-2-15,-6 1 0 16,-2-1 6-1,-2 6-5-15,-4-2-1 0,-2 3 0 16,-4 1 0-16,1-2-7 16,0-2 17-16,0-2-10 15,2-4 0-15,3-7-6 0,6-3 6 16,9 0 0 0,1 0 1-16,8-3-2 0,7-10 7 15,0-3-6-15,0 0 0 16,2-4-12-16,20-3 10 15,7 3-10-15,4 5 12 16,0 2-7-16,3 6 7 16,0 7 0-16,4 0-1 15,-1 10-2-15,2 12-6 16,1 5 9-16,6 4 0 16,2-7 5-16,1 0 4 15,4-7-9-15,4-8 0 16,8-9-14-16,32-29-138 15,-12-14-484-15,-12-7-1850 0</inkml:trace>
  <inkml:trace contextRef="#ctx0" brushRef="#br0" timeOffset="2871">3153 1070 332 0,'0'0'1945'16,"0"0"-1704"-16,0 0-218 15,0 0 23-15,-155-68-33 0,143 22 62 16,7-11-1-16,5-11-63 16,0-7-11-16,10-6-11 15,13-4 11-15,7 3 25 16,6 1-25-16,10 11 0 16,12 14 12-16,7 21 4 15,10 20 77-15,7 15 10 16,5 18-12-16,0 37 52 15,0 40-101-15,-18 5 9 16,-13 16 8-16,-17 2-23 16,-22-17-7-16,-6 4-28 15,-5-15 7-15,-6-19 13 16,0-18-21-16,2-26-66 16,20-27-120-16,2 0-452 15,-2-27-452-15</inkml:trace>
  <inkml:trace contextRef="#ctx0" brushRef="#br0" timeOffset="3299">4391 390 2549 0,'0'0'465'16,"0"0"-356"-16,-7 181-109 15,1-94 81-15,0 4 18 16,6-4-15-16,0-8-36 16,0-15-47-16,0-9-2 0,0-14-4 15,0-19-82-15,0-13-19 16,0-9-85-16,0 0-10 16,0-26-66-16,0-20-44 15,0-10 112-15,0-18 93 16,0-11-9-16,0-10 65 15,0-5 41-15,-3-1 9 16,-2 5 75-16,3 15 54 16,2 18 156-16,0 21-27 15,24 18-87-15,12 11 25 16,15 13-48-16,5 0-64 16,8 2 15-16,2 16-81 15,-1-1-3-15,0 3 1 0,-4-5-16 16,-1-4 0-16,-3-8-145 15,12-3-236-15,-16 0-328 16,-13-8-1221-16</inkml:trace>
  <inkml:trace contextRef="#ctx0" brushRef="#br0" timeOffset="3512">4415 696 2486 0,'0'0'625'16,"0"0"-578"-16,0 0-29 15,0 0 43-15,0 0 38 0,0 0-56 16,189 5-8-16,-114-5-35 16,6-5-57-16,16 5-15 15,-18 0-383-15,-18 5-453 0</inkml:trace>
  <inkml:trace contextRef="#ctx0" brushRef="#br0" timeOffset="3707">4336 1185 2739 0,'0'0'519'0,"0"0"-501"0,0 0 35 15,0 0-45-15,149 5-2 16,-77-5-6-16,13 0-14 16,33 0-171-16,-21-2-544 15,-15-6-741-15</inkml:trace>
  <inkml:trace contextRef="#ctx0" brushRef="#br0" timeOffset="4131">5168 1115 2078 0,'0'0'214'0,"0"0"-214"16,0 0 0 0,0 0 123-16,178-27 63 0,-128 29-10 15,-8 20-107-15,-5 4-2 16,-18 3 27-16,-16 4-70 15,-3 0 21-15,-17 1 0 16,-19-5 1-16,-6-2-19 16,3-6-27-16,6-7 1 15,7-6-1-15,18-5-12 16,8-1-12-16,0 1-47 16,19-1 47-16,15 8 23 15,7 3-1-15,2 7 2 0,-1 8 6 16,5 6 8-1,-3 4 17-15,-2-3 2 0,-8-2-9 16,-15-5 17-16,-13-7 1 16,-6 1 37-16,-19-4 2 15,-26-4-65-15,-11-1 1 16,-6-8-17-16,1-3-1 16,5-2 1-16,11-18-108 15,21-11-165-15,9-6-631 0</inkml:trace>
  <inkml:trace contextRef="#ctx0" brushRef="#br0" timeOffset="4486">5664 28 2565 0,'0'0'555'16,"0"0"-540"-16,0 0-15 15,0 0 175-15,0 0-42 16,198 153-32-16,-125-80-32 15,0 11-35-15,-7 13 88 0,-13 1-112 16,-14 6-2-16,-19 8 38 16,-17 2-40-16,-3 8-12 15,-26-4-27-15,-20-2-124 16,-31 11-35-16,16-32-580 16,1-25-829-16</inkml:trace>
  <inkml:trace contextRef="#ctx0" brushRef="#br0" timeOffset="4960">6663 764 2383 0,'0'0'354'15,"0"0"-301"-15,0 0-26 16,178-31-7-16,-96 24 16 16,10 2-36-16,36 5-33 15,-19 0-234-15,-20 0-545 0</inkml:trace>
  <inkml:trace contextRef="#ctx0" brushRef="#br0" timeOffset="5140">6755 992 2709 0,'0'0'458'0,"0"0"-372"16,0 0-79-16,0 0 23 16,0 0 18-16,192 0-48 15,-25-6-40-15,-15-8-308 16,-16-2-1048-16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6:02.4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37 211 2206 0,'0'0'451'0,"0"0"-451"15,0 129 0-15,-3-47 87 16,1 10 35-16,-3 4-34 16,-2-3-1-16,4-5-72 15,1-12 0-15,-1-14-15 16,1-12 0-16,2-12-12 15,-3-14-54-15,3-8-91 16,0-11 14-16,0-5-48 16,0-8-41-16,0-24-130 15,8-15-115-15,-3-17 153 16,-5-11-49-16,0-11 232 16,0-11 141-16,0-11 83 15,-10 0 244-15,1 7 74 0,9 11-97 16,0 16-42-16,6 20-41 15,21 8-56-15,12 14 7 16,6 10-62-16,8 9-9 16,8 13-52-16,4 0 16 15,1 20 47-15,-4 23-96 16,-9 7-1-16,-17 10 17 16,-19 3-26-16,-17 2-6 15,-9 3-9-15,-37-3 9 16,-17-4 18-16,-6-11-18 15,-1-15-17-15,6-13 17 16,14-16-63-16,16-6-56 0,34-45-169 16,0-7-298-1,14-3-1273-15</inkml:trace>
  <inkml:trace contextRef="#ctx0" brushRef="#br0" timeOffset="279">1256 27 2136 0,'0'0'388'16,"0"0"-291"-16,-148 93-18 15,73-20 208-15,-11 35-13 16,2 35-170-16,18-10-21 0,18-7-44 15,26-20-18-15,19-21-3 16,3 6 1-16,5 4-19 16,34-11 0-16,12-13-72 15,16-16-39-15,35-16-161 16,-13-17-317-16,-12-15-516 0</inkml:trace>
  <inkml:trace contextRef="#ctx0" brushRef="#br0" timeOffset="706">1582 334 760 0,'0'0'2064'0,"0"0"-1798"15,-24 138-242-15,12-55-7 16,2 7 77-16,4-5 1 15,6-2-15-15,0-12-80 16,0-11 0-16,8-14 0 16,4-14 0-16,-4-13-12 15,-3-11-67-15,-1-8-38 16,-4-8 110-16,0-24-94 16,0-18-47-16,0-10 118 15,0-15-23-15,-4-11 27 16,-4-13-2-16,-1-8 28 0,9-1-6 15,0 8 6-15,0 14 0 16,14 20 115-16,15 25-42 16,9 17 15-16,13 17-25 15,7 7-18-15,9 0 33 16,9 18-78-16,1 0 0 16,5 1 15-16,-5-4-15 15,-7 3-16-15,-5-3-89 16,-7 6-200-16,-16-4-354 15,-19-4-521-15</inkml:trace>
  <inkml:trace contextRef="#ctx0" brushRef="#br0" timeOffset="902">1709 592 2309 0,'0'0'303'0,"0"0"-214"16,0 0-23-16,0 0 89 16,201 3-77-16,-129-1-58 15,6 3-20-15,11 8-147 16,-17-1-403-16,-21-1-677 0</inkml:trace>
  <inkml:trace contextRef="#ctx0" brushRef="#br0" timeOffset="1091">1644 1009 2714 0,'0'0'577'16,"0"0"-569"-16,0 0-8 15,145 8 0-15,-61-6 32 16,13 4-32-16,43-6-99 15,-23 2-610-15,-16-2-1642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6:12.0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209 1018 1580 0,'0'0'271'16,"0"0"-194"-16,0 0 87 15,0 0 33-15,0 0-69 16,0 0-48-16,5-12-64 16,29 12 45-16,8 0-32 15,0 0-20-15,-3 0 61 16,-5 9-70-16,-19 6 0 16,-11 7 40-16,-4 12-31 15,-36 9 48-15,-20 9-27 16,-14 1-5-16,-2-3 90 15,5-2-70-15,14-10 10 0,11-11 58 16,19-7-83-16,18-5 13 16,5-5-43-16,14-2 0 15,27-3 14-15,15-5-14 16,16 0-27-16,10 0 9 16,5 0-146-16,27-10-198 15,-23 2-279-15,-18-2-1151 0</inkml:trace>
  <inkml:trace contextRef="#ctx0" brushRef="#br0" timeOffset="309">658 0 2116 0,'0'0'350'0,"0"0"-268"16,0 0-9-16,0 0 146 15,160 152-62-15,-94-77-64 16,10 13 22-16,2 11-83 16,-6 8 16-16,-7 4-29 15,-21-4-11-15,-22-1 26 16,-22-4-34-16,-5-6 0 15,-37-8-1-15,-8-13-11 16,-3-12-38-16,14-10-100 0,13-21-209 16,16-19-355-16</inkml:trace>
  <inkml:trace contextRef="#ctx0" brushRef="#br0" timeOffset="787">1718 219 2282 0,'0'0'345'16,"0"0"-264"-16,0 0 52 0,20 214 49 16,-20-109-49-16,0 7-23 15,-8 5-97 1,-4-5-5-16,7-9 6 0,-1-15-13 15,3-17-2-15,1-19-8 16,2-18-20-16,-3-23 23 16,-4-11-69-16,2-9 57 15,-2-34-54-15,-3-23 10 16,3-16 48-16,-5-17-21 16,-2-27 35-16,-3-31 4 15,4 14-3-15,7 18-1 16,6 28 0-16,0 41 0 15,6 8 57-15,24 13-43 0,15 30 4 16,16 5 41-16,11 27-59 16,7 24 16-16,2 6-10 15,-9 8 5-15,-19 5 1 16,-19-1-3-16,-25 1 0 16,-9-8-9-16,-29-1-2 15,-21-13-32-15,-11-10-1 16,-1-14-31-16,4-11 1 15,10-13-188-15,18 0-256 16,13-23-215-16</inkml:trace>
  <inkml:trace contextRef="#ctx0" brushRef="#br0" timeOffset="1052">2703 252 2136 0,'0'0'480'0,"0"0"-352"15,0 0-43-15,-145 50 60 16,78 11 35-16,0 19-12 16,3 15-125-16,14 16 12 15,14 7-52-15,14 1 15 16,15 3-19-16,7-15 1 15,19-8-62-15,24-14 10 16,35-7-164-16,-11-23-264 16,-6-17-213-16</inkml:trace>
  <inkml:trace contextRef="#ctx0" brushRef="#br0" timeOffset="1477">2892 360 2246 0,'0'0'391'15,"0"0"-327"-15,0 0-40 16,-5 212 209-16,-5-121-56 16,3 6-83-16,5-5-94 0,-1-6 12 15,3-11-25-15,0-15 2 16,0-13-100-16,0-19-28 15,5-15-85-15,2-13 14 16,-2-3 112-16,0-31-20 16,-2-17 41-16,-1-12-38 15,-2-13 109-15,0-6 6 16,0-9 23-16,0-4 48 16,-5 1 10-16,5 0-7 15,0 16 53-15,0 21-19 16,5 19 28-16,21 17-23 15,13 18-65-15,9 3 36 16,10 0-23-16,9 1-46 16,-1 12 28-16,4-3-43 15,0-2-10-15,-5-1 9 0,-2-2-93 16,7 6-121-16,-17-4-411 16,-17 0-448-16</inkml:trace>
  <inkml:trace contextRef="#ctx0" brushRef="#br0" timeOffset="1689">2853 757 2261 0,'0'0'360'16,"0"0"-264"-16,0 0-69 0,0 0 100 15,193 4-50-15,-120 0-38 16,-1 3-39-16,23 21-73 16,-16-6-187-16,-21 3-467 0</inkml:trace>
  <inkml:trace contextRef="#ctx0" brushRef="#br0" timeOffset="1908">2853 1166 2429 0,'0'0'475'0,"0"0"-378"0,0 0-46 16,0 0 36-16,0 0 28 15,152 9-83-15,-80-3-32 16,11-5-13-16,37 8-203 15,-19-1-417-15,-14-1-927 0</inkml:trace>
  <inkml:trace contextRef="#ctx0" brushRef="#br0" timeOffset="2343">3616 1379 2277 0,'0'0'386'16,"0"0"-310"-16,0 0-67 16,0 0 6-16,0 0 113 15,0 0-91-15,147-45-8 16,-102 49 32-16,-8 17-37 16,-10 7 33-16,-13 2-21 15,-14 5-24-15,0 1 63 16,-22-4-75-16,-14-4 7 15,-7-5 23-15,4-10-22 16,8-2-8-16,12-6 0 16,9-5 0-16,10 3-2 15,0-1 2-15,19 4-4 16,17 4-23-16,8 6 42 0,9 8-30 16,3 4 15-16,3 6 0 15,-3 4 43-15,-15-3-43 16,-9 3 0-16,-22-6 41 15,-10 1-40-15,-17-3 32 16,-27-5-26-16,-14-4-5 16,-7-12 10-16,-2-9-12 15,6 0-78-15,13-12-27 16,14-15-257-16,19-6-378 0</inkml:trace>
  <inkml:trace contextRef="#ctx0" brushRef="#br0" timeOffset="2611">4277 117 2528 0,'0'0'340'16,"0"0"-215"-16,176 49-98 15,-93 12 139-15,11 39 0 16,7 43-46-16,-14 41 47 16,-24 19-116-16,-32-1-35 15,-31-5 61-15,-5-19-65 16,-40-12-12-16,-18-11-66 0,-7-13-108 16,14-44-32-16,6-25-756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6:15.6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89 490 2004 0,'0'0'289'15,"0"0"-129"-15,0 0-84 16,0 0 13-16,-19 145 96 16,19-8 30-16,-3-2-146 15,-2-5-11-15,-7-14 29 16,2-34-76-16,-4 1 23 16,2-2-34-16,4-23 11 15,6-20-2-15,-2-16-9 0,4-16-18 16,0-6 17-16,0-16-83 15,16-29 9-15,4-23-17 16,3-19-25-16,-3-31 100 16,-4-31-39-16,-8-25 56 15,-5 17 3-15,-3 28 13 16,0 44-16-16,9 30 18 16,8 4 30-16,10 4 58 15,6 7-89-15,10 17 9 16,4 18 58-16,6 5-69 15,0 10 15-15,0 26-7 16,-8 10-23-16,-8 9 62 16,-18 8-62-16,-14 3 0 0,-5 2 49 15,-22 0-48-15,-26-6-1 16,-10-9 0-16,-4-13 0 16,1-17-7-16,5-13 7 15,11-10-50-15,9-8 14 16,19-20-124-16,17-24-173 15,17 5-328-15,19 1-440 0</inkml:trace>
  <inkml:trace contextRef="#ctx0" brushRef="#br0" timeOffset="232">982 171 2292 0,'0'0'328'0,"0"0"-173"16,-162 171 20-16,73-22 31 16,2 53-28-16,12 17-67 15,29-15-34-15,25-52-31 16,21-54-29-16,0-28-4 16,14-14-13-16,25-1-67 15,20 0-47-15,55-5-169 16,-8-25-418-16,-9-17-686 0</inkml:trace>
  <inkml:trace contextRef="#ctx0" brushRef="#br0" timeOffset="646">1520 646 2479 0,'0'0'467'15,"0"0"-306"-15,0 0-155 16,-16 134 68-16,8-48 78 16,-4 7-54-16,4 5-41 15,-3-7-48-15,6-7-9 16,-1-20 13-16,2-10-13 16,4-23-31-16,0-13-40 15,0-16-36-15,0-2 14 16,0-30-12-16,12-23-25 0,-3-17 61 15,-4-13-27-15,-5-14 71 16,0-10 18-16,0-2 7 16,0 0 36-16,0 14-5 15,0 15 63-15,20 22 33 16,13 23-80-16,14 15 31 16,13 15-32-16,9 5-14 15,12 0-8-15,5 7-23 16,4 9-1-16,-1-1 0 15,-9-1-96-15,-10 4-125 16,-17 7-155-16,-17-2-300 16,-21-4-1161-16</inkml:trace>
  <inkml:trace contextRef="#ctx0" brushRef="#br0" timeOffset="819">1607 828 2172 0,'0'0'500'0,"0"0"-414"16,0 0 60-16,0 0 34 16,0 0-107-16,0 0-13 15,164 88-60-15,-68-88-1 16,49 0-74-16,-19 0-187 16,-23-7-558-16</inkml:trace>
  <inkml:trace contextRef="#ctx0" brushRef="#br0" timeOffset="1031">1544 1296 2220 0,'0'0'728'0,"0"0"-676"15,0 0-10-15,0 0 132 16,0 0-58-16,0 0-39 15,0 0-77-15,203 56-2 16,-114-55-16-16,64-1-200 16,-19-3-446-16,-13-13-1252 0</inkml:trace>
  <inkml:trace contextRef="#ctx0" brushRef="#br0" timeOffset="1352">2650 1457 2486 0,'0'0'569'0,"0"0"-563"16,0 0 30-16,0 0-24 16,0 0 14-16,0 0 13 15,0 0 3-15,179-66-26 16,-139 34-13-16,-8 7-2 15,-8-2 24-15,-14 16 83 0,-4 6-78 16,-6 5 9 0,0 5 46-16,0 28-68 0,-9 12 20 15,-5 15-11-15,4 6-25 16,1 3 26-16,3 3-27 16,6-6-62-16,0-6-17 15,17 2-206-15,14-20-555 16,2-14-1370-16</inkml:trace>
  <inkml:trace contextRef="#ctx0" brushRef="#br0" timeOffset="1734">3610 1266 2599 0,'0'0'153'0,"0"0"-153"15,-31-168-140-15,31 77 140 16,0-9 91-16,0 0 12 16,20 2-14-16,16 14-68 15,9 17 32-15,8 19 8 16,8 21 23-16,9 19 39 15,3 8-87-15,8 16 10 16,-1 36 53-16,-7 18-54 0,-8 20 0 16,-18 16-17-16,-19 7-22 15,-19 2 59-15,-9-7-65 16,-12-8 0-16,-19-11-11 16,-3-24 10-16,7-15-32 15,16-21-57-15,11-29-130 16,25 0-483-16,12-8-645 0</inkml:trace>
  <inkml:trace contextRef="#ctx0" brushRef="#br0" timeOffset="2139">4871 563 2666 0,'0'0'466'0,"0"0"-421"16,-8 216 26-16,-9-111 56 16,3 0-31-16,4-4 15 15,6-12-111-15,4-14 1 16,0-13 5-16,19-17-6 16,2-12-43-16,-8-15-47 15,-1-18 0-15,-7 0 33 16,-5-23-82-16,0-21-26 15,0-18 17-15,0-10 26 0,0-16 73 16,-8-10 25 0,-4-8 24-16,5-4 27 0,4 4-16 15,3 14 34-15,0 19 30 16,0 23 43-16,27 24-6 16,15 21-42-16,11 5-14 15,14 12-14-15,12 14-35 16,1 2-14-16,4-1-1 15,-6-2-83-15,4 11-202 16,-22-8-414-16,-18-4-1288 0</inkml:trace>
  <inkml:trace contextRef="#ctx0" brushRef="#br0" timeOffset="2331">4907 1080 2642 0,'0'0'477'16,"0"0"-461"-16,0 0-16 15,0 0 0-15,183 0 6 16,-122 0-6-16,25 0-52 16,-11 5-429-16,-16 8-542 0</inkml:trace>
  <inkml:trace contextRef="#ctx0" brushRef="#br0" timeOffset="2522">4905 1500 2704 0,'0'0'573'15,"0"0"-512"-15,0 0-61 16,0 0 0-16,147 0 14 15,-73 0-14-15,9-5-54 16,49 5-138-16,-21 0-505 16,-11 0-861-16</inkml:trace>
  <inkml:trace contextRef="#ctx0" brushRef="#br0" timeOffset="2867">5466 1564 2542 0,'0'0'513'0,"0"0"-513"16,0 0-22-16,0 0 22 16,0 0 97-16,150-57 29 15,-111 62-44-15,-2 20-42 16,-9 7 47-16,-15 6-76 15,-9 3-11-15,-4 7 47 16,-23-1-46-16,-19 3 7 0,-8-2-8 16,-9-4 0-1,6-3 14-15,9-12-14 0,13-5 0 16,17-14 10-16,14 1-10 16,3-11-1-16,33 0-9 15,20 0 10-15,16 0-11 16,60-11-155-16,-16-7-569 15,-7 1-1702-15</inkml:trace>
  <inkml:trace contextRef="#ctx0" brushRef="#br0" timeOffset="3430">6077 1712 1587 0,'0'0'764'0,"0"0"-588"15,0 0-170-15,-72-137-6 16,65 74 85-16,7-10-14 15,0-13 2-15,26-6-30 16,10-6-37-16,6-4 41 16,6 0-38-16,5 14 47 15,0 16 55-15,2 16-33 16,4 20-9-16,2 15-42 16,1 21-5-16,-4 0 47 15,0 45-63-15,4 44 6 0,-9 45 40 16,-14 0-32-1,-12-6 14-15,-18-18-33 0,-9-27-1 16,0 3 17-16,0-1-17 16,0-21-50-16,0-18-39 15,20-29-151-15,2-12-345 16,4-5-101-16</inkml:trace>
  <inkml:trace contextRef="#ctx0" brushRef="#br0" timeOffset="3881">7309 716 1785 0,'0'0'515'0,"0"0"-464"15,0 0 49-15,0 0 192 16,0 0-8-16,0 164-119 15,0-69-56-15,0 10 17 16,0 1-96-16,0-1 21 16,0-10-21-16,-2-10-18 15,2-16-12-15,0-16-11 16,0-21-31-16,0-16-1 16,0-16-80-16,6-9 33 15,5-30-48-15,-2-20-32 16,-4-7 68-16,-3-16 34 15,-2-10 68-15,0-27-21 0,-2-31 13 16,-10 9 8 0,2 14 1-16,3 24 6 0,7 33 48 15,0 9 17-15,15 11 25 16,18 27-3-16,12 20-71 16,9 3 35-16,9 20-29 15,9 10-22-15,3 3 2 16,4-3-9-16,-1-3-61 15,23-3-170-15,-23-10-401 16,-16-6-196-16</inkml:trace>
  <inkml:trace contextRef="#ctx0" brushRef="#br0" timeOffset="4110">7377 1198 2362 0,'0'0'340'0,"0"0"-269"16,0 0-52-16,176-5 15 16,-109-8 14-16,3 6-23 15,0 2-25-15,7 5-125 16,-18 3-524-16,-18 12-1342 0</inkml:trace>
  <inkml:trace contextRef="#ctx0" brushRef="#br0" timeOffset="4327">7371 1725 2714 0,'0'0'283'0,"0"0"-283"16,0 0 0-16,143 2 31 15,-80 4 66-15,4-4-76 16,6-2-21-16,33 0-173 16,-19 0-528-16,-12 0-1438 0</inkml:trace>
  <inkml:trace contextRef="#ctx0" brushRef="#br0" timeOffset="4888">8030 1648 2642 0,'0'0'298'0,"0"0"-298"16,0 0 0-16,0 0 32 15,0 0 99-15,150-44-90 16,-108 44 5-16,0 0-46 15,-5 0 1-15,-10 16 51 16,-16 1-41-16,-8 5-7 16,-3 6 53-16,-8-1-35 15,-20 0-2-15,-3-6-20 16,6-6 1-16,6-4 2 16,7-3-3-16,12-6-27 15,0 3 20-15,9 2-35 0,21 4 40 16,13 0-7-16,3 10 9 15,2 4-10-15,-3 3 10 16,-3 5 0-16,-6 2 0 16,-9 0 6-16,-3 5 3 15,-14-7 37-15,-10 3-21 16,-8-4 17-16,-31-2-34 16,-11-5-8-16,-8-8 48 15,-5-3-42-15,3-13 0 16,7-1-6-16,7 0-54 15,13-15-58-15,16-34-338 16,12-3-343-16,5 3-1153 0</inkml:trace>
  <inkml:trace contextRef="#ctx0" brushRef="#br0" timeOffset="5217">8479 0 2579 0,'0'0'495'16,"0"0"-466"-16,0 0-16 15,0 0 32-15,196 173 48 0,-111-37 0 16,11 50 40-1,-7 21-106-15,-23 0-3 0,-30-16 24 16,-27-23-22 0,-9-9-8-16,-22-11-17 0,-16-25-1 15,-2-30 0-15,3-28-18 16,1-17-49-16,0-4-13 16,6-3-35-16,4-14-165 15,12-16-436-15,14-11-485 0</inkml:trace>
  <inkml:trace contextRef="#ctx0" brushRef="#br0" timeOffset="5422">9564 1294 2799 0,'0'0'353'15,"0"0"-287"-15,209 6-45 16,-117 1-21-16,-2 4-1 16,-9-3-23-16,8 7-145 15,-23-4-432-15,-23-4-444 0</inkml:trace>
  <inkml:trace contextRef="#ctx0" brushRef="#br0" timeOffset="5581">9534 1630 2918 0,'0'0'529'15,"0"0"-486"-15,0 0-42 16,145 29-2-16,-22-25 1 16,-12-2-177-16,-7-2-799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6:26.2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50 319 1448 0,'0'0'335'0,"0"0"-199"16,0 0 8-16,0 0 77 15,0 0 19-15,0 0-57 16,-3 11-86-16,3 25-37 16,0 24 63-16,0 26-61 15,0 21 3-15,0 9-37 0,-3 2-19 16,-3-5 55 0,-1-10-63-16,-2-14 7 0,1-8-2 15,5-15-5-15,-3-16-1 16,6-14 0-16,0-17 0 15,0-11-24-15,0-8 6 16,0-3-18-16,0-29 24 16,0-23-39-16,9-18 33 15,-4-18-3-15,-5-32 18 16,0-35-25-16,0 8 22 16,-12 13 6-16,5 22-12 15,7 34 0-15,0 4 12 16,2 2 0-16,20 22 2 15,4 15 47-15,4 16-48 16,3 7-1-16,10 7 29 0,1 8-23 16,9 0-6-16,3 11 0 15,2 19 6-15,2 7 21 16,-7 11-27-16,-14 2 0 16,-12 7 10-16,-21 2-10 15,-6 1 0-15,-19 3 0 16,-32-1 9-16,-11-1-1 15,-10-6-8-15,-1-12 0 16,3-11-18-16,12-15 18 16,11-9-36-16,16-8-52 15,31-27-226-15,0-14-301 16,6 0-1338-16</inkml:trace>
  <inkml:trace contextRef="#ctx0" brushRef="#br0" timeOffset="284">1383 17 1920 0,'0'0'547'16,"0"0"-361"-16,0 0-72 15,0 0 18-15,-167 178 49 0,83-23-101 16,-3 49-7-16,15 7-13 16,28-33-30-16,27-50 66 15,17-51-96-15,0-15 0 16,14 4-1-16,22 6 1 16,56 1-80-16,-5-23-179 15,-4-16-539-15</inkml:trace>
  <inkml:trace contextRef="#ctx0" brushRef="#br0" timeOffset="1653">1765 453 1472 0,'0'0'257'15,"0"0"-75"-15,0 0-24 16,0 0 85-16,0 0 51 16,0 0-134-16,-58 47-63 0,52 26-27 15,-3 23-16-15,4 10 31 16,-3-3-85-16,2-7 0 16,1-13 19-16,2-14-17 15,1-13-2-15,-1-13 0 16,3-16 1-16,0-12-18 15,0-13 17-15,0-2-70 16,0-9 34-16,3-34-9 16,7-17 18-16,2-10-16 15,-5-24 43-15,-3-3-25 16,-4-9 25-16,0 3-23 16,0 5 7-16,0 17 32 15,8 22-5-15,9 16 25 0,7 19-21 16,10 3 50-1,5 8-65-15,9 2 0 0,7 8 48 16,4-1-48-16,5 4 1 16,-3 0-1-16,4 0 1 15,-7 4-17-15,-2 3-49 16,-11 2-148-16,-11 7-130 16,-15 0-199-16,-14-5-761 0</inkml:trace>
  <inkml:trace contextRef="#ctx0" brushRef="#br0" timeOffset="1848">1771 855 1540 0,'0'0'521'0,"0"0"-328"0,0 0-114 15,0 0 99-15,0 0 109 16,0 0-170-16,0 0-81 15,176 36-17-15,-103-36-19 16,29 0-122-16,-18 0-215 16,-19 0-622-16</inkml:trace>
  <inkml:trace contextRef="#ctx0" brushRef="#br0" timeOffset="2067">1648 1360 2045 0,'0'0'526'0,"0"0"-431"16,0 0-62-16,0 0 106 16,0 0-15-16,165 0-96 15,-86 0 7-15,3 2-35 16,30 3-113-16,-19 1-142 15,-18-1-472-15</inkml:trace>
  <inkml:trace contextRef="#ctx0" brushRef="#br0" timeOffset="2373">2317 1549 1098 0,'0'0'1163'0,"0"0"-985"16,0 0-177-16,0 0 88 16,0 0-25-16,0 0-24 15,0 0-6-15,162-128 20 16,-133 101 85-16,-10 11-5 16,-11 8-38-16,-8 8 67 15,0 0-91-15,0 15-14 16,0 23-11-16,-13 10-35 15,-4 4-3-15,5 5-9 16,2-3 0-16,1-5-6 0,6-3-118 16,3-11-88-16,0-9-285 15,6-11-214-15,8-11-593 0</inkml:trace>
  <inkml:trace contextRef="#ctx0" brushRef="#br0" timeOffset="2664">2539 218 2131 0,'0'0'300'0,"0"0"-211"0,0 0 24 16,159 87 120-16,-90-28-73 15,3 16-54-15,0 13 1 16,-2 10-97-16,-10 7 20 16,-16 3 11-16,-16 2-1 15,-17 3-4-15,-11-2-35 16,-22-7 12-16,-26-2-13 16,-5-17-46-16,-8-15-83 15,13-24-197-15,16-24-503 0</inkml:trace>
  <inkml:trace contextRef="#ctx0" brushRef="#br0" timeOffset="3161">3553 672 2300 0,'0'0'226'16,"0"0"-152"-16,15 133 10 16,-15-60 110-16,0 7 4 15,0 3-103-15,0 0-61 16,0-3-8-16,5-4-26 0,1-8 0 16,-1-11 0-16,1-16 0 15,-4-19-12-15,-2-14-15 16,0-8-16-16,0-10 43 15,0-30-82-15,0-21 31 16,-8-14 26-16,-11-18 25 16,-9-28 3-16,-5-30-3 15,5 11 0-15,6 17 39 16,15 28-38-16,7 36 42 16,4 10 13-16,26 6-31 15,18 23 5-15,13 17-22 16,15 3 10-16,9 21 30 15,2 17-42-15,-3 6-6 16,-11 6 0-16,-23 3 1 16,-20 3 16-16,-24-4-17 0,-6 1 0 15,-33-2-1-15,-25-9-29 16,-15-10-24-16,-6-10-60 16,-18-22-118-16,22-4-232 15,18-21-322-15</inkml:trace>
  <inkml:trace contextRef="#ctx0" brushRef="#br0" timeOffset="3449">4659 305 2105 0,'0'0'348'16,"0"0"-231"-16,0 0 14 16,-160 141 128-16,102-41-30 15,3 39-139-15,9 29-20 16,19-12-16-16,18-28-47 16,9-44 41-16,0-23-46 15,22 7-2-15,12 0 0 16,11-1-102-16,27-19-108 15,-8-19-334-15,-7-18-236 0</inkml:trace>
  <inkml:trace contextRef="#ctx0" brushRef="#br0" timeOffset="3866">4818 695 2198 0,'0'0'460'0,"0"0"-383"16,0 0 73-16,5 171 65 16,-5-91-49-16,0 4-125 15,0-5-9-15,0-6-32 16,0-11 6-16,0-8-6 16,0-14 0-16,0-16-7 15,0-13-9-15,0-11-49 16,0-6 8-16,-5-29-57 0,-9-22-8 15,-3-14 86-15,0-12-22 16,-2-12 53-16,-3-28-13 16,5 10 17-16,0-3 0 15,5 9 0-15,12 34 1 16,0 5 79-16,7 25-28 16,26 21-14-16,14 14 29 15,11 8-45-15,12 0 9 16,6 3-30-16,5 10 12 15,-6 0-9-15,-3-5-3 16,-10 0-27-16,-6 0-38 16,-12-5-175-16,-13-1-236 15,-12 1-64-15,-16-1-1172 0</inkml:trace>
  <inkml:trace contextRef="#ctx0" brushRef="#br0" timeOffset="4064">4868 859 1829 0,'0'0'309'0,"0"0"-145"16,0 0 32-16,0 0 18 16,0 0-5-16,175 21-158 15,-113-21-51-15,-1 0-9 0,11 5-153 16,-12 6-162-1,-13 7-619-15</inkml:trace>
  <inkml:trace contextRef="#ctx0" brushRef="#br0" timeOffset="4248">4854 1418 2261 0,'0'0'462'15,"0"0"-372"-15,0 0 2 16,0 0 40-16,0 0-32 16,181-27-100-16,-99 19-45 15,39 8-139-15,-17 0-416 16,-15 0-379-16</inkml:trace>
  <inkml:trace contextRef="#ctx0" brushRef="#br0" timeOffset="4576">5487 1418 2051 0,'0'0'322'0,"0"0"-313"15,0 0-8-15,0 0 194 16,154-42-22-16,-115 42-36 15,-6 18-11-15,-11 14-64 0,-13 8 48 16,-9 4-26-16,-11 4-51 16,-28 0 44-16,-11 0-71 15,-6-6-3-15,0-3 39 16,6-10-36-16,11-6 15 16,16-9-19-16,15-6 10 15,8-3-12-15,8-5 0 16,34 0-69-16,55-13-27 15,-7-9-287-15,-4-5-533 0</inkml:trace>
  <inkml:trace contextRef="#ctx0" brushRef="#br0" timeOffset="4895">5926 187 2147 0,'0'0'270'0,"0"0"-244"15,0 0-6-15,147 68 105 16,-77-4 115-16,-3 21-132 15,-3 16-48-15,-11 9 8 16,-17 5-26-16,-10-5 59 0,-18-7-91 16,-8-5 1-16,-3-7 35 15,-28-6-46-15,-10-10-13 16,-21 9-92-16,12-21-229 16,8-19-533-16</inkml:trace>
  <inkml:trace contextRef="#ctx0" brushRef="#br0" timeOffset="5496">6907 549 2147 0,'0'0'251'0,"0"0"-209"16,0 0-2-16,0 144 141 15,0-62 16-15,0 9-134 16,-3 5-24-16,-2-1-36 15,2-4 6-15,-6-7 31 0,4-6-40 16,0-12 0-16,-2-16 0 16,5-19 0-1,-1-15-52-15,3-16-50 0,0 0 13 16,0-33-11-16,0-16-49 16,-2-20 48-16,-4-14 67 15,-3-8-23-15,-5-16 56 16,1-20-12-16,2 5 13 15,5 8 35-15,6 7-34 16,0 37 24-16,22 13 88 16,20 22-73-16,11 22 55 15,14 13-25-15,3 0-20 16,5 27 56-16,-5 10-47 16,-5 11-24-16,-12 6 38 15,-17 1-55-15,-14 2 18 0,-17-1-12 16,-5-6-23-16,-19-5 72 15,-23-4-73-15,-11-11-10 16,-9-11-1-16,1-11-53 16,8-8-125-16,12-15-145 15,12-18-371-15,18-2-1071 0</inkml:trace>
  <inkml:trace contextRef="#ctx0" brushRef="#br0" timeOffset="5807">7727 250 1991 0,'0'0'464'0,"0"0"-431"15,0 0 90-15,0 0 196 16,-140 209-135-16,102-106-65 16,1 14-38-16,8 7-19 15,12-19 42-15,5 12-104 16,12-16 1-16,0-7-11 16,17-16 10-16,14-14-77 15,5-16-102-15,13-18-158 0,-3-15-249 16,-13-15-436-16</inkml:trace>
  <inkml:trace contextRef="#ctx0" brushRef="#br0" timeOffset="6254">7912 687 2082 0,'0'0'482'0,"0"0"-445"16,0 0 50-16,-17 136 193 0,6-68-87 16,-1 7-46-1,4 2-105-15,3-4-30 0,1-2 54 16,2-6-66-16,2-7 15 16,0-13-15-16,0-13 0 15,0-9-21-15,0-10-39 16,0-13-58-16,0 0 39 15,0-18-95-15,0-20 19 16,0-12 31-16,0-15 12 16,0-10 85-16,0-13-22 15,0-10 30-15,0-8 4 16,0 1 30-16,0 4-6 16,0 18 52-16,0 19 74 15,6 21 36-15,19 20-77 16,6 10-49-16,8 13 43 0,5 0-66 15,9 0 16-15,2 15-31 16,8-2 4-16,0 2-22 16,4-4-10-16,1-2-113 15,9-2-79-15,-15-1-266 16,-18-1-354-16</inkml:trace>
  <inkml:trace contextRef="#ctx0" brushRef="#br0" timeOffset="6476">7912 934 2096 0,'0'0'556'0,"0"0"-466"0,0 0-89 15,0 0 169-15,0 0 34 16,162 17-125-16,-96-15-44 15,4 3-35-15,-3 0-44 16,11 6-40-16,-19-5-379 16,-15 5-320-16</inkml:trace>
  <inkml:trace contextRef="#ctx0" brushRef="#br0" timeOffset="6707">7725 1383 2492 0,'0'0'508'16,"0"0"-478"-16,0 0 0 16,0 0 70-16,0 0 16 15,0 0 3-15,156 24-86 16,-72-16-33-16,8-2-13 15,36-6-107-15,-24 0-181 16,-21 0-641-16</inkml:trace>
  <inkml:trace contextRef="#ctx0" brushRef="#br0" timeOffset="7209">8400 1466 2094 0,'0'0'140'16,"0"0"-140"-16,0 0 0 16,0 0 151-16,0 0 89 15,145-20-135-15,-111 31-13 16,-4 10 34-16,-5 6-17 15,-10 1 39-15,-10 1-97 0,-5 0-21 16,0-3 54-16,-25-4-63 16,-8-2 4-16,-4-7-18 15,1-5-6-15,5-6 21 16,6-2-22-16,9 0 0 16,9 0-21-16,7 0 13 15,0 0-23-15,14 0-23 16,15 9 54-16,7 4-13 15,-2 5 13-15,2 5 0 16,-4 6 7-16,-3 4 0 16,-5 6-4-16,-4 0 18 15,-3 1 9-15,-11 0 35 0,-6-5-59 16,0-7 4 0,-12-3 61-16,-19-7-55 15,-10-11 17-15,-7-3-33 0,-1-4 6 16,-4 0-15-16,5-24-36 15,9-29-102-15,13 6-225 16,16-3-662-16</inkml:trace>
  <inkml:trace contextRef="#ctx0" brushRef="#br0" timeOffset="7514">8804 0 2699 0,'0'0'282'0,"0"0"-244"15,0 0-29-15,193 115 109 16,-95-18 42-16,28 44-36 15,-1 38 25-15,-16 11-71 16,-43-5 7-16,-52-18-20 16,-19-20-29-16,-53 5 21 15,-29-2-57-15,-16-9-53 16,-18-18-40-16,32-35-216 16,11-28-1028-16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5:59:42.87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2107 0,'0'0'317'15,"0"0"-317"-15,0 0 0 16,0 0 77-16,0 0 27 16,31 144-68-16,-24-93-15 15,5 4-21-15,0-5 1 16,-5-3 4-16,5-9-5 16,-4-10 0-16,-3-11 0 15,-1-11 8-15,-4-6-7 16,0-6-1-16,0-24 0 0,0-7 16 15,-4-11-16-15,4-5 0 16,0 3 23-16,0 3 5 16,4 6 29-16,15 8-11 15,9 8-17-15,5 11-9 16,9 7-20-16,8 7-86 16,25 0-72-16,-8 7-191 15,-11 4-191-15</inkml:trace>
  <inkml:trace contextRef="#ctx0" brushRef="#br0" timeOffset="367">714 39 1938 0,'0'0'585'0,"0"0"-518"0,0 0 47 16,0 0 91-16,-164-16-66 15,118 24-33-15,7 17-52 16,8 5 8-16,9 8 0 16,15 3-51-16,7 1 2 15,0-2-4-15,29-5-9 16,17-5-7-16,7-12-32 16,10-11-13-16,2-7 13 15,-4 0 3-15,-11-14-3 16,-14-5 38-16,-16 6 1 0,-9 10 15 15,-11 3 37-15,0 0 10 16,0 16 9-16,0 16-12 16,0 2-20-16,0 2-6 15,8-1-32-15,13-8-2 16,9-9-23-16,32-18-71 16,-9 0-228-16,-7-18-760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6:55.5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108 46 1285 0,'0'0'353'0,"0"0"-226"0,0 0 7 16,0 0 76-16,0 0-40 16,0 0-53-16,-11-23-61 15,6 17-19-15,2 1 36 16,0 2-66-16,3 1 17 16,0-1 18-16,0 3-24 15,0 0 4-15,0 0-8 16,0 0-6-16,0 0 38 15,0 0-46-15,13 0 0 16,13 0 19-16,1 0-8 16,10 0 11-16,3 0-15 0,1 0 1 15,10 0 38-15,7-2-46 16,7 0 1-16,4 2 45 16,9 0-38-16,6 0 7 15,2 0-15-15,-2 0 11 16,0 0 10-16,-4 2-21 15,-5 5 0-15,-2 1-2 16,0-1 4-16,0 1-1 16,2-3-1-16,0-1 0 15,7 1 11-15,-2-5-11 16,1 0 0-16,0 0-11 16,0 4 11-16,-6-4 0 0,-2 2-9 15,-3 0 9-15,-4 3-12 16,-4 0 3-16,-4 0 3 15,-2 3 6-15,-3 0 0 16,-3 0 0-16,-2-1-17 16,-7 0 17-16,-2-2 11 15,-3 1-11-15,-2-1-3 16,-9-1 3-16,-5-1 6 16,-7-3-6-16,-4 2-9 15,-6-2 1-15,0 0 7 16,-3 0-83-16,0 0-63 15,0 0-111-15,0 5-104 16,0 0-224-16</inkml:trace>
  <inkml:trace contextRef="#ctx0" brushRef="#br0" timeOffset="692">0 182 1490 0,'0'0'323'15,"0"0"-239"-15,0 0 77 16,0 0 155-16,0 0-105 16,0 0-79-16,0 0 25 15,176-12-60-15,-99 12 27 16,15 10-34-16,17 5-46 16,33 2 40-16,37 9-83 15,28 3 11-15,8 0 28 0,-17-2-34 16,-22-2 11-1,-23 0-17-15,3-2 0 0,-25 0 17 16,-22-5-17-16,-28-7-5 16,-11 2-7-16,8 2 3 15,8 1-15-15,14 3-59 16,9 7-27-16,-28-8-588 16,-23-7-1322-16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37:56.0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105 369 580 0,'0'0'212'0,"0"0"-97"16,0 0-22-16,0 0-5 16,0 0 42-16,0 0-46 15,0 0-37-15,0 0 66 16,0 0-45-16,0 0-27 16,0 0 42-16,0 0-53 15,0 0 1-15,0 0-24 16,0 0 1-16,0 0 6 15,0 0-13-15,-3 0-1 16,3 0 74-16,0 0-43 0,-2 0 44 16,2 0-12-16,-3 0-9 15,0 0 41-15,1 0-71 16,2 2 0-16,0-2 60 16,0 0-65-16,0 0 33 15,0 0-2-15,0-10-50 16,0-10 78-16,8-5-78 15,1-6 11-15,1 2-8 16,-1-1 6-16,-4 0-15 16,0 1 6-16,-1 10 0 15,-1-1-6-15,-1 8 6 16,-2-2 0-16,0 7-3 16,3 2 3-16,-3 0-34 0,3 3-82 15,-1-1-134-15,5 3 47 16,-5 0-379-16,-2 0-699 0</inkml:trace>
  <inkml:trace contextRef="#ctx0" brushRef="#br0" timeOffset="380">0 171 1071 0,'0'0'309'0,"0"0"-244"16,0 0-32-16,0 0 94 15,0 0-62-15,0 0-27 16,0 0-20-16,78-79-4 16,-56 57 64-16,0 0-17 15,1 4 17-15,-1 3 52 16,-5 5-34-16,0 5-7 16,-7 5-24-16,4 0-50 0,-2 7 38 15,5 21 9-15,12 27-62 16,0-7-93-16,-5-11-500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1:33.4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2203 0,'0'0'321'15,"0"0"-301"-15,0 0-20 16,0 0-146-16,0 0-346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1:33.5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2174 0,'0'0'254'16,"0"0"-254"-16,0 0-343 0,0 0-367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1:36.0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51 2060 0,'0'0'227'0,"0"0"-226"16,0 0 24-16,0 0 112 15,161-52-1-15,-119 52-106 0,-6 28-7 16,-8 9 9 0,-13 8-22-16,-15 8 18 0,0 2-4 15,-24 1-22-15,-14-7 28 16,-6-5-30-16,-2-14 0 15,7-10 7-15,11-11-6 16,12-4-1-16,13-5 9 16,3 0-9-16,9 0 0 15,24 0-28-15,11 0 28 16,4 6-2-16,3 16-7 16,-5 12 9-16,0 8 8 15,-10 5 8-15,-12 6 44 16,-7 3-33-16,-17-6 25 15,0-2 42-15,-17-9-45 16,-21-3 10-16,-10-9-7 0,-2-10-35 16,3-9 21-16,8-8-38 15,25-20-102-15,11-21-252 16,3-3-1116-16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1:34.2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41 150 1403 0,'0'0'240'0,"0"0"-125"15,0 0-12-15,0 0 105 16,0 0 91-16,0 0-104 15,0 0-73-15,-28-42-80 16,28 92 41-16,0 20 74 16,0 21-89-16,0 9-43 0,0 3 26 15,0-8-6-15,0-6-15 16,0-12-29-16,0-14 7 16,0-10 2-16,0-15-10 15,0-15-1-15,0-12-8 16,0-11 0-16,0 0 1 15,14-11-23-15,8-25-16 16,9-17 46-16,13-7-55 16,4-9 7-16,5 2 4 15,0 8-16-15,-5 8 26 16,-12 14 22-16,-11 14 13 16,-14 10 27-16,-8 13 1 15,-3 0 14-15,-5 15 15 0,-21 18-26 16,-8 7 6-16,-4 5-16 15,4 2 9-15,3-4 27 16,15-2-57-16,10-7 0 16,6 0 6-16,0-5 2 15,22-3-8-15,11-4-18 16,10-2-63-16,32-7-75 16,-5-3-145-16,-6-10-384 0</inkml:trace>
  <inkml:trace contextRef="#ctx0" brushRef="#br0" timeOffset="445">875 595 1955 0,'0'0'396'0,"0"0"-221"15,0 0 32-15,-143-22-10 16,99 22-25-16,3 15-97 16,7 14-42-16,11 10-9 15,15 1-24-15,8 3 2 16,5 0-4-16,32-9-25 16,13-6-49-16,8-10-45 15,10-16-62-15,-1-2-14 0,-9-5 22 16,-10-18 73-16,-18-2 101 15,-9 1 1-15,-16 3 45 16,-3 6 100-16,-2 6 61 16,0 9 9-16,0 0-88 15,-5 37-69-15,-4 15 23 16,1 18-40-16,6 11-5 16,-2 9-10-16,4 3-6 15,0 0 5-15,0-5-5 16,6-10-19-16,5-14 17 15,0-16-18-15,4-15-80 16,4-25-152-16,0-8-401 0,-2 0-341 16</inkml:trace>
  <inkml:trace contextRef="#ctx0" brushRef="#br0" timeOffset="784">1222 665 1866 0,'0'0'305'0,"0"0"-157"15,0 0 25-15,77 129-11 16,-46-87-66-16,6-2-71 16,7-4-25-16,3-11-19 15,4-13-38-15,-2-8-29 16,-4-4 30-16,-6-14-101 15,-5-13 37-15,-10-6 52 16,-4-2 49-16,-9 5 19 0,-1 5 99 16,-8 7 45-16,-2 13 56 15,0 5-49-15,0 0-70 16,0 13-29-16,0 11 6 16,0 4-19-16,0-2-39 15,14-2-41-15,19-6-138 16,-2-5-319-16,0-6-336 0</inkml:trace>
  <inkml:trace contextRef="#ctx0" brushRef="#br0" timeOffset="1123">2125 651 1881 0,'0'0'614'0,"0"0"-480"16,0 0 79-16,0 0 13 15,-164 34-58-15,132-11-59 16,16 3-72-16,10-2-23 16,6 1-14-16,3-2-20 15,28-3-29-15,5-8-45 16,8-8-61-16,-1-4-18 16,-4 0 15-16,-3-11 64 15,-11-4 77-15,-8 5 1 0,-8 5 16 16,-9 5 49-1,0 0 45-15,0 5 30 0,0 18-13 16,0 5-43-16,0 1 1 16,0-1-68-16,0-3-1 15,10-4-5-15,4-10-138 16,11-11-160-16,-4 0-412 16,-6-17-1160-16</inkml:trace>
  <inkml:trace contextRef="#ctx0" brushRef="#br0" timeOffset="1317">2084 0 1714 0,'0'0'286'0,"0"0"-177"0,0 0 42 16,0 0 25-16,0 0-50 15,0 0-78-15,133 164-48 16,-136-97-64-16,-14-4-524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1:32.2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 0 327 0,'0'0'1718'16,"0"0"-1475"-16,0 0-190 16,0 130 85-16,0-44 74 15,-7 14-81-15,5 6-76 16,2-3 3-16,0-5-57 16,0-8 15-16,0-12-16 0,0-16 0 15,5-14-6-15,1-17-25 16,-3-19 8-16,-3-12 23 15,0 0 9-15,0-32-9 16,0-16-16-16,0-7 16 16,0-8 24-16,0 3-23 15,0 5 1-15,5 12 29 16,18 13-30-16,4 14 2 16,12 16-3-16,7 0 0 15,0 16 4-15,5 19-4 16,-6 8 0-16,-6 7 14 15,-8 5 1-15,-12 0 19 16,-11-1-28-16,-8-8-6 0,-5-3 50 16,-29-7-50-1,-7-11 0-15,-7-6 26 0,-5-8-20 16,2-9-6-16,5-2 0 16,10 0-29-16,24-30-33 15,9-3-397-15,3-2-358 0</inkml:trace>
  <inkml:trace contextRef="#ctx0" brushRef="#br0" timeOffset="236">915 975 1722 0,'0'0'328'0,"0"0"-148"16,0 0 45-16,0 0 10 16,-28 134-59-16,3-97-55 15,-8-3-92-15,-4 4-29 16,4-5-54-16,-3-9-200 16,8-11-318-16,12-13-1446 0</inkml:trace>
  <inkml:trace contextRef="#ctx0" brushRef="#br0" timeOffset="533">1724 542 1592 0,'0'0'815'15,"0"0"-661"-15,0 0-51 16,0 0 52-16,0 0 52 16,-189-105-61-16,132 112-71 15,4 38-30-15,4 16-6 16,9 14-9-16,15 3 45 16,18-3-66-16,7-7-9 15,24-13 35-15,34-17-34 0,21-18-2 16,21-20-40-16,51-18-132 15,-22-22-322-15,-23-4-986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1:31.5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444 305 1400 0,'0'0'234'15,"0"0"-176"-15,0 0 58 16,0 0 21-16,0 0 55 16,0 0-34-16,0 0-90 15,0-98 4-15,0 76-19 16,0 0-2-16,0-6 50 0,0 2-42 16,-13 2 0-1,-11-2 41-15,-3 1-66 0,-9 8 8 16,-9 5-24-16,-2 9-6 15,-3 3 27-15,-3 22-39 16,2 23 0-16,10 18-6 16,7 16 6-16,17 6 0 15,12 3-7-15,5-8 7 16,5-10-8-16,29-12 8 16,7-13-15-16,12-16-6 15,6-18-38-15,8-11-39 16,0-8 9-16,-3-29 15 15,-2-11 73-15,-14-9-31 16,-16-1 32-16,-9 8 37 16,-15 9 45-16,-8 14 63 0,0 12-30 15,0 9-1-15,0 6 1 16,-8 0-85-16,-1 11-24 16,1 19 5-16,2 8-5 15,6 7-12-15,0 1 0 16,0-4-12-16,17-2 10 15,38-1-149-15,-4-8-227 16,-3-10-302-16</inkml:trace>
  <inkml:trace contextRef="#ctx0" brushRef="#br0" timeOffset="218">1109 481 1557 0,'0'0'245'16,"0"0"-80"-16,0 0 17 15,0 0 56-15,30 144-49 16,-30-100-89-16,0 9-17 16,-25 0-83-16,-1 2-36 15,-1-5-172-15,5-12-295 16,8-17-654-16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1:36.5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0 747 2490 0,'0'0'37'16,"0"0"-37"-16,0 0-17 16,0 0 17-16,204-95 103 15,-131 57-49-15,7-7-54 16,1-8-54-16,-3-7 12 16,-13-8 41-16,-15-7-10 15,-23-4 12-15,-12 7-1 16,-15 9 65-16,0 13 0 15,-31 18 45-15,-6 21 33 0,-7 11-38 16,-6 30 1-16,-1 33-61 16,7 21-4-16,8 10 35 15,13 10-54-15,13-2 11 16,10-3-33-16,0-9 8 16,24-10-26-16,12-12-15 15,17-18-79-15,42-17-90 16,-8-16-422-16,-8-17-251 0</inkml:trace>
  <inkml:trace contextRef="#ctx0" brushRef="#br0" timeOffset="658">1047 592 2123 0,'0'0'387'0,"0"0"-263"16,0 0 13-16,-171-23 108 15,120 23-44-15,5 10-55 16,12 15-119-16,12 7-27 16,13 6 2-16,9 3-2 15,12 0-38-15,24-5-62 16,14-6-92-16,9-12-33 16,4-11-127-16,4-7-30 15,-4-10 120-15,-17-20 43 16,-12-5 119-16,-17 3 100 15,-12 2 135-15,-5 9 84 16,0 11 137-16,-5 10-18 16,-10 0-83-16,8 10-154 0,1 18-21 15,6 5-63-15,0 0-16 16,0-3 18-16,16-3-19 16,12-7-50-16,3-10 44 15,-1-10-52-15,1 0-27 16,0-12 38-16,-3-18 37 15,0-3-17-15,-3-3 27 16,-6 4 0-16,-2 8 11 16,-3 8-10-16,-5 13 59 15,-4 3-26-15,3 5 8 16,-4 23 24-16,1 2-59 16,-5 3 1-16,0-3-10 0,0-5 2 15,0-10-7-15,0-7-34 16,0-8 29-16,0 0-1 15,0-13 13-15,0-14-5 16,0-8-7-16,0-3 12 16,3-4 0-16,19 1-1 15,6 6 1-15,6 9 22 16,-1 11-20-16,-3 15 19 16,1 0 48-16,-6 13-38 15,-4 20 27-15,-2 4-20 16,-6 4-19-16,1 1 44 15,-2-4-63-15,-2-8-57 16,-10-10-71-16,0-7-335 0,0-8-360 16</inkml:trace>
  <inkml:trace contextRef="#ctx0" brushRef="#br0" timeOffset="881">772 383 1996 0,'0'0'371'0,"0"0"-282"16,0 0-56-16,0 0 114 16,0 0-53-16,157-125-67 15,-123 116-27-15,-1 8-136 16,9 1-58-16,-6 0-280 0,-8-3-343 0</inkml:trace>
  <inkml:trace contextRef="#ctx0" brushRef="#br0" timeOffset="981">1272 115 937 0,'0'0'1293'16,"0"0"-984"-16,0 0-175 16,0 0-5-16,246-11-129 15,-143 29-55-15,-8 0-640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1:42.0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2002 0,'0'0'520'16,"0"0"-459"-16,0 0-12 16,161 5 53-16,-79-5-2 15,12 0-100-15,37 0-39 16,-25 0-307-16,-24-4-820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5:59:41.12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26 2268 0,'0'0'377'0,"0"0"-288"0,0 0-63 15,0 0 153-15,0 0-19 16,0 0-81-16,153 137-17 16,-110-85-56-16,-2 3 10 15,0-1-8-15,0-6-1 16,-12-8-7-16,-3-10-72 16,-4-5-106-16,-5-13-303 15,-7-7-276-15</inkml:trace>
  <inkml:trace contextRef="#ctx0" brushRef="#br0" timeOffset="219">536 0 2061 0,'0'0'470'0,"0"0"-391"16,0 0-51-16,0 0 193 15,0 0-64-15,-188 128-84 16,125-80-41-16,-4 2-31 16,6-2-2-16,8-4-47 15,13 5-121-15,15-15-161 16,13-11-424-16</inkml:trace>
  <inkml:trace contextRef="#ctx0" brushRef="#br0" timeOffset="1057">910 193 2060 0,'0'0'495'0,"0"0"-459"15,0 0 27-15,0 0 156 16,0 0-60-16,-146-55-71 16,113 55-76-16,2 25-11 0,5 11 13 15,11 6-14 1,8 6 0-16,7 0 0 0,0-6-49 16,32-6-51-16,6-11-108 15,10-15-81-15,8-10-22 16,-6-3 29-16,-3-24 25 15,-13-8 116-15,-15-1 141 16,-10 5 96-16,-9 10 121 16,0 8 135-16,-2 7 1 15,-8 6-118-15,3 6-117 16,0 25-52-16,7 5-66 16,0 7 9-16,9-3-9 15,18-2-48-15,10-11 16 16,8-9-24-16,-1-13-15 15,-1-5 2-15,-2-5-38 0,-7-22 62 16,-10-8 16-16,-4-5 29 16,-9 4 5-16,-8 4 15 15,-3 9 53-15,0 14 47 16,0 9-8-16,0 0-31 16,0 14-65-16,0 16-14 15,0 5-1-15,14-2-1 16,8-3-86-16,9-10 32 15,6-7-3-15,1-13-26 16,1 0-50-16,-3-13 35 16,-7-17 64-16,-5-5-10 15,-4-5 44-15,-8 1 7 16,-7 5 55-16,-5 9 90 0,0 13-20 16,0 12 40-1,0 5-42-15,0 37-104 0,-8 21 12 16,3 15 39-16,5 7-53 15,0 4 4-15,5 0-5 16,20-1-4-16,6-5 23 16,-3-2-42-16,-3-11 0 15,-9-8 3-15,-10-14 5 16,-6-18 4-16,-3-11-6 16,-28-14 3-16,-5-5 32 15,-6-11-41-15,4-19 0 16,1-8 21-16,9-10-19 15,8-4-2-15,13-9-29 16,7-34-42-16,27 15-115 16,1 2-534-16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1:42.1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81 1433 0,'0'0'1417'15,"0"0"-1208"-15,0 0-201 16,156-3-8-16,26-25-21 0,-14 4-261 16,-10-2-1062-16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1:40.6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0 784 2390 0,'0'0'333'0,"0"0"-274"15,159-20-44-15,-77 0-1 16,4 2-14-16,23 1-166 15,-22 4-331-15,-24 6-1039 0</inkml:trace>
  <inkml:trace contextRef="#ctx0" brushRef="#br0" timeOffset="180">57 998 2414 0,'0'0'506'16,"0"0"-493"-16,0 0-11 16,172-7-1-16,-85-2-1 15,50-1-125-15,-18 2-410 16,-10 3-399-16</inkml:trace>
  <inkml:trace contextRef="#ctx0" brushRef="#br0" timeOffset="457">1494 523 2234 0,'0'0'457'0,"0"0"-314"15,0 0-67-15,-160-28 118 16,105 28-36-16,-1 26-60 15,8 11-23-15,14 13-60 16,12 8 32-16,13 2-5 0,9 3-32 16,15-3 4-16,27-5-14 15,19-13-29-15,14-8 8 16,12-16-73-16,50-18-126 16,-23 0-279-16,-13-23-205 0</inkml:trace>
  <inkml:trace contextRef="#ctx0" brushRef="#br0" timeOffset="708">1786 0 2424 0,'0'0'496'0,"0"0"-463"16,0 0 15-16,0 0 113 15,148 138 6-15,-89-72-43 16,4 9-88-16,0 11 12 16,-10 9 24-16,-12 11-42 15,-19 19 13-15,-17-4-43 16,-5-1-42-16,-55 35-84 16,-4-47-462-16,-8-10-1200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1:39.6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545 309 1588 0,'0'0'301'0,"0"0"-200"15,0 0 38-15,0 0 108 0,0 0-49 16,0 0-51-16,-155-128-54 16,104 128-5-16,-4 0-7 15,-7 33-47-15,3 16 5 16,4 20 3-16,7 9-9 15,14 5 4-15,15-1-36 16,19-11 6-16,0-11-7 16,33-15-6-16,23-20-31 15,11-15-5-15,11-10-61 16,1-15-41-16,-4-23 26 16,-12-10 39-16,-12-4 67 15,-15 4-5-15,-16 10 17 0,-9 14 44 16,-8 11 55-16,-3 13 83 15,0 0-85-15,0 20-45 16,-8 16 5-16,-1 9-37 16,6 2-13-16,3 1-7 15,0-6-25-15,25-4-80 16,28-8-165-16,-3-12-291 16,-7-8-51-16</inkml:trace>
  <inkml:trace contextRef="#ctx0" brushRef="#br0" timeOffset="184">975 590 1756 0,'0'0'570'0,"0"0"-463"0,0 0-45 16,0 0 105-16,156-23 40 16,-83 14-120-16,16-2-54 15,12 4-33-15,1 0-20 16,-1 2-132-16,-4 5-332 15,-27 0 116-15,-24 0-664 0</inkml:trace>
  <inkml:trace contextRef="#ctx0" brushRef="#br0" timeOffset="387">1467 242 1433 0,'0'0'912'0,"0"0"-725"15,0 0-126 1,0 0 61-16,0 0 107 0,-17 191-95 16,14-120-78-16,3 3-32 15,0-1-24-15,0-6-8 16,0-4-61-16,8-3-253 16,9-17-404-16,0-16-1204 0</inkml:trace>
  <inkml:trace contextRef="#ctx0" brushRef="#br0" timeOffset="854">2211 0 2282 0,'0'0'304'0,"0"0"-213"0,0 0-47 15,6 138 103-15,-6-69 36 16,0 6-88-16,0 5-53 16,0 0-20-16,0 6-14 15,0-3 4-15,0-5-12 16,3-11 0-16,2-14-23 16,-2-13-8-16,-3-18-7 15,0-12-16-15,0-10 24 0,0 0 30 16,5-19-19-1,6-17-56-15,6-4 22 0,5-4 6 16,7 8 26-16,2 4 6 16,1 11-2-16,2 11 13 15,2 10-7-15,3 0 11 16,4 15 0-16,1 16 68 16,-6 1 30-16,-9 0-54 15,-20 3-44-15,-9-4 48 16,-12-3 6-16,-27-10-44 15,-6-2 10-15,-1-10-2 16,0-6 6-16,7 0 12 16,6-3-36-16,11-16 0 15,22-20-52-15,0 5-212 16,24-2-520-16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1:38.7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20 268 1450 0,'0'0'231'0,"0"0"-126"16,0 0 9-16,0 0 13 15,0 0 53-15,0 0-54 0,-22 96 13 16,25-10 26-16,11 17-48 16,3 9-44-16,-7-9-18 15,2 8-25-15,-3-13-5 16,-6-11-14-16,-3-10-10 15,0-15 34-15,0-10-35 16,0-14 0-16,-3-12 13 16,-3-15-13-16,3-9-1 15,3-2-9-15,0-9-85 16,0-26-28-16,0-18-47 16,0-12 58-16,0-10 59 15,0-8 16-15,-3-8 7 16,-11-2-17-16,-3 0 47 15,7 6-6-15,1 3 16 16,9 14-7-16,0 13 32 0,2 11-11 16,22 19 31-16,6 9-19 15,12 10-10-15,5 8 32 16,8 0-35-16,5 0-4 16,-2 13 15-16,-5 10-33 15,-11 5 16-15,-14 7-16 16,-14 8 13-16,-14 9 36 15,0 6-39-15,-36 2 4 16,-14 0 9-16,-10-7-23 16,5-12-1-16,5-12-17 15,13-16-38-15,29-13-48 16,8-13-223-16,0-13-522 0</inkml:trace>
  <inkml:trace contextRef="#ctx0" brushRef="#br0" timeOffset="272">1157 0 2008 0,'0'0'244'0,"0"0"-189"15,0 0-26-15,-145 150 169 0,94-32 25 16,8 46-54 0,16 34-88-16,16 5-1 0,11-34 7 15,0-49-79-15,19-46 4 16,7-11-12-16,13 3-33 16,47 20-75-16,-3-14-262 15,-6-21-433-15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2:46.3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19 406 1159 0,'0'0'222'0,"0"0"-106"16,0 0 7-16,0 0 26 16,0 0-22-16,-7-56 45 15,0 47-72-15,5 2 22 16,-1-2 6-16,3 7-9 15,0-1 4-15,0 3-72 16,0 0-15-16,0 0-24 0,0 25 1 16,3 17 50-1,8 23 7-15,-6 14-19 0,-5 16 15 16,0 9-50 0,0-2 6-16,0-2-22 0,0-6 14 15,-5-10-20-15,3-10 6 16,-2-12 0-16,4-11 10 15,0-16-10-15,0-8 0 16,0-11-1-16,0-14-6 16,0-2-4-16,6-7-9 15,2-34 20-15,4-15-6 16,2-18 6-16,-6-16 0 16,-3-8 11-16,-3-6-4 15,-2 2-14-15,0-1 6 0,0 8 1 16,0 9 7-1,0 11-7-15,0 14 0 0,7 13 1 16,7 13 1-16,3 13 4 16,5 6-6-16,0 7 0 15,9 4 3-15,3 2-3 16,2 3 0-16,3 0 5 16,2 5 2-16,-2 13-8 15,-3 1 1-15,-2 10 0 16,-6 1 6-16,-11 5-6 15,-6 5 0-15,-9-1 6 16,-2 9-6-16,0 1 11 16,-24 1-11-16,-4 0 0 0,-9 0 17 15,-2-8-17-15,0-4 0 16,0-7-3-16,3-9 17 16,2-4-14-16,6-5 0 15,3-9 0-15,9-4-8 16,8 0-19-16,8 0-47 15,0 0-118-15,30-15-182 16,10-5-123-16,-4 3-543 0</inkml:trace>
  <inkml:trace contextRef="#ctx0" brushRef="#br0" timeOffset="481">1316 0 1532 0,'0'0'236'16,"0"0"-127"-16,0 0 6 15,0 0 67-15,0 0 35 16,-181 94-40-16,128 4-31 16,-3 47-18-16,15 52 4 15,10 19-31-15,17-13-38 16,14-43-12-16,0-50-37 16,0-31 1-16,19-14-14 15,12 8-1-15,14 6-6 16,11 2-97-16,33-10-183 0,-14-21-386 15,-7-21-1358-15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4:10.1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413 707 1609 0,'0'0'306'16,"0"0"-187"-16,0 0-9 15,0 0 153-15,0 0-74 16,-49-70-61-16,32 55-56 15,-2 2-11-15,-4 2 66 16,-2 8-82-16,-6 3-9 0,-5 0 1 16,0 9-20-16,-6 24-11 15,6 7-5-15,2 8-1 16,10 10 13-16,3 0-13 16,11 2 0-16,7-5 13 15,3-6-13-15,0-4 0 16,17-11-10-16,16-9 10 15,9-11 3-15,14-10-3 16,8-4-106-16,31-26-156 16,-15-14-357-16,-10 0-618 0</inkml:trace>
  <inkml:trace contextRef="#ctx0" brushRef="#br0" timeOffset="174">596 810 1748 0,'0'0'358'0,"0"0"-256"16,0 0 58-16,0 0 64 15,0 0-78-15,167 4-126 16,-106-4-20-16,20-14-155 16,-14 7-333-16,-17-1-646 0</inkml:trace>
  <inkml:trace contextRef="#ctx0" brushRef="#br0" timeOffset="367">668 1116 2080 0,'0'0'584'0,"0"0"-526"0,0 0-22 16,0 0 142-16,0 0-63 15,0 0-108-15,206-4-7 16,-102-19-157-16,-18 6-151 16,-11-3-600-16</inkml:trace>
  <inkml:trace contextRef="#ctx0" brushRef="#br0" timeOffset="765">1541 542 1478 0,'0'0'657'16,"0"0"-580"-16,0 0-64 16,0 0 104-16,159-46 31 15,-97 46-66-15,-4 0-39 16,-7 13-25-16,-15 17 43 15,-19 8 45-15,-17 12-36 16,-12 5 0-16,-38 8-44 16,-14 2-4-16,-8-2 11 15,-5-4-13-15,11-15 44 0,11-9-24 16,15-14 7-16,18-9 7 16,16-4-36-16,6-7-8 15,11 3 1-15,25-4 5 16,14 2-4-16,10-2-12 15,6 2 1-15,-1-2-12 16,-2 0 5-16,-3 0-33 16,-7 3-69-16,8-3-137 15,-14 0-314-15,-8-3-121 0</inkml:trace>
  <inkml:trace contextRef="#ctx0" brushRef="#br0" timeOffset="1087">2043 289 2078 0,'0'0'385'0,"0"0"-250"15,0 0-95-15,0 0 120 16,0 0 24-16,0 0-81 15,171 118-54-15,-101-52-20 16,-1 15 40-16,-3 9-29 16,-3 6-22-16,-10 2 27 15,-17 5-14-15,-17-3-4 0,-19-7-1 16,0-4-26-16,-28-12 0 16,-14-12-4-16,-6-12-29 15,4-14 15-15,3-15-82 16,5-24-123-16,10 0-435 15,12 0-1105-15</inkml:trace>
  <inkml:trace contextRef="#ctx0" brushRef="#br0" timeOffset="1488">3114 448 1846 0,'0'0'508'16,"0"0"-462"-16,0 0 140 16,0 0 100-16,29 171-83 15,-19-85-63-15,-1 12-70 0,-4 2-4 16,5-1-15-16,-5-7-33 16,0-9 7-16,1-15-25 15,0-16-1-15,-4-14 0 16,3-16-52-16,-5-11-78 15,3-11-58-15,1-18-140 16,1-17-306-16,-2-7-137 0</inkml:trace>
  <inkml:trace contextRef="#ctx0" brushRef="#br0" timeOffset="1876">3059 475 1618 0,'0'0'389'16,"0"0"-152"-16,0 0 9 0,0 0 27 16,0 0-91-16,0 0-116 15,61-127-8-15,-14 115-12 16,7 4 10-16,8 8-14 16,4 0-14-16,1 5 2 15,-2 16-25-15,-7 4-4 16,-8 3 16-16,-11-1-16 15,-12-5-1-15,-7 1 16 16,-6-6-15-16,-8-1-2 16,-6-3-1-16,0 4 2 15,0 0 16-15,0 8-16 16,-6 3 0-16,-16 6 11 16,-3 2-10-16,-6 2-2 15,-5-3-13-15,-3-2 13 0,0-3-7 16,-1-5-7-16,2-4-21 15,-1-6 20-15,2-7-28 16,4-4-5-16,-1-4-78 16,12-11-247-16,5-9-543 0</inkml:trace>
  <inkml:trace contextRef="#ctx0" brushRef="#br0" timeOffset="2393">4420 0 1894 0,'0'0'393'16,"0"0"-269"-16,0 0 47 15,-111 221 117-15,63-71-53 16,4 43-88-16,10 12-65 15,20-8 6-15,14-48-58 16,0-52-9-16,5-27-18 16,19-11-3-16,5 1-12 0,34 9-87 15,-8-9-372-15,-7-21-666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4:25.2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14 198 232 0,'0'0'1605'0,"0"0"-1377"16,0 0-185-16,0 0 73 15,0 0 159-15,0 161-73 16,0-81-108-16,0 6-27 16,0-1 12-16,0-5-22 15,0-12-19-15,0-12-32 16,0-16 2-16,0-10 17 15,0-12-25-15,0-11 0 16,0-7 3-16,0 0 18 16,0-23 15-16,0-18-36 0,0-20 1 15,0-12 3-15,0-14-3 16,0-12-2-16,-3-1 1 16,1 0 0-16,2 6 13 15,0 17 4-15,0 16 8 16,0 19 28-16,2 14-34 15,15 13 8-15,5 10-19 16,12 5 1-16,9 0 14 16,8 10-23-16,9 9 22 15,7 5-17-15,2-5 2 16,1-1-14-16,0-5 7 16,-8-6-26-16,-13 0-15 15,-9-4-72-15,-15-3-65 16,-18 0-146-16,-3-3-251 15,-4-7-654-15</inkml:trace>
  <inkml:trace contextRef="#ctx0" brushRef="#br0" timeOffset="230">20 568 1815 0,'0'0'557'0,"0"0"-480"0,0 0-47 16,0 0 193-1,0 0-11-15,156-23-114 0,-94 13-77 16,5 2-20-16,2 6-1 16,24 2-2-16,-21 0-256 15,-11 0-431-15</inkml:trace>
  <inkml:trace contextRef="#ctx0" brushRef="#br0" timeOffset="464">62 886 1185 0,'0'0'1382'0,"0"0"-1194"15,0 0-134-15,0 0 52 16,0 0 54-16,0 0-66 16,167 23-67-16,-97-17-14 15,5-3-13-15,1 2-57 16,26-5-162-16,-18 3-376 16,-14-3-540-16</inkml:trace>
  <inkml:trace contextRef="#ctx0" brushRef="#br0" timeOffset="650">1247 492 2478 0,'0'0'512'0,"0"0"-512"16,0 0-47-16,0 0 41 15,0 0-29-15,0 0-556 16,0 0-1013-16</inkml:trace>
  <inkml:trace contextRef="#ctx0" brushRef="#br0" timeOffset="796">1363 915 2134 0,'0'0'520'0,"0"0"-443"0,0 0 110 16,0 0-102-16,0 0-85 16,0 0-376-16,0 0-553 15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4:26.6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398 570 1551 0,'0'0'253'0,"0"0"-146"15,0 0 73-15,0 0 102 16,0 0-111-16,0 0-64 16,-159-106-13-16,129 94-30 15,5-1 24-15,0 9-6 16,3 4-40-16,3 0-8 15,-5 10-11-15,0 27 1 16,2 13 24-16,2 10-48 0,6 6 6 16,9-4 11-16,5-6-17 15,0-9 0-15,22-9 0 16,8-13-24-16,10-8-24 16,4-12-97-16,1-5 6 15,2 0-6-15,-5-22 13 16,-5-11 78-16,-8-7 39 15,-9-5 15-15,-6 3 9 16,-8 4 51-16,-6 8 74 16,0 12 49-16,0 13-9 15,0 5-34-15,0 8-83 16,0 24-18-16,0 11 39 16,0 2-62-16,0 3 2 15,3-6-12-15,14-4-4 0,0-11-2 16,2-4-17-16,3-8-63 15,0-9-46-15,12-6-148 16,-10-13-471-16,0-10-1182 0</inkml:trace>
  <inkml:trace contextRef="#ctx0" brushRef="#br0" timeOffset="1049">881 678 1780 0,'0'0'535'15,"0"0"-374"-15,0 0 62 16,0 0 58-16,0 0-85 15,0 0-95-15,0 0-71 16,190-7-13-16,-129 7-17 16,-1 0-12-16,-2 0-20 15,-8 4-164-15,0-1-267 16,-14-3-192-16,-15 0-1213 0</inkml:trace>
  <inkml:trace contextRef="#ctx0" brushRef="#br0" timeOffset="1249">1144 371 2015 0,'0'0'395'16,"0"0"-211"-16,0 136 137 16,0-66-91-16,0 6-113 15,0-1-52-15,2-5-65 16,7-7 1-16,-1-8-9 15,4-9-8-15,5-17-167 16,-2-11-318-16,2-13-330 0</inkml:trace>
  <inkml:trace contextRef="#ctx0" brushRef="#br0" timeOffset="1734">1515 0 2250 0,'0'0'315'15,"0"0"-218"-15,0 0-12 16,37 171 173-16,-27-101-101 16,4 2-95-16,-2 6-26 15,1 0-30-15,-4 1 1 16,-4-4 8-16,-5-5-15 15,0-10-13-15,0-15-59 16,0-15-23-16,0-17 41 0,0-13 5 16,0 0-12-16,0-28-41 15,0-12 26-15,0-10 48 16,12 0 22-16,10 4-12 16,2 11 9-16,7 13-18 15,3 14 15-15,5 8 12 16,3 13 0-16,5 24 31 15,6 11 1-15,3 10 166 16,-3 0-117-16,-11-1-66 16,-12-7 15-16,-18-7 3 15,-12-5 3-15,-5-11-3 0,-29-9-26 16,-9-13 5-16,-1-5-3 16,-1-5-1-16,6-22-8 15,3-9 0-15,11-2-13 16,9-4-38-16,16-15-157 15,0 6-274-15,19 6-617 0</inkml:trace>
  <inkml:trace contextRef="#ctx0" brushRef="#br0" timeOffset="1933">2527 616 2519 0,'0'0'347'16,"0"0"-259"-16,0 0 45 15,179 0-56-15,-117 0-77 16,38-6-108-16,-14 4-349 16,-11-4-127-16</inkml:trace>
  <inkml:trace contextRef="#ctx0" brushRef="#br0" timeOffset="2142">2633 956 2609 0,'0'0'231'0,"0"0"-222"15,0 0 26-15,201 0 38 16,-131 0-73-16,31 0-153 16,-21 0-326-16,-10 0-57 0</inkml:trace>
  <inkml:trace contextRef="#ctx0" brushRef="#br0" timeOffset="2426">3780 435 1886 0,'0'0'661'16,"0"0"-496"-16,0 0 53 16,0 0-40-16,-153 13 5 15,100 29-102-15,3 12-24 16,5 10 1-16,11 3 2 15,12 6-3-15,14-3-18 16,8-7-9-16,13-5-13 16,32-13-11-16,16-10-12 15,9-13-50-15,12-11-49 16,34-11-101-16,-20-3-330 0,-18-14-165 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4:30.1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22 469 1877 0,'0'0'394'15,"0"0"-290"-15,0 0-52 16,0 128 132-16,12-58-7 0,-4 11-65 15,1 4-64-15,-4-2-37 16,-5-8 5-16,3-7-8 16,-3-15 2-16,0-15-10 15,0-16 0-15,2-9-2 16,-2-13-13-16,3 0-76 16,-3-13 16-16,0-27-11 15,0-13-33-15,0-14 56 16,0-11 32-16,0-8 17 15,-11-4 13-15,0 1-3 16,3 12 4-16,8 14 48 16,0 16-8-16,3 15 0 0,21 10-16 15,7 13 10-15,11 4 23 16,5 5-27-16,7 0-7 16,4 0-8-16,4 0-13 15,-1 0-4-15,-3 2-24 16,-2 1-91-16,-1-3-116 15,-15 0-275-15,-15 0-733 0</inkml:trace>
  <inkml:trace contextRef="#ctx0" brushRef="#br0" timeOffset="211">0 855 230 0,'0'0'1838'0,"0"0"-1578"16,0 0-201-16,0 0 55 15,148-4 80-15,-83-9-102 16,1 0-68-16,-2 4-24 16,9 4 0-16,-18 5-229 15,-13 0-465-15</inkml:trace>
  <inkml:trace contextRef="#ctx0" brushRef="#br0" timeOffset="439">106 1157 2286 0,'0'0'465'0,"0"0"-442"15,0 0 5-15,0 0 81 16,0 0 12-16,0 0-78 16,192 0-31-16,-122 2-3 15,9 1-9-15,27-3-169 16,-17 0-183-16,-16 0-632 0</inkml:trace>
  <inkml:trace contextRef="#ctx0" brushRef="#br0" timeOffset="726">993 300 2273 0,'0'0'316'0,"0"0"-240"15,12 150 3-15,-10-71 163 16,-2 11-92-16,0 6-77 16,0-4-19-16,0-1-40 15,0-5 11-15,0-11-24 0,0-10 5 16,-2-14-6-16,-1-12-73 16,3-11-95-16,0-12-192 15,8-8-253-15,6-8-218 0</inkml:trace>
  <inkml:trace contextRef="#ctx0" brushRef="#br0" timeOffset="1075">1775 657 1743 0,'0'0'394'0,"0"0"-235"16,0 0 47-16,0 0 83 16,0 0-79-16,-179-52-104 15,126 52-51-15,-3 27 7 16,3 13-4-16,11 13 15 15,12 11-47-15,13-2-13 16,14-1 22-16,3-4-35 16,22-10 6-16,20-9-6 15,13-11-38-15,10-8-2 16,10-12-108-16,24-7-186 0,-17 0-399 16,-14-5-606-16</inkml:trace>
  <inkml:trace contextRef="#ctx0" brushRef="#br0" timeOffset="1587">2248 833 1857 0,'0'0'707'16,"0"0"-578"-16,0 0-127 15,0 0 37-15,0 0 97 16,0 0-113-16,171-44-23 16,-91 33-161-16,-12 1-202 15,-18 2-1016-15</inkml:trace>
  <inkml:trace contextRef="#ctx0" brushRef="#br0" timeOffset="1780">2291 1041 2292 0,'0'0'544'0,"0"0"-468"16,0 0-68-16,0 0 74 15,0 0 42-15,172 2-124 16,-97-4-76-16,31-18-93 16,-16 3-342-16,-11-3-802 0</inkml:trace>
  <inkml:trace contextRef="#ctx0" brushRef="#br0" timeOffset="2133">3100 319 1914 0,'0'0'322'15,"0"0"-223"-15,0 0-26 16,0 0 96-16,189-19 43 16,-139 32-70-16,1 15-84 15,-15 7 8-15,-14 8-14 16,-15 9 14-16,-7 9 23 15,-34 4-59-15,-22 3-30 16,-6-3 29-16,1-10-28 16,8-7 15-16,14-15-4 15,16-10-3-15,18-9 3 0,5-3-12 16,14-4 0-16,25-3 11 16,14 2-11-16,8-6-12 15,6 3-18-15,8-3-9 16,2 0-54-16,3 0-67 15,23 0-155-15,-20-16-323 16,-16-4-1324-16</inkml:trace>
  <inkml:trace contextRef="#ctx0" brushRef="#br0" timeOffset="2402">3706 0 2275 0,'0'0'319'0,"0"0"-220"15,0 0-28-15,157 135 177 16,-80-72-66-16,0 10-92 16,1 10-20-16,-11 13 1 15,-8 6-1-15,-14 11 22 16,-14 2-44-16,-23 6-21 15,-8-3-26-15,-25-5-1 16,-28-10-12-16,-31 0-91 16,14-28-109-16,3-22-621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4:34.2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0 200 2293 0,'0'0'323'0,"0"0"-227"16,150 0-30-16,-71 0 119 16,6 0-94-16,4 0-68 15,1 8 2-15,-9-1-25 16,-8 1-131-16,-12-3-174 16,-19 0-287-16,-20-5-436 0</inkml:trace>
  <inkml:trace contextRef="#ctx0" brushRef="#br0" timeOffset="164">423 0 1927 0,'0'0'624'0,"0"0"-541"0,0 0 85 16,0 0 57-16,0 135-115 15,4-70-65-15,3 8-45 16,5 27-18-16,-7-18-238 15,-5-15-708-15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5:59:44.28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131 211 1520 0,'0'0'488'16,"0"0"-339"-16,0 0-113 0,-21 131 109 16,18-56 34-16,1 13-64 15,-4 3-8-15,1 1-72 16,-1-6-3-16,1-8 15 16,2-13-41-16,3-10-6 15,0-10 0-15,0-11 0 16,0-12 16-16,-3-12-16 15,3-10-9-15,-3 0-2 16,-3-30-25-16,1-18-8 16,-6-15-9-16,0-16 53 15,-6-35-16-15,6 5 4 16,3-5 0-16,8 5 3 16,0 30 18-16,10 0-15 0,21 21 7 15,11 20-1-15,8 14 33 16,3 13-33-16,6 11 0 15,-4 0 6-15,-4 16-5 16,-6 14 9-16,-15 7-10 16,-11 6 24-16,-15 2 46 15,-4 4-55-15,-23-1 26 16,-19 1-3-16,-11-1-26 16,-5-11-3-16,5-6-9 15,12-14-1-15,17-12-23 16,24-5-133-16,7-20-360 15,20-8-542-15</inkml:trace>
  <inkml:trace contextRef="#ctx0" brushRef="#br0" timeOffset="250">1039 0 2036 0,'0'0'356'16,"0"0"-254"-16,0 0 19 16,-172 108 113-16,119-29-76 15,2 15-58-15,10 18-47 16,12 0-5-16,15 1 2 16,14-5-50-16,0-13 0 0,14-12 0 15,28-17-111-15,39-19-131 16,-6-17-283-16,-5-19-476 0</inkml:trace>
  <inkml:trace contextRef="#ctx0" brushRef="#br0" timeOffset="916">1480 286 2241 0,'0'0'362'0,"0"0"-266"16,0 0-78-16,-16 131 167 16,8-53-57-16,1 5-54 0,5 0-56 15,2-8-7-15,0-9 1 16,2-10-12-16,10-17-27 16,-2-10-55-16,-3-13-123 15,-2-16-16-15,0 0 22 16,-1-20-41-16,-4-22 16 15,0-14 92-15,0-14 101 16,-9-8 31-16,-10-10 13 16,-1-5 72-16,3 4 66 15,10 7-14-15,7 15 33 16,0 16-41-16,22 16 18 16,16 13-46-16,13 9-83 0,7 13 43 15,7 0-25 1,-7 8-18-16,-2 19 5 0,-18 8-16 15,-12 10-7-15,-18 11 0 16,-8 2 1-16,-19 5-2 16,-20-3-13-16,-6-8 14 15,-2-9 5-15,7-15 7 16,8-8-8-16,11-12 5 16,10-8 0-16,11 0-18 15,0 0-10-15,3 0-51 16,28 0 69-16,5 0-27 15,8 5 28-15,4 12-1 16,0 8-26-16,-1 8 26 0,-8 4-8 16,-8 1 9-1,-15 3 21-15,-16-7-6 0,0 1 50 16,-19-8 8-16,-22 0-32 16,-16-10 26-16,-4-8-12 15,-4-9-8-15,2 0 25 16,4 0-51-16,9-12 0 15,11-8-5-15,13-1-16 16,19 0-36-16,7-9-129 16,22 4-217-16,9 4-555 0</inkml:trace>
  <inkml:trace contextRef="#ctx0" brushRef="#br0" timeOffset="2844">2395 43 1386 0,'0'0'326'0,"0"0"-196"15,0 0 82-15,0 0 32 16,0 0-66-16,0 0 0 0,0 0-38 16,-11 201-25-16,11-112-23 15,0 11-19-15,0 5-1 16,0 3-27-16,-3-5-17 15,3-8 34-15,0-11-44 16,-2-18-17-16,-1-9 36 16,0-15-25-16,1-9-2 15,-2-14-10-15,1-6 0 16,3-7-6-16,0-6-90 16,0 0-142-16,9-8-400 15,8-13-1566-15</inkml:trace>
  <inkml:trace contextRef="#ctx0" brushRef="#br0" timeOffset="4076">2881 1025 1609 0,'0'0'274'0,"0"0"-184"16,0 0-83-16,0 0 107 15,0 0 37-15,0 0-86 16,0 0-24-16,11-31-41 16,14 4 22-16,6-11-16 15,3-10 6-15,2-6-15 0,0-15 3 16,0-4 0-16,-2-6 19 15,-4-1-12-15,-4 6 45 16,-7 12 23-16,-5 12-10 16,-3 12 27-16,-2 6-30 15,-2 8-19-15,0 8 70 16,1 2-69-16,-3 7-23 16,4 7 4-16,-1 0-17 15,1 2 11-15,4 26 17 16,1 18 13-16,3 9 29 15,-3 11-57-15,3 6-20 16,0-2 25-16,-3-5-25 16,-1-4 1-16,1-11-2 0,0-5-36 15,1-10-15 1,1 8-177-16,-3-10-231 0,-4-9-362 0</inkml:trace>
  <inkml:trace contextRef="#ctx0" brushRef="#br0" timeOffset="4306">3032 867 2114 0,'0'0'329'0,"0"0"-225"16,0 0-30-16,0 0 96 15,0 0-25-15,0 0-48 0,0 0-72 16,105-30-25-16,-40 20-14 16,29-6-175-16,-12 4-170 15,-15-1-748-15</inkml:trace>
  <inkml:trace contextRef="#ctx0" brushRef="#br0" timeOffset="4610">3564 119 1976 0,'0'0'313'16,"0"0"-235"-16,0 0-52 15,0 0 118-15,0 0-9 16,0 0-63-16,162 132-29 15,-112-71-25-15,1 12 27 16,-10 5-23-16,-7 7-7 16,-12 4 39-16,-13 0-44 15,-9 2 7-15,-3-1 11 16,-30-7-27-16,-6-11-1 16,3-8-51-16,2-19-38 15,11-17-20-15,10-14-219 16,6-10-269-16</inkml:trace>
  <inkml:trace contextRef="#ctx0" brushRef="#br0" timeOffset="4821">4401 583 2129 0,'0'0'529'16,"0"0"-431"-16,0 0-49 16,0 0-38-16,0 0 55 15,0 0-66-15,201-35-80 0,-139 35-265 16,-18 0-554-16</inkml:trace>
  <inkml:trace contextRef="#ctx0" brushRef="#br0" timeOffset="4999">4394 952 2333 0,'0'0'521'16,"0"0"-450"-16,0 0-69 15,0 0 26-15,0 0-28 0,200 6-9 16,-105-6-322-16,-3 0-810 15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4:33.6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0 133 2314 0,'0'0'385'0,"0"0"-366"16,0 0-10-16,0 0 8 15,0 0-17-15,0 0-32 16,0 0-539-16,109-72-177 0</inkml:trace>
  <inkml:trace contextRef="#ctx0" brushRef="#br0" timeOffset="162">471 77 1950 0,'0'0'285'0,"0"0"-285"15,0 0-93-15,0 0 36 16,0 0-218-16</inkml:trace>
  <inkml:trace contextRef="#ctx0" brushRef="#br0" timeOffset="320">965 43 1942 0,'0'0'489'16,"0"0"-477"-16,0 0-11 16,0 0-1-16,0 0-95 15,160-43-752-15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4:33.2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0 236 1490 0,'0'0'972'0,"0"0"-836"16,0 0-111-16,0 0 72 0,0 0 79 15,202 27-77-15,-124-27-41 16,-3 0-49-16,-3 0-9 16,3 0-144-16,-15 0-200 15,-21 0-336-15</inkml:trace>
  <inkml:trace contextRef="#ctx0" brushRef="#br0" timeOffset="217">335 0 1952 0,'0'0'574'16,"0"0"-537"-16,0 0 10 0,0 0 100 15,14 171-5-15,-8-104-63 16,-4 2-71-16,1 1-8 15,1 7-50-15,-2-17-206 16,1-15-442-16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4:35.2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0 610 1154 0,'0'0'852'0,"0"0"-650"0,0 0-165 16,0 0 60-16,0 0 178 15,0 141-51-15,5-59-79 16,-5 11-108-16,0 0-17 16,0-5 33-16,0-6-33 15,0-16-12-15,0-11-8 16,0-12 0-16,0-18 3 15,0-12-3-15,0-13-43 16,0 0 22-16,4-22-52 16,-1-22-66-16,2-15 49 0,-2-15 50 15,3-13 34-15,-3-11-18 16,-1-4 20-16,1-11 3 16,0 6 2-16,8 9 15 15,3 16 17-15,8 16 6 16,6 21 33-16,8 20-54 15,4 15 16-15,4 10 18 16,6 3-17-16,1 26 10 16,-5 11-22-16,0 6-11 15,-13 5 29-15,-13-1-41 16,-15 0 0-16,-5-3 10 16,-22 1-10-16,-23-5-13 15,-14-8-28-15,1-10-45 16,5-9-14-16,8-16-83 15,18-4-141-15,12-23-226 0,10-2-1194 0</inkml:trace>
  <inkml:trace contextRef="#ctx0" brushRef="#br0" timeOffset="277">1130 203 1903 0,'0'0'283'16,"0"0"-194"-16,-97 161 139 0,54-51 100 16,5 35-126-16,6 32-90 15,13 4-28-15,11-34-47 16,8-36 7-16,0-40-31 15,15-15-13-15,14-1 0 16,14-1-5-16,37-4-88 16,-7-20-200-16,-6-17-510 0</inkml:trace>
  <inkml:trace contextRef="#ctx0" brushRef="#br0" timeOffset="787">1837 766 1704 0,'0'0'475'0,"0"0"-438"16,0 0 4-16,0 0 177 15,0 0-15-15,-149-70-15 16,102 70-124-16,-1 23-1 16,1 18 56-16,8 18-50 15,12 8-1-15,12 7-31 16,15-6-17-16,0-4 29 15,34-13-48-15,16-11 0 16,14-16-1-16,6-8-21 0,7-14-91 16,24-4-218-1,-17-22-343-15,-20-3-1397 0</inkml:trace>
  <inkml:trace contextRef="#ctx0" brushRef="#br0" timeOffset="986">2194 874 2354 0,'0'0'524'0,"0"0"-515"16,0 0 42-16,0 0 51 15,175 0-53-15,-105 0-49 16,30-3-100-16,-19 1-233 0,-17 2-469 0</inkml:trace>
  <inkml:trace contextRef="#ctx0" brushRef="#br0" timeOffset="1164">2266 1117 2521 0,'0'0'372'0,"0"0"-300"16,0 0-1-16,0 0-7 16,165 3-64-16,-51-3-99 0,-16 0-250 15,-13-8-414-15</inkml:trace>
  <inkml:trace contextRef="#ctx0" brushRef="#br0" timeOffset="1575">3491 477 2378 0,'0'0'328'0,"0"0"-229"16,0 0 149-16,0 0-17 15,0 0-74-15,0 0-111 16,-179-18-32-16,123 64 34 16,3 9-27-16,6 10-2 15,13 3-19-15,12-1 1 16,19 6 8-16,3-1-9 16,5-3-33-16,27-6-24 15,6-11-77-15,8-14-35 16,0-17-75-16,0-18 71 15,-10-3 30-15,-12-7 83 16,-9-20 60-16,-15-3 42 16,0-5 19-16,-20 0 37 0,-16 2 10 15,-9 4-27-15,1 6-53 16,2 5-28-16,14 9-160 16,8 1-377-16,15 5-773 15</inkml:trace>
  <inkml:trace contextRef="#ctx0" brushRef="#br0" timeOffset="1855">3845 218 72 0,'0'0'1223'16,"0"0"-1198"-16,0 0 7 15,0 0-28-15,0 0 25 16,0 0-29-16,0 0-496 15</inkml:trace>
  <inkml:trace contextRef="#ctx0" brushRef="#br0" timeOffset="2183">3845 218 1640 0,'-67'-79'399'0,"64"79"-187"16,3 0 51-16,0 0 41 15,0 9-174-15,6 21-20 16,16 15 15-16,6 13-31 16,6 17-4-16,5 8-36 15,-1 8-15-15,-1 4 28 16,-4 3-11-16,-8 3-5 0,-8-4-6 15,-6 1-18-15,-11-2 10 16,0-8-25-16,-19-11-3 16,-20-11-9-16,-6-14-22 15,1-11-88-15,-9-16-83 16,10-13-355-16,11-8-791 0</inkml:trace>
  <inkml:trace contextRef="#ctx0" brushRef="#br0" timeOffset="3221">4556 321 1465 0,'0'0'260'0,"0"0"-122"16,0 0 55-16,0 0 96 15,0 0-63-15,0 0-143 16,0 0 126-16,-3 172-64 15,3-78-34-15,0 12-11 0,3 2-46 16,3-2 2-16,-3-12-27 16,-1-8-15-16,1-13 14 15,-3-20-28-15,3-15 0 16,-3-14 3-16,0-14-3 16,2-10 0-16,-2 0-24 15,0-14-30-15,7-24 8 16,-2-12-26-16,0-13 33 15,4-8 7-15,-1-7-1 16,-2-4 21-16,0-11-1 16,-4-5 13-16,1-8 0 15,3 1 0-15,5 1 0 16,3 15 0-16,3 21 1 16,7 18 6-16,5 20-7 0,4 12 14 15,4 13 52-15,1 5-44 16,1 0-7-16,3 23 15 15,-2 9-7-15,-4 8 8 16,-9 2-22-16,-4 8 0 16,-15-1 14-16,-8 1-23 15,0 0-6-15,-36-4-6 16,-12-5-20-16,-5-9-23 16,-3-9-46-16,10-12-69 15,10-11-114-15,12 0-290 16,11-4-384-16</inkml:trace>
  <inkml:trace contextRef="#ctx0" brushRef="#br0" timeOffset="3506">5664 86 1899 0,'0'0'377'0,"0"0"-265"16,0 0 8-16,0 0 184 15,-193 205-63-15,141-102-111 16,7 10-29-16,9 8-43 16,14 2-13-16,10-5-15 15,12-5-29-15,2-8-2 16,32-14-11-16,11-14-70 0,8-18-56 15,28-22-150-15,-17-15-279 16,-8-17-398-16</inkml:trace>
  <inkml:trace contextRef="#ctx0" brushRef="#br0" timeOffset="4259">5934 452 1418 0,'0'0'280'16,"0"0"-191"-16,0 0-38 16,0 0 87-16,0 0 86 15,0 0-63-15,0 0-135 16,-24-24-25-16,24 24 57 16,0 0-34-16,0 0-15 15,0 0-9-15,0 0 0 0,0 0 11 16,0 0-11-16,0 0 0 15,0 0 43-15,0 0-21 16,0 0 11-16,0 18-12 16,0 19 80-16,0 12 30 15,2 14-38-15,1 9-48 16,-3 7 12-16,0-1-23 16,0-2-6-16,0-9-20 15,0-8-7-15,0-11 22 16,0-10-23-16,2-13 0 15,2-11-12-15,-1-5 7 16,-1-9-52-16,1 0-123 16,2-5-38-16,2-20-31 0,-2-13-39 15,3-7 58-15,-2-10-27 16,-1-5-15-16,-5-11 32 16,0-7 81-16,0-4 159 15,0-1 104-15,0 5 52 16,0 10 152-16,0 18-14 15,0 14-64-15,0 12-16 16,9 11-19-16,4 3-46 16,11 3-15-16,-2 3-52 15,5 3-15-15,4 1 17 16,2-4-46-16,6 4-16 16,0-2-7-16,0 0-15 15,6-1 17-15,3 0-17 16,-1 3-23-16,3-1-107 0,1-1-50 15,7-2-167-15,-10 3-169 16,-18-3-1061-16</inkml:trace>
  <inkml:trace contextRef="#ctx0" brushRef="#br0" timeOffset="4483">6004 719 1759 0,'0'0'483'0,"0"0"-444"16,0 0 21-1,0 0 184-15,0 0-22 0,0 0-74 16,0 0-100-16,126 11-32 16,-71-11-16-16,1 0-22 15,3 4-132-15,7 3-220 16,-15 0-351-16,-17 0-951 0</inkml:trace>
  <inkml:trace contextRef="#ctx0" brushRef="#br0" timeOffset="4686">5893 1150 2239 0,'0'0'286'0,"0"0"-219"16,0 0 82-16,0 0-39 0,176 1-13 16,-109-1-85-16,6 0-12 15,2 0-24-15,28-1-198 16,-20-12-404-16,-16-2-1303 0</inkml:trace>
  <inkml:trace contextRef="#ctx0" brushRef="#br0" timeOffset="4959">6803 110 2199 0,'0'0'526'0,"0"0"-474"16,0 0-49-16,24 136 94 15,-21-55 135-15,-3 11-118 16,0 14-65-16,0 4-23 16,0 1 35-16,0 2 6 15,0-8-67-15,0-4-15 16,0-16-2-16,0-14-102 16,6-21-206-16,14-20-459 15,-4-17-1195-15</inkml:trace>
  <inkml:trace contextRef="#ctx0" brushRef="#br0" timeOffset="5360">7617 814 2041 0,'0'0'346'0,"0"0"-281"16,0 0-22-16,0 0 167 15,0 0 32-15,-153-118-152 16,113 118-50-16,-2 12 63 16,4 28-40-16,1 13-3 15,13 7-15-15,7 5-8 16,10-2-6-16,7-8-30 16,9-7-1-16,28-7 0 15,9-14-6-15,16-9-63 16,38-18-130-16,-11 0-447 15,-12-3-746-15</inkml:trace>
  <inkml:trace contextRef="#ctx0" brushRef="#br0" timeOffset="5543">7904 853 2343 0,'0'0'382'0,"0"0"-361"16,0 0 3-16,0 0 22 16,0 0-46-16,190-37-12 15,-132 37-275-15,-10 0-300 0</inkml:trace>
  <inkml:trace contextRef="#ctx0" brushRef="#br0" timeOffset="5737">7843 1133 2540 0,'0'0'165'16,"0"0"-138"-16,0 0-27 15,0 0 53-15,184-11-53 16,-90-1-189-16,-15 0-408 0,-15 1-565 15</inkml:trace>
  <inkml:trace contextRef="#ctx0" brushRef="#br0" timeOffset="6119">8649 517 2429 0,'0'0'334'0,"0"0"-267"16,0 0 52-16,0 0 50 16,-145 58-32-16,100-15-89 15,6 10-47-15,12 6 32 0,4 7-33 16,12 4 0-16,11 1-1 15,0-1-11-15,11-5-84 16,17-13-40-16,9-11-90 16,-4-17 93-16,3-17-29 15,-6-7 43-15,-4-6 119 16,-9-22 24-16,-9-10 87 16,-8-1-14-16,0-4-12 15,-17 0 39-15,-13 6-57 16,-6 4-67-16,-7 1-57 15,13 9-229-15,10 8-478 0</inkml:trace>
  <inkml:trace contextRef="#ctx0" brushRef="#br0" timeOffset="6531">8772 0 2203 0,'0'0'259'16,"0"0"-247"-16,0 0 87 15,0 0 123-15,0 0-24 16,0 0-121-16,170 115-12 16,-112-40 47-16,4 16-49 15,-6 11-6-15,-3 8-2 16,-9 2-7-16,-8 3-15 15,-7 3 0-15,-18 4-22 16,-11 0-7-16,0 1-4 16,-48 25-75-16,1-30-145 0,5-27-593 15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4:43.5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 2015 0,'0'0'364'0,"0"0"-287"15,0 0-76-15,0 0-1 16,0 0 28-16,173 0-28 15,-84 0-50-15,-14 0-311 16,-14 6-730-16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4:43.7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16 2273 0,'0'0'276'16,"0"0"-246"-16,0 0-30 15,0 0-1-15,0 0 1 16,198 2 1-16,-67-2-1 0,-16-8-262 15,-12-2-509-15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4:44.4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102 590 2134 0,'0'0'317'0,"0"0"-259"0,0 0-9 16,0 0 70-16,0 143 17 15,0-71-44-15,9 9-54 16,-1 2-25-16,-2 0-5 16,-3-5-8-16,0-3 18 15,-1-9-18-15,-2-13 0 16,0-11 1-16,0-14 7 16,0-13-8-16,0-13-20 15,0-2-32-15,0-13-11 16,0-24-1-16,0-16 7 15,0-15 18-15,0-12 20 16,-5-11 4-16,-12-4-12 0,-5-6 27 16,-4 4-1-1,4 6 8-15,3 11 5 0,5 14 24 16,6 16 31-16,8 16-10 16,0 8-14-16,0 9 12 15,27 7-7-15,16 0-39 16,12 5 5-16,11 5-1 15,11 0-4-15,-5 2 8 16,-8 23-16-16,-9 9 7 16,-15 7 18-16,-15 9-26 15,-20 6 0-15,-5 2 0 16,-22 2 0-16,-22 0 0 16,-15-7 0-16,-7-6-6 15,3-12-2-15,10-13-39 0,15-13-46 16,18-13-48-16,18-20-218 15,2-8-488-15</inkml:trace>
  <inkml:trace contextRef="#ctx0" brushRef="#br0" timeOffset="383">1176 196 674 0,'0'0'1386'0,"0"0"-1132"16,0 0-188-16,0 0 22 15,-116 193 123-15,77-61 41 16,5 38-156-16,15 10-51 16,12-27 10-16,7-35-29 15,0-43-17-15,15-10-9 0,13 6-8 16,8 0 7-1,37 4-138-15,-10-23-353 0,-3-21-293 0</inkml:trace>
  <inkml:trace contextRef="#ctx0" brushRef="#br0" timeOffset="1072">2025 785 1520 0,'0'0'233'0,"0"0"-170"16,0 0-24-16,0 0 166 16,0 0 24-16,0 0-112 15,0 0-31-15,-62-59 32 0,35 51-10 16,-4 3-21 0,-8 5-57-16,-9 0 1 0,-5 3 24 15,-5 20-38-15,0 11 28 16,5 9 3-16,7 5 2 15,17 5-3-15,14-1-14 16,15-2-11-16,0-2 13 16,34-10-34-16,19-8 11 15,10-8-12-15,12-9-47 16,41-13-57-16,-19 0-232 16,-16-15-439-16</inkml:trace>
  <inkml:trace contextRef="#ctx0" brushRef="#br0" timeOffset="1300">2245 871 2126 0,'0'0'531'0,"0"0"-491"16,0 0-14-16,0 0 178 15,0 0-85-15,154 0-72 16,-95 0-24-16,1 0-23 16,0 0-59-16,-4 0-247 15,-12 0-422-15,-19 0-517 0</inkml:trace>
  <inkml:trace contextRef="#ctx0" brushRef="#br0" timeOffset="1488">2287 1094 2152 0,'0'0'530'0,"0"0"-486"16,0 0 38-16,0 0 86 16,0 0-80-16,0 0-88 15,204 23-21-15,-107-26-166 16,-15-11-341-16,-12-4-1223 0</inkml:trace>
  <inkml:trace contextRef="#ctx0" brushRef="#br0" timeOffset="2042">3110 512 1609 0,'0'0'331'0,"0"0"-214"15,0 0 53-15,0 0 111 16,0 0-90-16,0 0-76 16,0 0-21-16,162-91-19 15,-120 91-12-15,0 23 5 16,-3 13-29-16,-8 5 9 16,-9 7-12-16,-13 11-3 15,-9 4 23-15,-20 1-42 16,-25 7-13-16,-13-6 10 15,-4-10-11-15,3-10-7 16,9-14 6-16,14-14 1 0,8-10 6 16,14-7-6-16,9 0 0 15,5 0 0-15,0 0 14 16,17-4-14-16,15 4-8 16,14 0 8-16,7 0 37 15,0 0-22-15,2 10 5 16,-2 5 11-16,-2-2-19 15,2-6 4-15,0-2-16 16,-4-5-1-16,-4 0-38 16,-3-25-193-16,-11-7-546 15,-12-6-1499-15</inkml:trace>
  <inkml:trace contextRef="#ctx0" brushRef="#br0" timeOffset="2625">3679 326 1793 0,'0'0'631'16,"0"0"-475"-16,0 0-41 15,0 0 22-15,0 0 5 16,0 0-45-16,0 0-29 0,114 36-13 15,-38 4 10 1,2 15-43-16,-3 9 35 0,-5 13-24 16,-12 5-15-16,-15 9 24 15,-16 4-32-15,-20 1-2 16,-7-5 8-16,-20-4-4 16,-20-11-12-16,-6-17 0 15,-2-15-22-15,9-17-10 16,5-27-80-16,15 0-219 15,10-22-470-15</inkml:trace>
  <inkml:trace contextRef="#ctx0" brushRef="#br0" timeOffset="3311">4662 457 1699 0,'0'0'594'0,"0"0"-499"16,0 0 49-16,0 0 63 16,-12 181 8-16,12-109-65 15,0 3-99-15,0 2-15 16,0-5 19-16,0-7-29 15,0-7-5-15,6-14-21 16,0-10 1-16,-1-16 11 16,-3-8-12-16,2-10-35 15,-4 0 20-15,0-6-16 16,0-21 1-16,0-9-60 0,0-8 61 16,-9-9 23-16,-3-10-98 15,5-9 17-15,-5-9 45 16,4-9 12-16,3-3 9 15,1 2-14-15,4 8 30 16,0 13-4-16,9 17 18 16,22 15-6-16,6 11 11 15,12 12-5-15,8 9 17 16,4 6 9-16,3 0 14 16,-3 16 36-16,-5 11-43 15,-15 2-12-15,-12 10-6 16,-18-1-2-16,-11 5 8 0,-6 1-16 15,-30 2-13 1,-8-6-1-16,-4-4-7 0,4-11-14 16,7-11-43-16,9-9-98 15,11-5-100-15,9-14-367 16,4-9-1251-16</inkml:trace>
  <inkml:trace contextRef="#ctx0" brushRef="#br0" timeOffset="3629">5627 70 2004 0,'0'0'321'0,"0"0"-227"16,0 0-75-16,0 0 137 15,-142 142 144-15,103-56-95 16,8 18-75-16,9 6-56 16,13 6 15-16,9-4-50 15,0-6-31-15,14-11-8 16,25-12-24-16,47-2-166 15,-4-26-163-15,-7-18-690 0</inkml:trace>
  <inkml:trace contextRef="#ctx0" brushRef="#br0" timeOffset="4452">6134 530 1607 0,'0'0'289'0,"0"0"-170"15,0 0-74-15,0 0 117 0,0 0 72 16,-147-9-87-16,105 38-81 15,2 11-29-15,7 9 46 16,11 6-21-16,7 1-9 16,15-5-18-16,0-11-29 15,21-8-6-15,18-14-38 16,5-10-93-16,6-8 37 16,3-5-36-16,-2-25-16 15,-10-8 56-15,-10-3 60 16,-9 4 30-16,-7 7 40 15,-10 12 42-15,-5 10 69 16,0 8 13-16,0 6-35 16,0 24-52-16,2 8-11 0,7 5-31 15,6-3-34-15,0-7-1 16,28-11-122-16,-7-9-214 16,-2-11-372-16</inkml:trace>
  <inkml:trace contextRef="#ctx0" brushRef="#br0" timeOffset="4628">6530 698 1588 0,'0'0'601'16,"0"0"-462"-16,0 0 21 16,0 0 69-16,154 0-41 0,-90 0-116 15,6 0-43 1,5 0-29-16,23-4-162 0,-23-3-327 15,-19 4-487-15</inkml:trace>
  <inkml:trace contextRef="#ctx0" brushRef="#br0" timeOffset="4837">6807 530 2141 0,'0'0'490'0,"0"0"-384"16,0 0-86-16,0 0 135 0,0 0-12 16,5 140-105-1,7-87-25-15,-2-3-13 0,5-6-6 16,-1 1-160-16,5-6-151 16,-4-10-380-16,-5-5-1082 0</inkml:trace>
  <inkml:trace contextRef="#ctx0" brushRef="#br0" timeOffset="5301">7351 166 2061 0,'0'0'349'0,"0"0"-241"15,0 0 44-15,0 0 60 16,44 143-64-16,-32-78-106 16,-1 9-42-16,-3-2 27 15,-2 1-27-15,0-6 0 16,-4-4-1-16,-2-10-8 16,3-19-8-16,-3-11-38 15,0-12 1-15,0-11 48 16,0 0-52-16,0-21-5 15,0-8 18-15,0-10 15 16,14 2 29-16,5 3-35 16,6 5 0-16,6 12 35 0,5 9-12 15,-2 8 12-15,2 0 1 16,-2 13 1-16,-7 17 36 16,-4 5-36-16,-12 5 75 15,-9-3-18-15,-2-1-3 16,-5-8 8-16,-20-6-25 15,-8-9-26-15,-1-8 24 16,1-5-35-16,5 0-1 16,5-10 0-16,23-38-150 15,0 5-124-15,9 1-382 0</inkml:trace>
  <inkml:trace contextRef="#ctx0" brushRef="#br0" timeOffset="5467">8046 558 1984 0,'0'0'341'0,"0"0"-225"15,0 0 48-15,153 0 4 16,-94 0-49-16,-1 0-119 16,10 0-141-16,-19-3-527 15,-18 0-1294-15</inkml:trace>
  <inkml:trace contextRef="#ctx0" brushRef="#br0" timeOffset="5630">8157 833 2388 0,'0'0'521'0,"0"0"-516"0,0 0-5 16,0 0-12-16,179 0 12 15,-109 0-312-15,-7-10-395 0</inkml:trace>
  <inkml:trace contextRef="#ctx0" brushRef="#br0" timeOffset="6097">8843 186 2027 0,'0'0'465'15,"0"0"-404"-15,0 0-45 16,0 0 148-16,0 0 39 16,0 0-110-16,159-43-32 15,-116 59-42-15,-7 5 52 16,0 7 5-16,-8 5-32 15,-6 6-13-15,-11 6-18 16,-8 1-1-16,-3 2 27 16,-10-1-34-16,-24 1-4 15,-9-2 3-15,-6-3-4 16,-4-3-1-16,0-3-11 0,5-7 12 16,9-1-1-16,11-13 1 15,11-3 0-15,9-3 0 16,8-3 10-16,0 2-10 15,5-2 0-15,21 2 0 16,6 4 45-16,11-3-37 16,1 1-7-16,7 0 18 15,2-4-18-15,0 2 1 16,2 2-2-16,4-4-20 16,3 0 1-16,8-7-177 15,-15 0-530-15,-16-10-331 0</inkml:trace>
  <inkml:trace contextRef="#ctx0" brushRef="#br0" timeOffset="6404">9296 0 1892 0,'0'0'465'16,"0"0"-380"-16,0 0-57 16,0 0 231-16,0 0-1 15,0 0-81-15,0 0-92 16,186 123-16-16,-133-58 27 16,-5 16-56-16,-4 7-14 15,-7 10 55-15,-6 7-42 0,-9 3 1 16,-8 2-22-16,-12-6-9 15,-2-10-9-15,-11-13-52 16,-47-8-94-16,2-21-447 16,3-22-1394-16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4:53.4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22 324 1655 0,'0'0'398'0,"0"0"-246"16,0 0-93-16,0 0 160 0,0 166-6 16,0-86-61-16,0 7-70 15,0 2-7-15,0-3-63 16,0-9 0-16,0-9 11 16,0-15-22-16,0-14 0 15,-3-13-1-15,3-12 0 16,0-14-10-16,0 0-3 15,0-27-67-15,0-16-33 16,0-16 43-16,0-17 46 16,0-14-34-16,0-14 44 15,0-6 2-15,0 0 12 16,-7 2 0-16,-2 15 14 16,6 20 32-16,3 21 25 0,0 18 4 15,26 18-36-15,10 12 34 16,11 4-38-16,8 6 8 15,13 19-16-15,2 3-11 16,-1 7-2-16,1 0 1 16,-11 5-15-16,-9-2 23 15,-19 2-22-15,-18 0-1 16,-13 0 0-16,-13 0 0 16,-35-2 0-16,-16-1-27 15,-9-5-23-15,-2-10 12 16,8-10-113-16,8-12-30 15,21-2-168-15,12-19-283 0</inkml:trace>
  <inkml:trace contextRef="#ctx0" brushRef="#br0" timeOffset="267">1130 0 1960 0,'0'0'473'0,"0"0"-410"16,0 0 42-16,-133 166 210 16,80-68-107-16,7 11-81 15,7 11-28-15,23-18-60 0,8 6 1 16,8-10-40-16,2-12-11 15,62-6-68-15,-2-22-238 16,-4-21-476-16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4:52.3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0 173 1681 0,'0'0'311'16,"0"0"-191"-16,0 0 108 15,154 0-55-15,-91 0-73 0,10 0-33 16,-1-6-59-1,-2 3-8-15,-5-2-15 0,-1-3-165 16,-17 2-199-16,-16 1-387 0</inkml:trace>
  <inkml:trace contextRef="#ctx0" brushRef="#br0" timeOffset="196">301 0 1672 0,'0'0'589'0,"0"0"-476"16,0 0 74-16,0 0 110 15,0 0-133-15,20 143-76 16,-6-87-70-16,0 3-18 0,-1 2 0 16,-1 16-160-16,-3-17-359 15,-7-12-816-15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4:51.9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73 2213 0,'0'0'380'15,"0"0"-319"-15,0 0-60 16,0 0 23-16,0 0-24 16,0 0-488-16,0 0-348 0</inkml:trace>
  <inkml:trace contextRef="#ctx0" brushRef="#br0" timeOffset="161">488 0 1987 0,'0'0'346'16,"0"0"-346"-16,0 0 0 0,0 0-161 16,0 0-488-16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4:51.5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0 211 1982 0,'0'0'329'0,"0"0"-196"16,0 0-60-16,188 3 10 16,-118-3 57-16,0 0-73 0,-4-8-67 15,10 1-153 1,-24-1-478-16,-12 3-1196 0</inkml:trace>
  <inkml:trace contextRef="#ctx0" brushRef="#br0" timeOffset="202">275 0 662 0,'0'0'1594'15,"0"0"-1399"-15,0 0-120 16,0 0-43-16,10 159 34 0,-3-100-17 16,-2 5-49-1,-3-5-81-15,3 12-113 0,2-19-273 16,-4-14-515-16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5:59:50.69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0 304 1722 0,'0'0'539'0,"0"0"-493"16,0 0-21-16,0 0 34 16,0 0 81-16,0 0-32 15,0 0-88-15,119 5 8 16,-71-5 14-16,3 0-23 16,4 0 21-16,6 3-38 15,1-1 8-15,6 3 36 16,7 0-46-16,11-1 0 15,6-4 54-15,3 0-54 16,3 0 18-16,-6 0-18 0,-3 0 0 16,-8-4 9-16,-6 3-9 15,-3-3 0-15,-2 4 5 16,-3 0 1-16,-2 0 12 16,-2-2-11-16,5-1 2 15,2-2 32-15,-1 0-41 16,7-2 1-16,-1-4 18 15,4 3-13-15,-4 5-4 16,0-3-2-16,0 1 0 16,-3 3 8-16,1 2-8 15,2-3 0-15,4 3 1 16,-2-2-1-16,2-1-1 0,2-2-7 16,-4 2 8-1,0 1 8-15,-5-1-8 16,-2 1 0-16,-4-1 3 0,1 1-2 15,-2-2 1-15,1 3-2 16,4-1 0-16,2-2-9 16,3 2 9-16,2 0 0 15,0-1 15-15,1 1-15 16,1 0 0-16,-1-1-3 16,3-1 3-16,-3 0 3 15,-1 2-3-15,2-1 0 16,-1 1-7-16,0-1 17 15,1-2-17-15,1 0 7 16,1 1 0-16,0-5 3 0,0 1-3 16,-3 5 0-16,1-3 22 15,-2 1-21-15,1 3 18 16,-2-1-19-16,2 1 0 16,0-1 18-16,-3 3-18 15,1-2 0-15,-3-4 11 16,2 4-10-16,-3-3-1 15,3-4 0-15,-2 6 0 16,-1-2 6-16,1-1-6 16,-3 2 0-16,-3 1 4 15,0 3-2-15,-3-3-4 16,3 1-7-16,0-1 9 16,3 1 4-16,0-3-4 0,-1 2 0 15,3-2 5 1,-5-2-5-16,1 2-1 0,-1-1-6 15,-4 2 7-15,5-1-2 16,-1-1 2-16,-1 3 0 16,1-6 17-16,1 4-5 15,1-2-1-15,4 1-11 16,-3 4 0-16,2-1 13 16,-2 3-13-16,3 0 0 15,-1 0 0-15,-2 0 1 16,0 0 5-16,-4 0-6 15,-1 0 0-15,-7 0 31 16,-3 0-31-16,-1 0 0 0,-1 0 3 16,-3 0 9-1,3 0-6-15,0 0-5 0,3 3 17 16,-3-3 0-16,3 2-17 16,2-2-1-16,1 0 1 15,0 0 1-15,1 0 26 16,3 0-17-16,-8 0 0 15,-2 0 33-15,-2 0-22 16,-10 0-1-16,-2 0-19 16,-3 0 7-16,-2 0 13 15,-1 0-8-15,-1 0 17 16,-3 0 5-16,2 0-24 16,-2 0 12-16,1 0-13 15,3 0 5-15,1 0 25 0,2 0-29 16,3 0 7-16,-5 0 4 15,-3 0-7-15,-7 0-31 16,-7 0 15-16,0 0-123 16,-3-2-181-16,-2-1-881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5:05.1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14 836 2564 0,'0'0'422'0,"0"0"-402"15,0 0-20-15,0 0 131 16,0 0-75-16,172-41-56 15,-107 41-44-15,2 0-53 0,6 0-97 16,-18 6-338-16,-19 6-400 16</inkml:trace>
  <inkml:trace contextRef="#ctx0" brushRef="#br0" timeOffset="176">0 1036 2192 0,'0'0'507'16,"0"0"-471"-16,0 0 25 15,0 0 139-15,152 21-112 16,-99-14-88-16,29 4-163 16,-12 2-307-16,-12-6-458 0</inkml:trace>
  <inkml:trace contextRef="#ctx0" brushRef="#br0" timeOffset="575">1375 339 2410 0,'0'0'341'0,"0"0"-229"16,0 0 103-16,0 0-15 16,-198 22-91-16,136 28-48 0,9 14-49 15,7 9 3 1,12 4 2-16,15 9-4 0,10-2-4 16,9 5-9-16,9-8-20 15,23-12-9-15,16-15-73 16,5-19 28-16,5-20 17 15,-5-15 22-15,-2-2 35 16,-15-32 1-16,-10-9 43 16,-18-3 28-16,-8-10-17 15,-15 2-4-15,-26 6-11 16,-12 6-11-16,-5 13-8 16,-2 13-21-16,13 11-59 15,16 5-63-15,12 22-353 16,19 1-450-16</inkml:trace>
  <inkml:trace contextRef="#ctx0" brushRef="#br0" timeOffset="934">1610 0 1624 0,'0'0'864'0,"0"0"-709"15,0 0-63-15,0 0 176 16,0 0-33-16,0 0-75 15,178 206-73-15,-114-68-15 16,6 33 45-16,-12 4-47 16,-15-26-8-16,-24-38-8 15,-16-34-18-15,-3-2 10 16,-6 14-46-16,-27 8-43 16,-57 36-71-16,6-30-161 15,-5-22-794-15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5:01.8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517 473 1460 0,'0'0'357'0,"0"0"-209"16,0 0-30-16,0 0 8 16,0 0 122-16,0 0-39 15,-104-38-118-15,78 22-12 16,-1 7 19-16,-4 1-30 0,-8 8 14 16,-6 0-46-16,-2 20-15 15,-3 20 19-15,2 13-19 16,4 7 6-16,10 6-13 15,15-6-13-15,16-7 23 16,3-11-24-16,27-9 0 16,24-9 16-16,16-11-16 15,17-10-39-15,42-6-180 16,-21-21-436-16,-19-4-1034 0</inkml:trace>
  <inkml:trace contextRef="#ctx0" brushRef="#br0" timeOffset="182">1029 601 1921 0,'0'0'361'0,"0"0"-234"15,0 0-97-15,198-18-30 16,-87 10-2-16,-15 1-317 15,-18 7-985-15</inkml:trace>
  <inkml:trace contextRef="#ctx0" brushRef="#br0" timeOffset="368">1087 909 2092 0,'0'0'392'16,"0"0"-298"-16,0 0 49 16,0 0 31-16,0 0-174 15,266 10-62-15,-155-10-196 16,-5-12-371-16</inkml:trace>
  <inkml:trace contextRef="#ctx0" brushRef="#br0" timeOffset="743">2279 176 2097 0,'0'0'477'16,"0"0"-358"-16,0 0 13 15,-173 70 67-15,117-12-30 16,3 11-97-16,9 10-12 16,16 8-60-16,13-3 0 15,15 5 3-15,4-10-3 16,33-8-28-16,12-14-79 0,13-19-37 16,5-24-65-16,-1-14 30 15,-4 0 71-15,-11-32 69 16,-22-6 39-16,-14-6 31 15,-15-1 85-15,-8-1-4 16,-37 4 3-16,-11 4-39 16,-11 14-40-16,-1 8-36 15,8 13-43-15,16 3-204 16,18 0-524-16</inkml:trace>
  <inkml:trace contextRef="#ctx0" brushRef="#br0" timeOffset="1030">2508 0 2381 0,'0'0'476'16,"0"0"-427"-16,0 0 50 15,0 0 69-15,201 154-14 16,-140-71-108-16,-2 7-34 16,-6 7 20-16,-16 4-31 15,-15 2 37-15,-22 3-38 16,0-5-1-16,-31-9 0 16,-13-11-73-16,-19-11-121 15,13-22-323-15,11-24-362 0</inkml:trace>
  <inkml:trace contextRef="#ctx0" brushRef="#br0" timeOffset="1532">3421 216 1302 0,'0'0'1366'0,"0"0"-1178"16,0 0-159-16,0 0 132 0,0 0 7 15,0 168-101-15,0-82-3 16,0 7-64-16,0 6 0 16,0-2 0-16,0 1 1 15,0-8-1-15,-4-14-34 16,-4-19-45-16,3-25-1 15,2-24-5-15,3-8 36 16,0-38-41-16,0-25 24 16,3-17 48-16,5-17 17 15,-6-29 1-15,-2-24 25 16,0-24 12-16,-5 24 25 16,0 40-16-16,5 41-7 0,0 44 10 15,2 8 10-15,26 6-38 16,12 11 1-16,13 0-16 15,10 26-6-15,5 16 2 16,1 12-1-16,-10 3 16 16,-11 0-17-16,-21-2 0 15,-21 1-1-15,-6-6-33 16,-31-2-2-16,-24-9-35 16,-10-3-57-16,-19-16-25 15,15-13-235-15,16-7-376 0</inkml:trace>
  <inkml:trace contextRef="#ctx0" brushRef="#br0" timeOffset="1802">4360 15 2533 0,'0'0'207'16,"0"0"-127"-16,0 0 25 15,-147 151 116-15,94-66-48 16,2 13-85-16,12 5-69 16,8 11 14-16,12-1-33 15,11 1-15-15,8-2-61 16,30 2-261-16,13-28-372 0,-2-28-519 15</inkml:trace>
  <inkml:trace contextRef="#ctx0" brushRef="#br0" timeOffset="2183">4865 515 2417 0,'0'0'506'16,"0"0"-474"-16,0 0 53 16,0 0 174-16,-179-87-106 0,119 87-57 15,-1 0-65-15,4 24-11 16,13 16 36-16,13 10-56 16,14 6 0-16,17 3-10 15,0-4 10-15,31-8-56 16,13-13-25-16,13-11-34 15,1-15 15-15,3-8-68 16,-8 0-46-16,-8-22 123 16,-8-5 36-16,-13-2 46 15,-10 4 9-15,-6 7 45 16,-4 8 144-16,-1 10-46 16,-3 0-69-16,5 10-5 15,3 21-23-15,6 1-46 16,8 6-22-16,26 11-136 15,-7-10-315-15,2-12-489 0</inkml:trace>
  <inkml:trace contextRef="#ctx0" brushRef="#br0" timeOffset="2374">5295 681 2094 0,'0'0'577'15,"0"0"-532"-15,0 0-26 16,181-43 72-16,-109 35-22 16,13 6-69-16,6 2-15 15,5 0-128-15,15 0-17 16,-24 0-564-16,-23 5-964 0</inkml:trace>
  <inkml:trace contextRef="#ctx0" brushRef="#br0" timeOffset="2569">5680 367 2372 0,'0'0'494'16,"0"0"-457"-16,0 0 80 16,0 0 50-16,-2 153-83 15,2-85-60-15,5 2-24 16,3 2 0-16,3 0-72 0,6 3-222 15,-3-15-278-15,1-17-477 16</inkml:trace>
  <inkml:trace contextRef="#ctx0" brushRef="#br0" timeOffset="3055">6369 58 2320 0,'0'0'499'15,"0"0"-472"-15,0 0-8 0,0 0 158 16,0 0 11 0,28 136-73-16,-17-57-77 0,-5 10 1 15,-1 1 0-15,-2-2-38 16,-3 0 7-16,0-8-8 15,0-8-22-15,0-17 14 16,0-16-52-16,0-15 18 16,0-21 29-16,0-3-6 15,0-7 18-15,0-25-27 16,0-11-14-16,6-5 28 16,14-4-31-16,4 4 18 15,8 7 27-15,4 14-17 16,3 17-1-16,2 10 3 15,2 3 15-15,-7 26 18 16,-4 11-18-16,-3 8 1 0,-12 5 71 16,-3-3-40-1,-9 0 7-15,-5-7-12 0,0-10-27 16,-12-13 43-16,-20-11-38 16,-11-9 1-16,-1 0-12 15,-1-7-12-15,4-18-15 16,12-20-78-16,12 4-154 15,15 4-492-15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5:07.3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1829 0,'0'0'668'0,"0"0"-579"15,0 0-37-15,0 0 76 16,0 0 39-16,0 0-52 16,78 7-88-16,-25-3-12 15,11-1-15-15,19-3-88 16,-10 0-272-16,-23 0-611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5:07.5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2244 0,'0'0'490'15,"0"0"-462"-15,0 0 11 16,0 0 59-16,0 0-14 15,251 10-84-15,-153-10-143 16,-9 0-491-16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5:10.3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33 2011 0,'0'0'636'0,"0"0"-552"16,0 0 28-16,0 0 94 16,0 0-26-16,0 0-49 0,0 0-63 15,94 110-19 1,-50-77 13-16,7-1-47 0,2-1-3 15,0-5 4-15,-5-4-16 16,-7-3-12-16,-5-3-67 16,-10-5-98-16,-7 0-188 15,-8-11-476-15,-9 0-1089 0</inkml:trace>
  <inkml:trace contextRef="#ctx0" brushRef="#br0" timeOffset="177">406 0 2198 0,'0'0'574'0,"0"0"-366"0,0 0-77 16,0 0 37-16,0 0-18 16,-141 138-89-16,96-83-50 15,-6 17-11-15,15-15-164 16,9-17-584-16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5:09.2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236 420 1257 0,'0'0'801'0,"0"0"-594"16,0 0-141-16,0 0 68 16,0 0 74-16,0 0-101 15,0 0-87-15,112-77-7 0,-57 30-13 16,4 3 0 0,-2-7 8-16,-11 3-7 0,-3 2 4 15,-13 1-4-15,-11 13 42 16,-10 8 82-16,-4 14-20 15,-5 4-17-15,0 6-22 16,0 10-4-16,0 31-31 16,-5 16-19-16,-4 14-12 15,4 7 26-15,5 2-26 16,0-2-20-16,0 10-77 16,19-21-252-16,-4-14-511 0</inkml:trace>
  <inkml:trace contextRef="#ctx0" brushRef="#br0" timeOffset="281">0 876 2349 0,'0'0'373'0,"0"0"-266"16,0 0 89-16,0 0-16 16,0 0-69-16,0 0-58 15,0 0-41-15,214-27 2 16,-116 12-13-16,5 2 5 16,6-2-3-16,-6 3-3 0,0 2-48 15,14 0-120-15,-27 4-478 16,-23 4-881-16</inkml:trace>
  <inkml:trace contextRef="#ctx0" brushRef="#br0" timeOffset="707">563 1047 2105 0,'0'0'599'15,"0"0"-514"-15,0 0 33 16,0 0 108-16,0 0-58 16,-167 26-92-16,119 19-45 15,0 18-23-15,4 4 29 16,10 13-7-16,12 0-22 15,16 1 13-15,6-5-21 16,11-8-1-16,26-11-7 16,11-12-32-16,12-12-53 15,5-18-4-15,5-12 7 16,-7-3 34-16,-7-13-47 16,-16-14 30-16,-18-1 73 15,-19-5 13-15,-3 5 101 0,-25 6-18 16,-23 4-41-16,-14 3 10 15,-6 13-38-15,3 2-13 16,12 0-14-16,28 7-52 16,19 3-146-16,6-5-621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5:13.9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232 462 1711 0,'0'0'197'0,"0"0"-119"15,0 0-44-15,0 0 3 16,0 0 183-16,0 0-115 16,22-24-80-16,11-2-8 15,9-11-7-15,6-6-10 16,-3-5 61-16,-1-4-45 16,-8-2-1-16,-7 4 31 15,-10 6 29-15,-8 8 14 16,-2 9-44-16,-7 11 39 0,-2 11 31 15,0 5-57-15,0 16-16 16,0 23-41-16,0 24 9 16,0 17 31-16,0 11-41 15,0 4-30-15,0-1-14 16,0 16-163-16,0-23-169 16,3-19-317-16</inkml:trace>
  <inkml:trace contextRef="#ctx0" brushRef="#br0" timeOffset="326">0 949 1943 0,'0'0'353'15,"0"0"-228"-15,0 0-96 16,0 0 89-16,0 0 67 16,0 0-88-16,0 0 19 15,104 17-47-15,-24-17-24 16,21 0-14-16,8 0-5 16,4-6-1-16,5-5 17 15,-6-6-40-15,-4 2 4 16,-4 2-6-16,-7 3-18 15,-4 3-75-15,-13 2-197 16,2 5-32-16,-24 0-214 0,-24 0-1243 16</inkml:trace>
  <inkml:trace contextRef="#ctx0" brushRef="#br0" timeOffset="895">78 1462 1785 0,'0'0'385'0,"0"0"-247"16,0 0-58-16,0 0 119 0,0 0-55 16,0 0-106-16,0 0-19 15,43-128-18-15,7 97 12 16,8 6 23-16,6 8-21 15,0 8 2-15,-3 9 6 16,-8 0-17-16,-13 21 6 16,-15 20 11-16,-17 18 1 15,-8 9 10-15,-20 5-19 16,-21 5-4-16,-7-4-1 16,-1-15-9-16,4-11-1 15,8-15 0-15,9-13 11 16,15-7 21-16,4-9-12 15,9-4-10-15,0 0-10 0,19 0-20 16,17-11 14 0,18 0-4-16,5 1 7 0,7 10-5 15,-1 0 9-15,-4 0-1 16,-6 0 0-16,-4 28-6 16,-6-1 5-16,-9 10-8 15,-9 6 9-15,-7 0 1 16,-14 2 8-16,-6-4-6 15,0-2 13-15,-31-7-14 16,-8-3 10-16,-8-2-3 16,-7-14 1-16,-4 2 23 15,0-15-31-15,2 0 5 16,3 0-5-16,8-10-2 16,18-8-68-16,23-27-181 15,4 7-401-15,6 3-555 0</inkml:trace>
  <inkml:trace contextRef="#ctx0" brushRef="#br0" timeOffset="1278">1272 1273 2126 0,'0'0'498'0,"0"0"-402"15,0 0-2 1,0 0 91-16,0 0-23 0,-169 41-69 16,126 14-75-16,7 8-17 15,5 7 29-15,18 3-24 16,10-3 5-16,3 0-11 16,22-9 0-16,20-4-12 15,13-7-12-15,13-4-72 16,7-14-3-16,6-9-9 15,-3-18 13-15,-8-5 53 16,-17-12 37-16,-20-14 5 16,-25-2 8-16,-8 1 17 15,-24-1 78-15,-27 8-34 16,-16 4-17-16,-3 5-28 16,1 6-13-16,10 5-11 0,23-5-69 15,14 5-236-15,19-5-523 16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5:16.0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0 340 1565 0,'0'0'515'0,"0"0"-319"15,0 0 40-15,0 0 8 16,0 0-65-16,0 0-74 15,0 0-80-15,92-4-5 16,-29-7 14-16,16 1-14 16,2 3-9-16,3-1-11 15,-7 5 0-15,-7-2-1 16,-8 5-67-16,-8 0-117 16,-13 0-51-16,-7 0-97 15,-15-2-154-15,-9-6-1274 0</inkml:trace>
  <inkml:trace contextRef="#ctx0" brushRef="#br0" timeOffset="218">390 0 2046 0,'0'0'494'0,"0"0"-456"15,0 0 55-15,0 0 156 16,0 0-83-16,-5 177-90 16,5-112-59-16,0 6-1 15,0 1-16-15,0 17-78 16,5-17-405-16,1-9-575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5:18.1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35 2744 0,'0'0'350'15,"0"0"-266"-15,0 0-57 16,0 0 39-16,0 0 56 16,0 0-60-16,0 0-38 15,173 155-8-15,-123-109-8 16,3-11-7-16,0 2-2 16,-2-2-41-16,-5-7-43 15,-3-5-117-15,-2-13-313 16,-7-5-155-16,-15-5-983 0</inkml:trace>
  <inkml:trace contextRef="#ctx0" brushRef="#br0" timeOffset="161">421 0 1187 0,'0'0'1210'0,"0"0"-855"15,0 0-164-15,0 0-19 16,0 0-2-16,-111 140-63 15,77-77-75-15,0 3-32 16,-2 13-83-16,8-18-373 16,3-11-534-16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5:17.1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142 533 1637 0,'0'0'314'0,"0"0"-195"16,0 0-66-16,0 0 100 15,0 0-60-15,0 0-69 16,65-49 3-16,-15 14-27 15,3-7 0-15,-2-7-2 16,-5-2 4-16,-7-8-2 16,-8 0 0-16,-5 0 58 15,-13 9 85-15,-1 10-33 16,-7 12-5-16,-5 16 29 16,0 12-59-16,0 5-14 15,0 38-31-15,2 19 12 16,-2 17 23-16,4 13-65 15,1 0-9-15,3 2 9 0,16 6-120 16,-5-22-188-16,0-20-452 16</inkml:trace>
  <inkml:trace contextRef="#ctx0" brushRef="#br0" timeOffset="242">0 969 2248 0,'0'0'362'0,"0"0"-282"16,0 0 29-16,0 0 93 15,173 2-68-15,-89-9-42 0,13-6-92 16,7 4 1-16,4-2-2 15,43 1-166-15,-28 3-360 16,-20 2-523-16</inkml:trace>
  <inkml:trace contextRef="#ctx0" brushRef="#br0" timeOffset="668">673 1200 2023 0,'0'0'605'0,"0"0"-519"0,0 0 83 16,0 0 39-16,-162-6-63 16,111 10-65-16,1 26-24 15,-6 8-42-15,6 17 23 16,1 10 2-16,6 10-16 15,13 3-12-15,13 2-11 16,17-2 0-16,0-12-1 16,30-9-21-16,21-12-41 15,13-18-19-15,6-11-17 16,3-13 39-16,-1-3-12 16,-14-8-3-16,-12-17 32 0,-22-5 10 15,-21 2 33 1,-3-7 58-16,-34 3 4 0,-19 4-11 15,-17 6 9-15,-5 9 3 16,-5 13-16-16,7 0-42 16,11 7-5-16,21 8-43 15,21-1-55-15,23-8-192 16,28-3-492-16,11-3-1188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5:59:53.04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41 188 2076 0,'0'0'548'15,"0"0"-467"-15,0 0-39 16,0 0 82-16,0 0 68 16,0 0-88-16,0 201-86 0,0-116-8 15,0 3-10-15,0 1 0 16,0-5 9-16,0-3-9 15,0-8 0-15,0-15-2 16,0-16-44-16,0-16-14 16,0-16-18-16,0-10 65 15,0-8-7-15,0-25-37 16,0-9 2-16,0-6 36 16,8 0-8-16,14 5 25 15,1 11-13-15,4 9 15 16,5 18-12-16,1 5 12 15,1 7 0-15,-1 28 15 16,-3 11-4-16,-1 4 19 16,-12 3-11-16,-10 0 21 15,-7-6 16-15,0-7-8 0,-27-7-14 16,-16-13 20-16,-3-12-42 16,-2-8 12-16,-3 0-24 15,10-25 1-15,2-11 6 16,13-4-7-16,13 0-75 15,16-12-100-15,24 11-196 16,9 6-459-16</inkml:trace>
  <inkml:trace contextRef="#ctx0" brushRef="#br0" timeOffset="205">524 763 2111 0,'0'0'273'0,"0"0"-176"16,0 0 178-16,0 0-64 16,0 137-74-16,0-100-107 15,0-1-29-15,0-2 15 16,0-7-16-16,0-4-78 16,5-15-209-16,3-6-411 15,1-2-929-15</inkml:trace>
  <inkml:trace contextRef="#ctx0" brushRef="#br0" timeOffset="330">551 525 1960 0,'0'0'535'0,"0"0"-513"0,0 0-22 16,0 0-23-16,0 0-207 15,0 0-805-15</inkml:trace>
  <inkml:trace contextRef="#ctx0" brushRef="#br0" timeOffset="662">732 837 1714 0,'0'0'351'0,"0"0"-227"15,0 0-18-15,0 0 60 0,152 29-9 16,-94-29-105-1,3 0-34-15,-2-11-18 0,-12-6 1 16,-13-2 26-16,-18-7-26 16,-16 4 0-16,0-3 17 15,-19 2-9-15,-20 8 9 16,-6 5-5-16,-4 10 62 16,1 0 25-16,6 21-40 15,9 13-20-15,13 11-16 16,11 5-18-16,9 7-6 15,12-2-15-15,29-6-27 16,15-3-34-16,14-12-71 16,11-11-61-16,31-23-182 15,-23 0-186-15,-14-12-1002 0</inkml:trace>
  <inkml:trace contextRef="#ctx0" brushRef="#br0" timeOffset="862">1553 424 1595 0,'0'0'559'16,"0"0"-307"-16,0 0-58 16,0 0 19-16,0 0-25 15,-20 151-77-15,18-73-69 16,2 6-3-16,0 0 10 16,0 0-49-16,0-7 0 0,0-9-21 15,8-11-75 1,-2-9-160-16,-1-18-367 0,-5-12-635 0</inkml:trace>
  <inkml:trace contextRef="#ctx0" brushRef="#br0" timeOffset="1037">1422 691 2205 0,'0'0'522'0,"0"0"-410"16,0 0-56-16,0 0 51 15,159-24-25-15,-103 24-82 16,-3 0 0-16,-9 0-33 16,-10 5-77-16,-25 1-129 15,-7-2-363-15,-2-4-250 0</inkml:trace>
  <inkml:trace contextRef="#ctx0" brushRef="#br0" timeOffset="1216">973 354 1943 0,'0'0'398'15,"0"0"-293"-15,0 0-65 16,0 0 51-16,142-70-21 16,-92 65-70-16,3 5-23 15,4 0-128-15,-16 5-210 16,-14 5-212-16</inkml:trace>
  <inkml:trace contextRef="#ctx0" brushRef="#br0" timeOffset="1310">1486 168 1575 0,'0'0'317'0,"0"0"-313"16,0 0-4-16,185-168-838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5:25.2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36 665 1874 0,'0'0'289'0,"0"0"-289"0,0 0 0 15,0 0 88-15,0 0-14 16,145-72-35-16,-82 24-39 16,5-7 0-16,-6-8 0 15,-9-7 17-15,-12-1-8 16,-10-2 115-16,-11 8-9 15,-13 7 9-15,-1 13-14 16,-6 15-4-16,0 15-10 16,0 15-35-16,0 6-19 15,0 38 9-15,0 30-34 16,0 15 17-16,0 17-15 16,0 2-18-16,0-8 17 15,0-7-18-15,0-13-36 0,0 8-73 16,0-25-237-16,0-15-489 15</inkml:trace>
  <inkml:trace contextRef="#ctx0" brushRef="#br0" timeOffset="237">0 1055 2131 0,'0'0'482'0,"0"0"-453"16,0 0 28-16,0 0 149 15,0 0-76-15,178 8-61 16,-91-8-53-16,7 0 11 16,13 0-27-16,48-11-73 15,-26 3-278-15,-17 3-411 0</inkml:trace>
  <inkml:trace contextRef="#ctx0" brushRef="#br0" timeOffset="666">557 1306 1380 0,'0'0'1130'0,"0"0"-932"0,0 0-122 16,0 0 113-16,0 0 8 15,0 0-98-15,-181-41-45 16,133 61 7-16,-2 18-46 16,-1 18 6-16,5 8 9 15,12 9-19-15,12 6-2 16,20-4-9-16,2-5 0 15,22-3-9-15,24-6-39 16,11-13-33-16,9-14-13 0,1-16-2 16,1-13 30-1,-10-5 5-15,-13-7-9 0,-15-16 69 16,-18-2 2-16,-12-3 35 16,-15 1 55-16,-32 2-31 15,-12 5 5-15,-11 7-16 16,-5 6-32-16,6 7 7 15,10 0-24-15,14 0-21 16,23 0-80-16,22 0-95 16,14 0-367-16,17 0-432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5:24.2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0 324 2335 0,'0'0'611'16,"0"0"-530"-16,0 0-71 15,0 0 35-15,0 0 46 16,202-20-23-16,-130 14-68 16,6 6-32-16,-3 0-88 15,9-2-368-15,-20-3-116 16,-22-1-1290-16</inkml:trace>
  <inkml:trace contextRef="#ctx0" brushRef="#br0" timeOffset="170">238 0 2141 0,'0'0'495'15,"0"0"-420"-15,0 0 120 16,13 193-42-16,4-112-30 15,2-1-120-15,1-2-3 16,8 8-99-16,-6-22-523 16,-7-16-1670-16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5:23.6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52 1862 0,'0'0'505'15,"0"0"-417"-15,0 0-29 16,0 0 138-16,0 0-63 0,0 0-93 16,0 0-15-1,73-8-25-15,-28 7-1 16,1-1 8-16,2 2-8 0,-6 0-1 16,-6 2-1-16,-14 14 2 15,-13 10 9-15,-9 7-7 16,-5 8 11-16,-31-7 17 15,-10 4-29-15,-2-3 5 16,2-8 12-16,10-4 1 16,5-6 10-16,9-7-28 15,10 1 15-15,9-9-13 16,3 6-3-16,0-1-2 16,22 5-11-16,9 8-9 15,8 3 11-15,7 6-13 0,-2 3 24 16,1 2-1-1,-4 5-10-15,-5 1 10 0,-7-2-6 16,-7-1 7-16,-12-5 17 16,-10 0-10-16,0-3 31 15,-15-7 11-15,-25-7-19 16,-10-2-14-16,-9-3-15 16,-2-8 1-16,3-2 8 15,10 0-10-15,9-2-16 16,20-17-105-16,19-27-192 15,2 6-343-15,26-3-1226 0</inkml:trace>
  <inkml:trace contextRef="#ctx0" brushRef="#br0" timeOffset="347">795 0 2119 0,'0'0'502'0,"0"0"-387"16,0 0 40-16,0 0 23 16,0 0-1-16,-175 103-71 15,141-46-85-15,8 14 3 16,16 1-18-16,10 1-5 16,3 1 13-16,30-7-14 15,14-8-7-15,9-5-10 0,6-12-46 16,1-14 32-1,-1-21-27-15,-11-7 34 0,-12 0 7 16,-20-20 17-16,-19-12 0 16,0-1 18-16,-39-5-12 15,-19 3 19-15,-18 7-25 16,-5 12-1-16,2 0-9 16,13 6-46-16,33-5-128 15,18 1-191-15,15-2-594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5:22.8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246 173 1590 0,'0'0'247'0,"0"0"-165"16,0 0 48-16,0 0 94 15,0 0 6-15,-51-38-127 16,51 23-60-16,0-3 16 15,20 0-24-15,8-4-5 16,8 3-16-16,6 1-13 16,-1 5 26-16,7 3-26 15,-6 8-1-15,-4 2 21 0,-1 0-20 16,-9 25 6-16,-9 10 29 16,-13 13 19-16,-6 6 25 15,0 7-58-15,-33 3-12 16,-12 1 7-16,-5-8-17 15,-4-5 7-15,1-8-7 16,7-10 0-16,6-11 17 16,13-10-17-16,10-6 0 15,9-7 16-15,8 0-5 16,0 0-1-16,0 0-10 16,10 0 1-16,19-5-2 0,7 3 1 15,8 2-8 1,4 0 8-16,0 0 0 0,-4 0 5 15,0 7-5-15,1 3 0 16,-4 3-12-16,-4-2-16 16,-1 0-159-16,0 0-134 15,-10-4-251-15,-9-2-556 0</inkml:trace>
  <inkml:trace contextRef="#ctx0" brushRef="#br0" timeOffset="285">0 959 1916 0,'0'0'500'15,"0"0"-447"-15,0 0-16 16,0 0 202-16,0 0-17 15,0 0-98-15,193 3-40 16,-116-9-42-16,10-6 8 16,5 4-25-16,2 1-10 15,5 0-15-15,-5 4-6 16,-2 3 5-16,-8 0-62 16,3 0-250-16,-21 3-301 0,-23 4-396 15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5:26.2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0 876 1793 0,'0'0'1135'16,"0"0"-940"-16,0 0-186 15,0 0 40-15,0 0 83 16,0 0-44-16,165 126-43 16,-101-95-39-16,3 1-5 0,3-5-1 15,-7 1-26 1,-1-10-95-16,2 1-213 0,-16-9-298 16,-15-7-305-16</inkml:trace>
  <inkml:trace contextRef="#ctx0" brushRef="#br0" timeOffset="181">399 820 1984 0,'0'0'748'0,"0"0"-514"16,0 0-141-16,0 0 66 15,0 0-10-15,-148 188-62 0,109-114-87 16,0 1-12-1,3 10-123-15,11-17-485 0,2-15-1120 0</inkml:trace>
  <inkml:trace contextRef="#ctx0" brushRef="#br0" timeOffset="1197">1467 126 1687 0,'0'0'275'16,"0"0"-219"-16,0 0-31 15,0 0 84-15,0 0 16 16,0 0-33-16,168-116-83 15,-115 116 9-15,-6 0 29 16,-4 0-26-16,-16 22 0 0,-10 3-11 16,-15 5-10-16,-2 5 68 15,-19 3-44-15,-20 1-3 16,-6 0 16-16,-2-6-4 16,2-5 6-16,9-10-17 15,11-7-5-15,11-6 30 16,11-2-39-16,3-1-8 15,5 3 0-15,27 3-26 16,9 6 25-16,4 4-10 16,6 5-7-16,-7 2 4 15,-8 0 2-15,-10 6 12 16,-16-1 9-16,-10-1-9 0,-5 4 28 16,-31-2-3-16,-15-6-1 15,-2-2 55-15,-2-9-41 16,4-3-10-16,5-4 10 15,8-7-37-15,13 0-2 16,9 0-121-16,10 0-258 16,4-5-626-16</inkml:trace>
  <inkml:trace contextRef="#ctx0" brushRef="#br0" timeOffset="1476">1138 1049 1896 0,'0'0'590'0,"0"0"-529"16,0 0 97-16,0 0 64 16,0 0-98-16,0 0-5 15,153-5-61-15,-69-3-22 16,15 3 27-16,9 0-44 15,9-1 2-15,3 5-21 16,3 1 1-16,0 0 13 16,-6 0-14-16,-11 0-92 15,-5 0-96-15,-26 0-356 16,-31 0-221-16</inkml:trace>
  <inkml:trace contextRef="#ctx0" brushRef="#br0" timeOffset="2001">1203 1581 1976 0,'0'0'366'16,"0"0"-292"-16,0 0-1 15,0 0 77-15,0 0-83 16,0 0-28-16,0 0-39 0,167-30 0 16,-109 30 43-16,-5 0-31 15,-7 0 1-15,-17 10-13 16,-14 14 0-16,-15 3 23 16,-3 8-22-16,-33-1-1 15,-6 4 32-15,-5-3-32 16,5-4 42-16,6-12-29 15,10-3-12-15,12-7 21 16,9-5-22-16,5-2-12 16,0-1-1-16,19 5-39 15,15 2 51-15,5 5-14 16,6 5 15-16,-1 4 1 16,-1 5-1-16,-2 8 0 0,-5 2 8 15,-9 4 4 1,-10-3 44-16,-10 3 6 0,-7-9 0 15,0-2 43-15,-31-3-63 16,-6-3-19-16,-11-10 19 16,-2-1-29-16,1-8-12 15,4-5-1-15,8 0-33 16,18-20-45-16,19-39-217 16,14 4-411-16,20 0-878 0</inkml:trace>
  <inkml:trace contextRef="#ctx0" brushRef="#br0" timeOffset="2332">2056 1443 2184 0,'0'0'516'16,"0"0"-425"-16,0 0-56 15,0 0 146-15,0 0-12 16,-162 165-99-16,135-99-22 15,10-5-48-15,17 6 0 16,0 1-4-16,20-5 4 16,16 3-26-16,8-15-34 15,4-8-13-15,0-11 13 16,-7-13-81-16,-7-14 47 16,-12-5 82-16,-14 0 12 15,-8-24 2-15,-6-2 22 0,-32-8 4 16,-13 7 38-16,-10 4-66 15,-4 1-1-15,7 10 0 16,10 1-71-16,29-7-50 16,14 9-389-16,5-9-575 0</inkml:trace>
  <inkml:trace contextRef="#ctx0" brushRef="#br0" timeOffset="2621">2899 964 2478 0,'0'0'272'16,"0"0"-246"-16,0 0 8 16,0 0 73-16,178-6-5 15,-99 6-97-15,4 0-5 16,28 0-96-16,-24 0-143 16,-20 0-399-16</inkml:trace>
  <inkml:trace contextRef="#ctx0" brushRef="#br0" timeOffset="2809">3181 755 2121 0,'0'0'611'16,"0"0"-550"-16,0 0 69 15,0 146 47-15,0-73-108 16,0 5-69-16,2 1-14 15,13 24-177-15,-1-20-419 16,-9-15-689-16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5:30.2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1114 1891 0,'0'0'283'15,"0"0"-150"-15,0 0-103 16,0 0-2-16,0 0-28 16,0 0-98-16,89-29-378 15,-53 26-1243-15</inkml:trace>
  <inkml:trace contextRef="#ctx0" brushRef="#br0" timeOffset="150">354 1099 1802 0,'0'0'380'15,"0"0"-380"-15,0 0 0 16,0 0-159-16,0 0-414 0</inkml:trace>
  <inkml:trace contextRef="#ctx0" brushRef="#br0" timeOffset="391">745 994 1610 0,'0'0'263'16,"0"0"-215"-1,0 0-26-15,174-45-9 0,-99 36-2 16,5 4 17-16,2 5-11 15,-7 0-8-15,-5 0 26 16,-15 0-34-16,-7 8 30 16,-12 5-22-16,-2-4-9 15,-7 4-79-15,-7-5-81 16,-9-3-455-16</inkml:trace>
  <inkml:trace contextRef="#ctx0" brushRef="#br0" timeOffset="588">1141 772 1655 0,'0'0'555'15,"0"0"-354"-15,0 0-45 16,0 0 91-16,0 0-69 16,-11 188-108-16,11-114-37 15,9 3-32-15,5-4-1 16,3-4-56-16,5 3-227 15,-3-15-315-15,1-13-430 0</inkml:trace>
  <inkml:trace contextRef="#ctx0" brushRef="#br0" timeOffset="929">2235 728 2000 0,'0'0'245'16,"0"0"-204"-16,0 0-9 15,0 0 157-15,140-152-29 16,-109 111-101-16,-7-3-8 0,-4 6 48 15,-6 11 22-15,-9 7-23 16,-5 15-15-16,0 5 1 16,0 10-36-16,0 30-38 15,-2 16 17-15,-6 11-27 16,4 8-1-16,4 0-17 16,0 1-124-16,0 14-163 15,0-20-405-15,9-17-265 0</inkml:trace>
  <inkml:trace contextRef="#ctx0" brushRef="#br0" timeOffset="1151">1981 1190 1230 0,'0'0'1394'0,"0"0"-1183"15,0 0-143-15,0 0 83 16,0 0 8-16,176-18-108 16,-86 5-45-16,16 6-6 15,10-4-1-15,27 8-175 16,-30 3-376-16,-23 0-436 0</inkml:trace>
  <inkml:trace contextRef="#ctx0" brushRef="#br0" timeOffset="1533">2514 1410 491 0,'0'0'1987'0,"0"0"-1688"15,0 0-91-15,0 0 18 16,-144-12-75-16,96 14-48 15,-3 28-80-15,1 15 10 16,6 6-24-16,5 16-8 16,10 0 17-16,15 1-18 15,14 3 0-15,0-3-15 16,17-7 15-16,19-9-33 0,12-15-30 16,5-14-18-16,0-15 34 15,-2-8-12-15,-12 0 19 16,-12-8 39-16,-13-11 1 15,-14-5 6-15,0 2 12 16,-19-1 4-16,-23 4 37 16,-14 3-58-16,-3-2-1 15,-4 9 0-15,9-4-9 16,21 5-93-16,13 1-242 16,20 2-533-16</inkml:trace>
  <inkml:trace contextRef="#ctx0" brushRef="#br0" timeOffset="1856">3119 912 2438 0,'0'0'337'15,"0"0"-273"-15,0 0 117 16,0 0 0-16,0 0-88 0,0 0-16 16,0 0-59-16,120 116-6 15,-81-86 21-15,-3-3-32 16,1 2-1-16,-4-6-75 15,-4-1-105-15,7-7-176 16,-9-5-417-16,-8-8-774 0</inkml:trace>
  <inkml:trace contextRef="#ctx0" brushRef="#br0" timeOffset="2025">3471 883 188 0,'0'0'2348'16,"0"0"-1996"-16,0 0-272 0,0 0 110 16,0 0-74-16,-148 147-100 15,112-88-16-15,-3 21-172 16,6-17-291-16,7-8-647 0</inkml:trace>
  <inkml:trace contextRef="#ctx0" brushRef="#br0" timeOffset="4751">4174 54 1855 0,'0'0'282'0,"0"0"-226"15,0 0-24-15,0 0 5 16,161-35 51-16,-101 33-41 15,-2-3-37-15,0 5-8 16,-7 0-2-16,-15 0 9 16,-11 0-9-16,-16 0 6 15,-9 0-6-15,-7 0 44 16,-29 0-20-16,-16-2-19 16,-10 2-4-16,-5 0 25 15,-3 0 15-15,4 0-9 16,6 0 5-16,7 0 33 15,12 9-34-15,10 5 14 16,9 5-27-16,8 7-23 0,6-2 32 16,5 9-31-16,3-1 12 15,0 0-1-15,0 4 12 16,0-3 3-16,0-6 0 16,3-1-5-16,2-4 26 15,-2-7-47-15,3-3 17 16,2-2 3-16,6 1 0 15,6-6-2-15,8 2-3 16,4-2-15-16,9 3 10 16,-3 2-11-16,4 3 0 15,-6 4-6-15,-8 3 12 16,-6 5-7-16,-14 3 1 16,-8 1 0-16,0 7 34 0,-10-6-34 15,-21 0 22-15,-8-4-4 16,-2-9-3-16,-2-2-1 15,1-6-13-15,1-7-1 16,7-2 0-16,9 0-57 16,8 0-168-16,12-11-325 15,2 1-632-15</inkml:trace>
  <inkml:trace contextRef="#ctx0" brushRef="#br0" timeOffset="5075">3739 1020 1906 0,'0'0'513'0,"0"0"-470"15,0 0 31-15,0 0 151 16,0 0-40-16,156 0-108 15,-83-1-30-15,16 1 28 16,13 0-43-16,38 0-2 16,36 17 6-16,-14 3 15 15,-14-9-24-15,-28 0-27 16,-36-6 0-16,-6 6 0 0,-8-4-32 16,-23 3-46-1,-25-2-27-15,-16-3-135 0,-6 2-91 16,-25-1-235-16,-9-2-700 15</inkml:trace>
  <inkml:trace contextRef="#ctx0" brushRef="#br0" timeOffset="5806">4060 1581 1877 0,'0'0'390'0,"0"0"-307"15,0 0-63-15,0 0 84 16,0 0 3-16,0 0-62 16,0 0-44-16,181-39 11 15,-140 39 42-15,-4 9-41 16,-12 13 13-16,-10 4-11 16,-15 3 10-16,0-1 60 15,-12 3-33-15,-16-7-11 16,-2-2 22-16,1-6-36 15,5-3 8-15,4-3 19 16,9-8-18-16,8-2-21 0,3 0-15 16,0 0-1-1,5 0-19-15,24 6-11 0,7 3 14 16,5 9 7-16,7 9 8 16,-1 6 1-16,1 12-10 15,-4-2 11-15,-7 5-6 16,-12 0 8-16,-8-6-2 15,-15 0 9-15,-2-8 43 16,-11-2 1-16,-19-7-28 16,-13 0-2-16,-6-7 5 15,-1-6-28-15,-4-7 1 16,9-5 0-16,9 0 5 16,9-5-6-16,27-34-115 15,0 6-205-15,10-7-409 0</inkml:trace>
  <inkml:trace contextRef="#ctx0" brushRef="#br0" timeOffset="6164">5047 1608 2205 0,'0'0'474'0,"0"0"-352"15,0 0 30-15,0 0 49 16,0 0-59-16,-167 7-73 16,122 27-12-16,4 11-36 15,4 5 7-15,9 11-13 0,11 3-6 16,17 7 2 0,0-5-11-16,31 0-1 0,17-3-11 15,15-6-46-15,7-18 8 16,5-12 4-16,-2-14 22 15,-11-10 17-15,-15-3-8 16,-22-3 15-16,-19-19 20 16,-6-3-20-16,-37-5 30 15,-21 2-24-15,-14 2 1 16,-7 4-7-16,4-5-38 16,19-1-166-16,22 5-780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6:34.4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2184 0,'0'0'363'16,"0"0"-363"-16,0 0 0 0,0 0 214 15,0 0-5-15,99 143-88 16,-85-83-73-16,-4 6 14 16,2-4 7-16,0-1-42 15,4-7-20-15,4-8-2 16,2-12-4-16,5-10-2 16,-4-12-25-16,-1-9 5 15,-5-3 21-15,-9 0 0 16,-8-3 1-16,0-7 41 15,-3 3-18-15,-19 7 4 16,-4 0-14-16,2 5-5 0,2 27 6 16,2 8-14-16,6 13 10 15,12 5 10-15,2 5-21 16,2 3-1-16,27-2 1 16,0 1 0-16,2-5 14 15,0-4 4-15,-6-5-17 16,-8-9 50-16,-15-7-51 15,-2-8 9-15,-10-6 9 16,-30-6-6-16,-9-10-12 16,-33-5-66-16,10 0-164 15,11-12-640-15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6:32.1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487 0 1207 0,'0'0'1567'16,"0"0"-1383"-16,0 0-118 15,0 0-22-15,0 0 76 16,0 0-79-16,0 0-34 15,-7 98 10-15,24-33-17 16,0 6 0-16,-6-1 3 16,-5-6-3-16,-6-8 0 15,-6-12 1-15,-27-12 0 16,-15-7 13-16,-8-11-14 0,-11-6-15 16,-5-8 0-1,2 0 6-15,4 0-8 0,13-9 1 16,16-4 16-16,14 6 7 15,20 4-7-15,3 3-24 16,15 0 23-16,26 23-9 16,12 12 9-16,12 7-6 15,0 11 7-15,-2 8 30 16,-5 3-29-16,-10 7-1 16,-6-1 45-16,-6-2-32 15,-8-6 41-15,-3-8-24 16,-11-15-24-16,-2-10 18 15,-10-12-24-15,4-12-85 16,5-10-100-16,3-19-447 16,-1-10-1341-16</inkml:trace>
  <inkml:trace contextRef="#ctx0" brushRef="#br0" timeOffset="362">1114 254 2519 0,'0'0'469'16,"0"0"-468"-16,0 0 33 16,0 0 86-16,143-141-8 15,-82 126-79-15,8 12-32 16,1 3 32-16,-9 18-33 0,-10 25 6 15,-23 14 19-15,-18 16-18 16,-10 9 29-16,-22 9-15 16,-25 0-15-16,-12-6 28 15,4-11-34-15,4-15 0 16,18-18 13-16,18-14-12 16,15-9 0-16,0-8-1 15,34-5 1-15,16-5-9 16,15 0-8-16,10 0-111 15,56-15-198-15,-20-11-278 16,-10 4-1120-16</inkml:trace>
  <inkml:trace contextRef="#ctx0" brushRef="#br0" timeOffset="570">2269 743 2436 0,'0'0'305'0,"0"0"-221"16,0 0 140-16,0 0-19 16,0 0-61-16,94 156-113 15,-87-109-29-15,-7 1 29 16,0 3-31-16,-15-6-33 16,-9-6-159-16,3-11-303 15,11-12-267-15</inkml:trace>
  <inkml:trace contextRef="#ctx0" brushRef="#br0" timeOffset="908">3239 7 2402 0,'0'0'478'15,"0"0"-429"-15,0 0-37 16,0 0 112-16,0 0 68 16,-7 131-127-16,-32-70-54 15,-9 9 20-15,-5-3-30 16,0 2 10-16,9-10-11 16,10-13 0-16,11-11 7 0,13-15-7 15,7-10 0-15,3-7 9 16,10-3-7-16,21 0 32 15,11 0-16-15,8 0-18 16,6-10 20-16,0 2-20 16,-3 3-27-16,0 2-47 15,14-2-143-15,-14 0-305 16,-12-1-297-16</inkml:trace>
  <inkml:trace contextRef="#ctx0" brushRef="#br0" timeOffset="1122">3474 296 2512 0,'0'0'462'16,"0"0"-413"-16,0 0 51 16,-20 179 95-16,15-116-84 15,5 1-53-15,0 2-52 16,0-3-4-16,0-1-2 15,0-1-52-15,0 1-72 16,5-13-254-16,2-14-610 0</inkml:trace>
  <inkml:trace contextRef="#ctx0" brushRef="#br0" timeOffset="1346">3890 698 2273 0,'0'0'622'15,"0"0"-530"-15,0 0-79 16,30 130 155-16,-27-82-44 16,-3 3-54-16,0-3-40 15,0-3-30-15,-17-4-57 16,-2-4-112-16,2-12-385 15,4-10-561-15</inkml:trace>
  <inkml:trace contextRef="#ctx0" brushRef="#br0" timeOffset="1756">4858 291 722 0,'0'0'1775'0,"0"0"-1552"16,0 0-176-16,-11-140 223 0,-14 113 18 16,-6 11-149-1,-10 16-79-15,-10 5-38 0,-8 38 25 16,1 22 34-16,-1 16-30 15,6 9-8-15,14 8 0 16,11-1-42-16,14-1-2 16,14-5-3-16,0-11-16 15,33-12-2-15,15-15-49 16,8-19 11-16,2-11 33 16,-7-13-67-16,-6-10 37 15,-18 0 33-15,-10-10 24 16,-15-13 0-16,-2-4 1 0,-16-6 6 15,-21 0-7 1,-4 1-23-16,-9-5-98 0,13 6-250 16,10 8-496-16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6:31.5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 2451 0,'0'0'538'0,"0"0"-485"0,0 0-4 15,0 0 47-15,151-8-44 16,-81 6-52-16,11 2-85 16,25 0-102-16,-20 0-311 15,-18 5-460-15</inkml:trace>
  <inkml:trace contextRef="#ctx0" brushRef="#br0" timeOffset="192">9 296 1101 0,'0'0'1416'0,"0"0"-1143"15,0 0-161 1,0 0 42-16,0 0 11 0,0 0-104 15,159 38-61-15,-67-35 0 16,67-3-169-16,-20 0-367 16,-14 0-770-16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6:31.1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324 18 1467 0,'0'0'307'0,"0"0"-228"16,0 0 21-16,0 0 137 16,-53 160-16-16,22-77-55 15,-3 11-73-15,0 5 10 16,-2-1 4-16,4-11-62 15,3-7-3-15,5-12-6 16,3-14-12-16,8-12 1 16,2-14 2-16,8-11-11 15,0-9 26-15,3-8-40 16,0 0 8-16,0-20 49 0,11-23-43 16,12-12-16-16,4-15 0 15,2-10 0-15,-5-11-3 16,2-4 3-16,-1-7-27 15,-3 5 27-15,0 6-12 16,1 13 12-16,-1 23 0 16,0 17 0-16,-3 18 38 15,7 20-38-15,-1 0 0 16,6 26 39-16,3 23 1 16,-2 20 20-16,-1 16-21 15,-2 5-20-15,-10 4 28 16,-5-10-47-16,-1-5 0 15,1-12 7-15,-2-11-7 0,-2-8 12 16,2-10-12 0,-3-9-7-16,-4-7-14 0,0-4-87 15,-2-7-78-15,-3-11-282 16,0 0-103-16,-3-3-298 0</inkml:trace>
  <inkml:trace contextRef="#ctx0" brushRef="#br0" timeOffset="197">109 589 1824 0,'0'0'470'0,"0"0"-371"16,0 0 29-16,0 0 150 15,0 0-22-15,0 0-139 0,0 0-71 16,172 3-14-16,-85-3-32 15,53-8-59-15,-23 1-252 16,-10-1-535-16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5:59:52.39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0 546 1662 0,'0'0'335'16,"0"0"-268"-16,0 0-15 16,0 0 134-16,0 0-20 15,0 0-74-15,62-21-55 16,-9-1-22-16,6-5 29 16,2-7-44-16,3-6-5 15,-6-4-7-15,-7-8 3 16,-12 0 9-16,-11-1-9 0,-17-2 9 15,-11 5 1-15,0 7 16 16,-8 11-13-16,-17 11 86 16,-6 21-23-16,-5 0-16 15,0 38-7-15,-3 20 4 16,5 17 36-16,3 8-82 16,9 7 7-16,8 3 13 15,2-5-22-15,5-1 4 16,4-9-4-16,-4-7-15 15,5-16 14-15,2-15-36 16,-3-13-24-16,3-18 43 16,-2-9 4-16,2 0 13 15,0-23-14-15,0-11 9 16,0-11-12-16,11-1 17 0,11-2 1 16,9 2 6-16,8 6-6 15,3 8 0-15,3 9-9 16,-6 14 9-16,-6 9-11 15,-8 0 8-15,-13 21 3 16,-12 14 8-16,0 3 8 16,-34 3-6-16,-9-5-1 15,-3-9-8-15,-2-12 23 16,6-7-14-16,4-8-5 16,7 0 22-16,6-11 6 15,8-1-2-15,11 1-3 16,6 6 5-16,0 5 12 15,0 0-45-15,19 0-4 16,12 16 3-16,0 8 1 0,5 4 0 16,1 0 0-16,4-3-10 15,2-5 2-15,3-3-52 16,5-11 1-16,2-6 53 16,5 0-39-16,0-25-6 15,4-15-6-15,-1-13 14 16,1-9 16-16,-1-12-9 15,-2-9 25-15,-3-5 10 16,-9-3 2-16,-11 7 4 16,-10 9-4-16,-15 16 47 15,-9 18 33-15,-2 12 2 16,-5 17 4-16,-20 8-17 0,-6 4-35 16,-5 19-16-16,0 23-17 15,2 12-1-15,3 10 22 16,7 9-23-16,4 2-6 15,6 3 6-15,2-2 5 16,4-6-5-16,3-7-9 16,3-11-3-16,-2-11-6 15,4-14-45-15,0-14 6 16,0-11-40-16,14-2 54 16,12-17 29-16,6-15 4 15,5-7 10-15,5 2 0 16,0 6 0-16,-6 11-1 15,0 15-7-15,-5 5 8 0,-6 14 33 16,-6 22 7 0,-5 10 10-16,1 3 5 0,-4 1-49 15,0-8 2-15,3-7-7 16,0-15-2-16,0-13 1 16,2-7-33-16,5-5-9 15,-2-28 42-15,3-14-38 16,-3-6 32-16,1-4-4 15,-6 6 10-15,-4 12 18 16,-3 11 25-16,-2 17 56 16,-5 11-9-16,3 0-77 15,-1 23 4-15,2 15-5 16,1 5-3-16,3 1-6 0,1 2-3 16,5-6-20-1,11-5-161-15,-3-11-289 16,-5-10-237-16</inkml:trace>
  <inkml:trace contextRef="#ctx0" brushRef="#br0" timeOffset="150">1410 326 2147 0,'0'0'481'15,"0"0"-466"-15,0 0-15 16,0 0-6-16,0 0-46 0,0 0-325 15,0 0-1534-15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6:37.6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2376 0,'0'0'462'0,"0"0"-462"15,0 0 0-15,0 0 146 16,155 7-62-16,-85-4-68 15,11 2-8-15,3 0-8 16,16 2-186-16,-22-1-525 16,-21-2-1361-16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6:37.8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2347 0,'0'0'498'0,"0"0"-488"15,0 0 59-15,0 0 101 16,215 3-104-16,-123-3-66 16,7 0-13-16,38 0-225 15,-25 3-487-15,-20-1-1337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6:39.8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76 0 2074 0,'0'0'341'0,"0"0"-228"16,0 0 95-16,0 0-6 16,36 129-86-16,-36-93-53 15,0 3-63-15,-9-2-10 16,-15 1-41-16,-10-1-134 16,8-9-282-16,7-13-400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6:41.5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18 2074 0,'0'0'304'0,"0"0"-276"15,0 0-6-15,0 0 118 16,147-29 115-16,-126 54-67 0,-5 21-97 16,-2 9-10-1,-5 8-7-15,1 3-46 0,-1-1 5 16,5-5-33-16,6-8 0 15,2-9-1-15,2-13-32 16,5-15-29-16,-4-12-19 16,0-3 6-16,-5 0 17 15,-3-18 15-15,-10 0 26 16,-7 4 17-16,0 1 29 16,0 5 28-16,-5 8-5 15,-9 0-36-15,0 26 11 16,3 14-9-16,9 6 6 15,2 10 8-15,0 3-19 16,10 3-2-16,21 3-10 16,8 1 9-16,0-1 110 0,-5-7-98 15,-12-8-14 1,-16-6 1-16,-6-7-8 0,-19-13 20 16,-27-3-20-16,-9-12-1 15,-10-6-11-15,-18-3-164 16,13-5-382-16,12-12-934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6:40.2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40 2261 0,'0'0'331'16,"0"0"-248"-16,0 0-58 15,143-26 119-15,-105 26 19 16,-4 9-96-16,-8 20-36 16,-13 7-17-16,-9 4-14 15,-4 5-2-15,0 0-19 16,-24-2-40-16,5-11-3 0,5-9-8 16,6-7 14-16,8-5 38 15,0-3-17-15,3 0 21 16,23-1 1-16,6 5 4 15,8 7 11-15,-1 3 0 16,2 6 9-16,-2 4 49 16,-8 3 25-16,-11 5-20 15,-9 3 11-15,-11 0-27 16,-2 0 12-16,-29-3-14 16,-11-5-21-16,-6-6 3 15,0-5-27-15,4-10-24 16,11-6-67-16,11-8-201 15,13-5-462-15,9-15-1207 0</inkml:trace>
  <inkml:trace contextRef="#ctx0" brushRef="#br0" timeOffset="206">988 707 1562 0,'0'0'909'0,"0"0"-763"16,0 0-35-16,42 136 151 16,-42-95-108-16,0-5-45 15,-11 1-65-15,-23-3-44 0,-5-2-3 16,-11 2-141 0,8-11-220-16,14-12-537 0</inkml:trace>
  <inkml:trace contextRef="#ctx0" brushRef="#br0" timeOffset="743">1668 0 2278 0,'0'0'365'0,"0"0"-274"16,0 0-83-16,0 0 114 0,0 0 58 16,0 0-103-16,12 152-27 15,-46-89-43-15,1-1-6 16,-1-7 11-16,12-9-12 16,12-13 0-16,6-15-11 15,4-6 11-15,4-6 3 16,26-4 3-16,8-2-5 15,8 0 14-15,2 0-15 16,-2 0-1-16,-1 0 0 16,-8 0-14-16,-4 0-54 15,-3 0-124-15,-4 0-36 16,-4 0-74-16,0-6-41 16,-3-12 95-16,-4-10 17 15,-1-8 158-15,-9-7 74 0,-2-2 122 16,-3-3 14-16,0 11 50 15,0 7 117-15,0 15 30 16,0 13-27-16,0 2-125 16,0 18-85-16,0 29 6 15,0 10-22-15,0 11-8 16,0 7-64-16,0-2-2 16,0 2-6-16,0-5-1 15,14-1-13-15,-2-12-185 16,-5 1-276-16,-4-20-260 15,-3-14-1169-15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6:38.4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348 0 1892 0,'0'0'319'0,"0"0"-137"15,0 0 77-15,0 0 21 16,0 0-96-16,0 0-142 0,0 0-36 15,-55 92 14 1,43-33-19-16,7 5 41 0,5 5-42 16,0-3 0-16,0 0 6 15,-3-5-5-15,-8-11-1 16,-4-8 3-16,-7-9 3 16,-5-7-12-16,-4-11 6 15,-2-8-21-15,-1-5 20 16,0-2-41-16,7 0 20 15,5 0 5-15,10-9-8 16,7 1 23-16,5 1-40 16,0 4 17-16,5 3 24 15,23 0-25-15,5 7 19 16,7 21 5-16,4 10 2 16,0 10 14-16,-3 7 8 0,-3 8 0 15,-4 7 23-15,-7 0-27 16,4-2 42-16,-6-8-16 15,-2-7-32-15,-6-15 31 16,-7-11-35-16,-7-12-8 16,1-8-27-16,-4-7-126 15,0-5-398-15,-12-17-1813 0</inkml:trace>
  <inkml:trace contextRef="#ctx0" brushRef="#br0" timeOffset="728">706 632 1802 0,'0'0'304'0,"0"0"-287"16,0 0-9-16,0 0 134 15,0 0 23-15,0 0-110 16,0 0-20-16,190-130-7 15,-137 70 32-15,-6-6 4 16,-5-1-24-16,-9 6 32 16,-10 9 34-16,-6 15-6 15,-10 13 23-15,-7 16-50 16,0 8 2-16,0 21-9 16,0 34-66-16,0 24 28 0,0 15-4 15,-5 7-16-15,3-5 13 16,2-12-21-16,0-11-8 15,5-12-2-15,14-11-147 16,18-7-173-16,-6-13-187 16,-2-16-260-16</inkml:trace>
  <inkml:trace contextRef="#ctx0" brushRef="#br0" timeOffset="919">1548 740 1642 0,'0'0'351'0,"0"0"-164"0,0 0 17 16,0 0 62-16,12 139-86 15,-12-104-96-15,-4-1-38 16,-16 1-46-16,1-4-70 16,-3-6-131-16,8-11-379 15,3-10-375-15</inkml:trace>
  <inkml:trace contextRef="#ctx0" brushRef="#br0" timeOffset="1200">2098 140 1809 0,'0'0'338'0,"0"0"-155"16,0 0 49-16,162-13 18 0,-101 13-96 15,-6 19-76-15,-4 12-41 16,-15 13-7-16,-24 13 27 16,-12 13-15-16,-26 14-13 15,-30 5-13-15,-14 0-16 16,-2-12-1-16,8-11-13 16,22-16 5-16,25-20 3 15,17-10-22-15,21-11-1 16,39-9-58-16,66 0-264 15,-15-14-270-15,-2-3-147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6:36.7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140 251 1440 0,'0'0'288'0,"0"0"-149"15,0 0 17-15,0 0-1 16,0 0-13-16,0 0-31 16,-22 134 54-16,32-50 44 15,-1 12-93-15,-4 7-38 16,-5-5-39-16,0-7-23 16,0-16 19-16,0-13-35 15,0-14 0-15,0-13-17 16,0-11-83-16,0-15-206 15,12-9-360-15,-4 0-587 0</inkml:trace>
  <inkml:trace contextRef="#ctx0" brushRef="#br0" timeOffset="630">0 118 1624 0,'0'0'279'0,"0"0"-209"16,0 0 0-16,0 0 79 15,0 0 42-15,0 0-99 16,0 0-60-16,198-105 41 16,-133 95-33-16,5 7-22 15,0 3 46-15,-4 0-40 16,1 20 11-16,-5 10-13 0,-13 9-3 15,-6 3 33-15,-16 5-51 16,-13 1 4-16,-14 2 32 16,0 0-23-16,-33-2-8 15,-9-5-6-15,-8-3 6 16,-6-7 10-16,3-9-16 16,0-1 0-16,12-8 16 15,7-5-15-15,8-5 8 16,9-3 15-16,9-2-16 15,8 0 31-15,0 0-39 16,0 0-13-16,3 0 12 16,19 0-43-16,12 0 34 0,4 0-1 15,13 9 11 1,5 5-12-16,3 7 12 0,2 6 0 16,0 7-4-16,-2 0 4 15,-3 5-1-15,-8 0 1 16,-16 1 0-16,-15-4 12 15,-17-1-11-15,0-6-1 16,-25 1 42-16,-22-3-41 16,-9-6 11-16,-11-5-11 15,1-8 0-15,-4-8 34 16,8 0-16-16,3-3 2 16,9-15 22-16,11-2-42 15,12-2 17-15,6-1-18 0,16 0-14 16,5 1-28-16,26-11-182 15,15 5-154-15,1 2-438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6:42.7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652 255 1709 0,'0'0'342'0,"0"0"-259"16,0 0-33-16,0 0 116 15,0 0 34-15,-34-137-78 16,15 101-74-16,-7 5 41 15,-8 7-27-15,-2 6 32 16,-8 11-6-16,-6 7-43 16,-11 20-5-16,-6 35-32 15,-11 37-8-15,11 4 62 16,8 17-61-16,14 3 8 16,26-16 17-16,7 5-4 0,12-9 5 15,7-15-15-15,29-15-3 16,14-12 21-16,11-14-30 15,14-12 0-15,14-16 0 16,12-9-56-16,11-3-65 16,55-26-122-16,-30-8-82 15,-14-2-295-15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6:42.9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92 30 2114 0,'0'0'540'15,"0"0"-494"-15,0 0 51 16,154-10 78-16,-82 4-90 16,15-1-56-16,5 2-29 15,0 3-43-15,-6 2-138 16,-22 0-373-16,-33 2-375 0</inkml:trace>
  <inkml:trace contextRef="#ctx0" brushRef="#br0" timeOffset="160">0 403 2324 0,'0'0'384'0,"0"0"-244"0,0 0-46 16,0 0 63-16,0 0-29 15,215 0-116-15,-123 0-12 16,50-11-140-16,-19 0-492 16,-17 1-1665-16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6:44.0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416 53 967 0,'0'0'807'16,"0"0"-666"-16,0 0-75 15,0 0 57-15,0 0 149 16,0 0-90-16,0 0-59 16,-56-53-55-16,56 86-51 15,0 17 9-15,0 15 54 16,0 13-37-16,0 0 12 16,3-2-54-16,-1-12 0 15,-2-5 35-15,0-11-9 0,-27-9-6 16,-9-6-14-1,-12-8 5-15,1-8 23 0,-3-6-35 16,2-11 0-16,9 0 17 16,8 0-9-16,9-3 5 15,10-7-13-15,7 2 1 16,5 6 23-16,0 2-24 16,5 0-13-16,24 10 7 15,4 20 12-15,9 12 0 16,3 10-5-16,-3 5-1 15,-4 5 47-15,-4-1-46 16,-6 0 4-16,-3-4 21 16,-5-7-10-16,-6-2 4 0,-6-8-20 15,-2-5 1 1,-6-7 25-16,0-6-26 0,3-7-66 16,2-12-59-16,3-3-485 15,1 0-1014-15</inkml:trace>
  <inkml:trace contextRef="#ctx0" brushRef="#br0" timeOffset="2657">957 389 1219 0,'0'0'615'0,"0"0"-513"0,0 0-44 16,0 0 88-16,0 0 73 15,0 0-57-15,14-133-85 16,14 113-32-16,6 2 55 16,2 3-45-16,6 6-12 15,2 6 9-15,1 3-41 16,-6 0 1-16,-6 16-9 16,-8 11 6-16,-8 12 1 15,-11 7-10-15,-6 7-22 16,0 2 22-16,-28-2-19 15,-6-3 3-15,-2-5 5 16,0-6 11-16,-1-12 3 16,10-5 3-16,8-9-6 0,7-9 37 15,7 0-22-15,5-4-1 16,0 0-14-16,5 0 7 16,17-4-16-16,9 0 9 15,8-2 0-15,2 6-10 16,2 0 10-16,1 10 0 15,-1 15-6-15,-7 9 6 16,-4 5 12-16,-6 4-12 16,-11 0 0-16,-10-2 8 15,-5-4 1-15,0-4 22 16,-20-3-11-16,-13-11 1 16,-6-1 29-16,-4-8-50 15,-3-5 1-15,3-5 20 0,7 0-21 16,14-25-41-16,14-8-262 15,8-1-765-15</inkml:trace>
  <inkml:trace contextRef="#ctx0" brushRef="#br0" timeOffset="2895">2073 814 1886 0,'0'0'490'0,"0"0"-372"15,0 0 39-15,0 128 86 0,-19-88-91 16,-12 2-64-16,-3 1-88 16,-2-5-69-16,0-8-76 15,2-10-190-15,12-10-295 16,5-7-1232-16</inkml:trace>
  <inkml:trace contextRef="#ctx0" brushRef="#br0" timeOffset="3243">2827 146 1698 0,'0'0'502'16,"0"0"-422"-16,0 0-3 15,0 0 142-15,0 0 45 16,-79 158-153-16,35-98-80 16,-2 0 8-16,8-4-8 15,4-6-5-15,12-7-26 16,8-11 1-16,9-7 17 15,5-9-18-15,0-7 0 16,22-6 3-16,16-3 6 16,13 0 0-16,4 0-8 15,10-5 7-15,0-2-16 16,1 2-14-16,4 2-25 16,16-3-139-16,-16 4-294 0,-17-3-209 15</inkml:trace>
  <inkml:trace contextRef="#ctx0" brushRef="#br0" timeOffset="3488">3133 231 2004 0,'0'0'318'0,"0"0"-217"16,-5 128 43-16,1-60 102 15,2 4-47-15,-1 4-54 16,1-3-91-16,-1-5-15 0,0-3-12 16,-1-2-26-16,-1-6-1 15,-5-7 0-15,1-4-135 16,4-4-146-16,-2-14-368 16,5-10-308-16</inkml:trace>
  <inkml:trace contextRef="#ctx0" brushRef="#br0" timeOffset="3728">3541 766 1654 0,'0'0'335'0,"0"0"-189"16,0 0 55-16,0 0 74 15,49 139-27-15,-45-102-88 16,-4-1-102-16,0 8-33 16,-14-1 14-16,-15 2-39 15,0-6-84-15,-8 7-177 16,9-11-421-16,6-12-744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5:59:56.07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0 841 918 0,'0'0'1252'0,"0"0"-1128"0,0 0-103 15,0 0 40-15,0 0 58 16,0 0-88-16,0 0-31 16,75-148 0-16,-50 95 0 15,3-8 0-15,3-5 0 16,-1-13 10-16,4-6 53 15,-3-3 16-15,-3 3-20 16,-3 11 22-16,-6 19 46 16,-4 23-21-16,-5 17-3 15,4 15-55-15,3 7-12 16,5 30 14-16,6 17-17 16,1 13 7-16,1 11-6 15,1 11-25-15,0 6 15 0,2 0-23 16,-3 0 6-1,4-4 10-15,-6-11-17 0,-3-9-31 16,-3-18-53-16,-8-11-129 16,-9-18-397-16,-5-13-1043 0</inkml:trace>
  <inkml:trace contextRef="#ctx0" brushRef="#br0" timeOffset="170">128 621 2399 0,'0'0'549'0,"0"0"-521"0,0 0-17 15,206-39 25 1,-117 29-36-16,34 7-5 0,-19 3-359 16,-27 0-938-16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6:49.8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2633 0,'0'0'43'0,"0"0"-43"16,0 0-89-16,0 0 89 0,0 0 179 15,0 0-90-15,0 0-47 16,120 61 1-16,-89-8-32 16,-4 8 16-16,2 5 7 15,-5 4-17-15,2-2-7 16,2-7-10-16,0-11-21 16,6-11-25-16,-5-15-65 15,5-9-5-15,-8-8-15 16,-9-7 44-16,-9 0 49 15,-8 0 38-15,0 0 37 16,-15 0 58-16,-9 5-43 0,-5 10 18 16,2 8 11-1,4 7-13-15,10 6 18 16,4 6-43-16,9 2-13 0,0 0 28 16,6 1-37-16,16 0 21 15,5-2 9-15,2-3-21 16,-5 0 5-16,-4-5 2 15,-6-2-19-15,-5-1 24 16,-6-6-26-16,-3-4 14 16,0-2 2-16,-14-4-10 15,-18-6-5-15,-9-3-17 16,0-7-54-16,-15 0-54 16,11 0-342-16,8-15-638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6:48.6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0 321 1735 0,'0'0'293'0,"0"0"-210"16,0 0-11-16,0 0 104 16,0 0-25-16,193-29-110 15,-123 28-24-15,2 1-17 16,1 0 6-16,-4-4 43 16,-8 4-40-16,-13-2-7 0,-14 2 14 15,-17 0-16-15,-15-1 1 16,-2 1 29-16,-17-6-5 15,-21 1-3-15,-16-3-22 16,-10 3 0-16,-9 0 20 16,-2 5 4-16,3 0 8 15,2 0 25-15,12 0-2 16,10 16 23-16,17 8-55 16,15 7-23-16,10 4 21 15,6 6-21-15,2 1 0 16,24-2-3-16,10-3 3 15,8 2 21-15,7-2-21 16,2 3 0-16,5 0 13 0,2 1-4 16,-7-2 17-1,-7 2-17-15,-7-4 15 0,-10-1 34 16,-18-1-57-16,-11-4 14 16,0 3 39-16,-26-4-30 15,-18-2-16-15,-6-8-8 16,-1-5-23-16,7-10 8 15,11-5-121-15,13-10-316 16,14-10-352-16</inkml:trace>
  <inkml:trace contextRef="#ctx0" brushRef="#br0" timeOffset="228">1008 898 2072 0,'0'0'371'16,"0"0"-263"-16,0 0 39 15,0 0 133-15,0 0-68 16,36 151-119-16,-64-121-39 16,-8-1-40-16,-6 2-14 15,-1-6-75-15,7-7-176 16,12-8-319-16,9-10-666 0</inkml:trace>
  <inkml:trace contextRef="#ctx0" brushRef="#br0" timeOffset="638">1992 0 2503 0,'0'0'351'15,"0"0"-351"-15,0 0 0 16,0 0 160-16,-167 118 0 0,92-46-93 16,0 14-41-1,2 9-11-15,11 5 56 0,11 3-71 16,15 3 0-16,17-3 18 15,14-8-18-15,5-9-7 16,19-17-66-16,29-18-38 16,15-21 28-16,14-20-38 15,0-10 78-15,-4-12 43 16,-15-26-16-16,-19-10 16 16,-25-4 93-16,-14-4-20 15,-10 3 8-15,-33 4-33 16,-10 8-8-16,-5 13-1 15,0 16-39-15,4 10-34 16,7 2-137-16,19 13-404 16,12 3-550-16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6:55.8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473 302 1586 0,'0'0'264'0,"0"0"-188"16,0 0 38-16,0 0 121 16,0 0-61-16,0 0-56 15,-92-29-57-15,76 28-18 16,-6 1 20-16,-10 0-26 16,-1 0 11-16,-9 25-26 15,-5 7-14-15,3 14-1 16,-2 6 25-16,7 6 5 15,8-3 18-15,14 0-47 0,10-7 2 16,7-5 5 0,0-8-15-16,7-11 0 0,22-8-6 15,7-14-38 1,3-2 14-16,2-7-32 0,2-26 30 16,-1-8 31-16,-4-1-23 15,-7-3 23-15,-6 11 1 16,-11 6 0-16,-5 11 46 15,-6 10 20-15,-3 7 13 16,0 0 6-16,0 18-79 16,0 12 26-16,0 8 2 15,0 5-23-15,3 0 11 0,4-6-22 16,8-4-6 0,1-5-3-16,21-9-179 0,-4-6-279 15,-2-8-306-15</inkml:trace>
  <inkml:trace contextRef="#ctx0" brushRef="#br0" timeOffset="245">660 0 2147 0,'0'0'365'0,"0"0"-238"15,0 0-90-15,0 0 156 16,0 0-35-16,86 169-28 0,-40-102-56 16,7 6-32-16,-3 8 4 15,-3 6-38-15,-8 11 0 16,-14 8-8-16,-25 45-82 16,0-28-277-16,-28-18-600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8:49.8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0 507 1932 0,'0'0'251'0,"0"0"-181"16,0 0-70-16,0 0 108 16,0 0 115-16,0 182-42 15,0-105-114-15,3 12 0 16,-1 0-7-16,1 0 3 16,-3-10 1-16,4-8-52 15,-4-14 0-15,0-11 9 16,0-8-21-16,0-14 0 15,0-6 7-15,3-8-7 16,-3-7 0-16,2-3 0 0,-2 0 3 16,3-28-3-1,-1-17-31-15,-2-13 22 0,3-17 10 16,1-15-1-16,-2-10 0 16,1-2-5-16,5 2 5 15,3 11 0-15,4 18-3 16,4 16-5-16,6 14 8 15,3 13 10-15,6 13 8 16,2 10-11-16,8 5-6 16,1 5 18-16,2 23-11 15,-4 4-10-15,-7 11 3 16,-14 2-1-16,-14 6 0 16,-8 5 12-16,-13-1-9 15,-33 2 12-15,-9-5-2 16,-6-2-19-16,-4-12 6 0,9-8-10 15,11-14-1-15,15-12-34 16,16-4-56-16,14-24-221 16,12-15-509-16,15 0-951 0</inkml:trace>
  <inkml:trace contextRef="#ctx0" brushRef="#br0" timeOffset="241">1021 346 2018 0,'0'0'321'16,"0"0"-227"-16,0 0-7 0,-142 164 156 16,86-79-34-16,3 12-109 15,5 12-20-15,15 4-40 16,17 1-10-16,12-12-15 15,4-9-15-15,24-13-52 16,53 0-129-16,-7-20-354 16,-2-19 30-16</inkml:trace>
  <inkml:trace contextRef="#ctx0" brushRef="#br0" timeOffset="631">1239 1497 2114 0,'0'0'305'16,"0"0"-278"-16,0 0 19 15,0 0 65-15,0 0-44 16,67-184-19-16,-31 104-47 15,-2-13 11-15,-4-10 4 16,-2-7-15-16,-6-3 25 16,-5 2 13-16,-3 16 4 0,-2 19 32 15,-2 24-9 1,5 27-1-16,-1 25 7 0,5 1-40 16,3 42 50-16,4 18-40 15,1 16-22-15,-2 12 27 16,1 4-45-16,-2-1 8 15,7-6-10-15,0-9-3 16,-3-11-21-16,0-11-130 16,-14-2-215-16,-8-15-141 15,-6-16-486-15</inkml:trace>
  <inkml:trace contextRef="#ctx0" brushRef="#br0" timeOffset="822">1337 1235 2194 0,'0'0'295'15,"0"0"-158"-15,0 0-67 16,0 0 55-16,0 0-2 16,206-75-120-16,-128 45-3 15,28-4-117-15,-17 7-460 16,-13 10-848-16</inkml:trace>
  <inkml:trace contextRef="#ctx0" brushRef="#br0" timeOffset="1201">2332 1165 2227 0,'0'0'284'0,"0"0"-171"16,0 0-112-16,-125-163 25 15,98 98 117-15,7-3-82 16,11-5-22-16,9 0-35 16,0 0 4-16,9 8-10 15,21 7 2-15,15 18 0 16,6 12 9-16,10 13-7 15,6 15 13-15,3 0 9 16,-2 31 10-16,2 19 42 16,-10 17-67-16,-11 19 35 0,-15 7 31 15,-11 7-26-15,-15 1-31 16,-8-11 2-16,0-10-11 16,-3-12-9-16,-14-17-5 15,3-11-95-15,4-10-117 16,1-13-383-16,6-7-214 0</inkml:trace>
  <inkml:trace contextRef="#ctx0" brushRef="#br0" timeOffset="1847">3237 660 2370 0,'0'0'353'16,"0"0"-299"-16,0 0 35 16,0 166 123-16,0-103-90 15,0 2-67-15,3-2-41 16,11-3-14-16,-1-4 0 16,4-11-14-16,-6-10-82 15,-3-10-34-15,-4-12-18 16,-1-11-52-16,-3-2 60 15,0-15-35-15,0-26 45 0,-3-10 49 16,-6-18 70 0,4-14 11-16,5-10 11 0,0-1 24 15,0 3-1-15,5 16 31 16,20 14 65-16,3 21-64 16,8 19-11-16,0 14 12 15,-2 7-6-15,0 11 33 16,-10 18-24-16,-7 9-31 15,-5 4 19-15,-12 4-48 16,0-3 4-16,-3-3 14 16,-20-5-20-16,1-8 0 15,-3-6-8-15,6-7 0 16,5-8 16-16,9-5-14 16,5-1-2-16,0 0 0 15,15 0-8-15,14 4 1 0,7 6-1 16,5 10 8-16,2 5 8 15,1 10-8-15,4 5 0 16,-7 3 28-16,-7 3-13 16,-10-4 16-16,-12-4-16 15,-12-3 15-15,0-5 23 16,-17-5-53-16,-19-7 22 16,-14-3 14-16,-6-10-25 15,-2-3-11-15,-1-2 0 16,6 0-33-16,5-12-54 15,7-26-265-15,15 3-374 16,9-3-1215-16</inkml:trace>
  <inkml:trace contextRef="#ctx0" brushRef="#br0" timeOffset="2117">3882 282 2212 0,'0'0'284'0,"0"0"-184"16,0 0 13-16,0 0 96 15,155 9 23-15,-102 33-129 16,6 14-43-16,0 17-17 16,-4 12-19-16,-11 14 29 0,-10 8-44 15,-17 4-8-15,-15 1 8 16,-2-5-9-16,-10-17-27 15,-21-15-17-15,-3-17-68 16,-7-13-138-16,5-17-327 16,7-17-186-16</inkml:trace>
  <inkml:trace contextRef="#ctx0" brushRef="#br0" timeOffset="2316">4684 869 100 0,'0'0'2105'0,"0"0"-1776"15,0 0-247-15,154-4 40 0,-96 4-7 16,4 0-115-16,2 0-54 16,11 0-163-16,-16 11-359 15,-20 0-504-15</inkml:trace>
  <inkml:trace contextRef="#ctx0" brushRef="#br0" timeOffset="2468">4843 1188 2503 0,'0'0'490'0,"0"0"-388"15,0 0-29-15,0 0-37 16,162-26-15-16,-44 2-21 0,-15 3-295 15,-6 0-706-15</inkml:trace>
  <inkml:trace contextRef="#ctx0" brushRef="#br0" timeOffset="5029">5987 514 1994 0,'0'0'303'15,"0"0"-230"-15,0 0-63 16,0 0 48-16,0 0 152 16,0 0-78-16,58-63-131 15,-12 21 8-15,7-8 2 16,5-10 4-16,-5-3 3 16,0-2 28-16,-11 5 18 15,-9 6 50-15,-9 19-60 16,-14 16 19-16,-7 16-7 0,-3 3-24 15,0 38-25-15,0 21 12 16,-6 22 7-16,-5 10-13 16,0 2-23-16,5 0 0 15,6-11-53-15,0 22-110 16,0-22-323-16,0-17-262 0</inkml:trace>
  <inkml:trace contextRef="#ctx0" brushRef="#br0" timeOffset="5288">5840 1039 2266 0,'0'0'491'0,"0"0"-447"16,0 0 31-16,0 0 109 15,0 0-36-15,0 0-44 16,217 3-54-16,-113-3-41 16,7-7-2-16,9-4-7 15,-3 4-21-15,1 7-96 16,12 0-122-16,-29 7-401 16,-26 11-234-16</inkml:trace>
  <inkml:trace contextRef="#ctx0" brushRef="#br0" timeOffset="5833">6197 1438 2051 0,'0'0'386'15,"0"0"-232"-15,0 0 43 16,0 0-13-16,0 0-68 15,0 0-36-15,0 0-74 16,-42-3 16-16,84-1-17 16,11 4-5-16,3 0 0 15,2 0 16-15,-2 0-15 16,-3 4-1-16,-8 14 0 0,-15 5-19 16,-10 7 1-16,-14 3 3 15,-6 5 15-15,-10 2 0 16,-22 1 1-16,-13-1 10 15,1-5-11-15,-1-3 12 16,3-9-9-16,11-6-3 16,12-7 0-16,13-4-9 15,6-4 19-15,0 3-10 16,20 0 0-16,14 5-13 16,4 0 13-16,4 8-7 15,6 4 7-15,-4 8 12 16,-2 5-11-16,-5 6-1 15,-10-2 12-15,-10 4-3 16,-15-2 0-16,-2-1 2 0,-10-7-10 16,-24-3 47-16,-11-8-22 15,-8-4 23-15,-8-10 12 16,-6-7-43-16,-6-1 39 16,6 0-30-16,3-9-27 15,14-9 9-15,11 3-9 16,11 0-87-16,8 2-178 15,10 4-1054-15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8:56.7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53 646 1215 0,'0'0'722'16,"0"0"-487"-16,0 0-92 15,0 0 31-15,0 0 35 16,0 0-61-16,0 21-91 15,0 51 28-15,0 15-38 16,-3 14-24-16,-2-3 7 16,0-6-30-16,-2-9 0 15,2-12 5-15,0-16-5 16,3-15 0-16,-5-15-4 16,7-10 4-16,-3-15 12 15,3 0-6-15,0-12-6 0,0-20-24 16,0-20 24-16,0-18-11 15,0-7 11-15,0-12-3 16,0-3 3-16,0 2 2 16,3-1-2-16,11 13-8 15,8 15 8-15,7 21 13 16,10 14-13-16,5 13 0 16,3 15 5-16,7 0-5 15,-4 5-1-15,1 24-5 16,-13 3 6-16,-13 8 1 15,-19 5-1-15,-6 3 0 16,-23 8 8-16,-27-1-8 16,-16-3-10-16,-4-4 8 15,2-15-1-15,8-12-4 0,14-21-96 16,19 0-167-16,18-14-435 0</inkml:trace>
  <inkml:trace contextRef="#ctx0" brushRef="#br0" timeOffset="240">946 485 2147 0,'0'0'374'15,"0"0"-264"-15,0 0-68 0,-184 126 146 16,126-53-10-1,7 12-45-15,13 10-53 0,12 0-40 16,21-4-39-16,5-4-1 16,19-13-18-16,29-7-79 15,39-4-177-15,-12-18-316 16,-6-17-774-16</inkml:trace>
  <inkml:trace contextRef="#ctx0" brushRef="#br0" timeOffset="570">1161 1384 2002 0,'0'0'364'0,"0"0"-275"0,0 0-69 15,14-168 21-15,14 91 8 16,2-7 15-16,4-12-38 15,2-6-5-15,-2 1 29 16,-3 11 49-16,-4 14 11 16,-4 25 8-16,-1 19-59 15,0 25-13-15,3 7-7 16,6 39 44-16,5 23-16 16,3 18-31-16,-3 13-5 15,-2 2-11-15,-3 0-20 16,-4-14-8-16,4-6-38 0,0-12-90 15,-6-6-107-15,-6-14-312 16,-10-19-283-16</inkml:trace>
  <inkml:trace contextRef="#ctx0" brushRef="#br0" timeOffset="750">1286 1053 2206 0,'0'0'481'16,"0"0"-447"-16,0 0 1 16,0 0 6-16,193-21-41 15,-106 8-3-15,27-7-210 0,-22 1-375 16,-17 3-1217-16</inkml:trace>
  <inkml:trace contextRef="#ctx0" brushRef="#br0" timeOffset="985">1981 455 2134 0,'0'0'318'16,"0"0"-215"-16,0 0-17 15,154 52 107-15,-98-7-56 0,0 14-58 16,-3 5 10-16,-12 7-70 15,-10 9 5-15,-17 1-15 16,-14 4 5-16,0-4-28 16,-33-4-101-16,-23 6-159 15,8-20-307-15,7-23-765 0</inkml:trace>
  <inkml:trace contextRef="#ctx0" brushRef="#br0" timeOffset="1471">2843 681 2424 0,'0'0'334'0,"0"0"-264"0,12 138-18 16,-10-70 35-16,4 9 58 15,-4-6-49-15,5 2-74 16,-2-8-8-16,-3-7-14 16,1-6 9-16,-3-14-23 15,0-10-41-15,0-14-22 16,0-11-20-16,0-3-36 16,0-11-12-16,0-28 5 15,-5-11 45-15,0-11 89 16,-2-14 6-16,2-8 15 15,-3-5 56-15,4-2-32 0,4 5 34 16,0 7 27-16,4 18-7 16,21 10 22-16,14 14-72 15,6 18 12-15,4 11 17 16,4 7-48-16,-2 6 41 16,-6 23-35-16,-11 10-24 15,-19 9 22-15,-15 7-28 16,0 4 0-16,-32 1-10 15,-16 1-17-15,-10-11-38 16,-4-10-29-16,6-8-89 16,-5-27-127-16,16-5-434 15,20 0-1053-15</inkml:trace>
  <inkml:trace contextRef="#ctx0" brushRef="#br0" timeOffset="1729">3862 462 2300 0,'0'0'373'0,"0"0"-248"15,0 0-36-15,-159 118 120 16,117-41-2-16,8 12-86 15,12 12-69-15,16 3-43 16,6 3-9-16,3-10-10 0,28-12-107 16,22-2-123-16,-5-22-340 15,-4-26-314-15</inkml:trace>
  <inkml:trace contextRef="#ctx0" brushRef="#br0" timeOffset="2371">4154 739 2275 0,'0'0'572'0,"0"0"-501"16,0 0 6-16,-22 146 107 16,8-76 9-16,0 1-138 15,6 1-31-15,5-7 12 0,3-5-36 16,0-10 0-16,0-9-46 15,0-14-52-15,0-6-20 16,0-21-69-16,0 0-24 16,6-16 101-16,-1-20-27 15,1-13 30-15,-1-16 52 16,1-11 55-16,0-9-18 16,-1-6 15-16,4-1 3 15,4 4 35-15,7 15 8 16,3 20 55-16,2 18-30 15,6 17 23-15,5 18 63 16,3 0-64-16,2 13-10 0,2 17-2 16,-11 8-43-1,-6 8-1-15,-14 0-23 0,-12 3-10 16,0 1 7-16,-17-6-8 16,-17-3-5-16,-5-11-5 15,-1-10 7-15,4-7-6 16,11-10-21-16,9-3 30 15,10 0-15-15,6-9 4 16,0-5-28-16,28 1 38 16,8 5-7-16,7 8 7 15,1 0-7-15,-3 0 8 16,-1 28 8-16,-4-1 4 16,-6 12-12-16,-1 3 25 15,-13 6 13-15,-13-4-14 0,-3 2-15 16,-12-1 1-16,-27-10 7 15,-14-2-17-15,-7-5 0 16,-8-8 15-16,4-8-14 16,3-12-1-16,13 0-28 15,12-17-65-15,16-38-149 16,12 4-557-16,8-6-1168 0</inkml:trace>
  <inkml:trace contextRef="#ctx0" brushRef="#br0" timeOffset="2614">4646 507 2154 0,'0'0'294'0,"0"0"-183"0,0 0 88 16,0 0 20-16,162 109-32 15,-118-52-73-15,1 11-47 16,-6 12 1-16,-5 8-68 15,-10 8 15-15,-12 4 0 16,-12-2-14-16,0 0-1 16,-26-10-78-16,-6-10-100 15,-14-10-151-15,7-23-375 16,11-18-490-16</inkml:trace>
  <inkml:trace contextRef="#ctx0" brushRef="#br0" timeOffset="2795">5363 992 2184 0,'0'0'384'0,"0"0"-223"16,145-28-140-16,-67 20-6 16,8 3 82-16,-2 5-97 15,-3 0-112-15,-11 4-165 16,-20 13-333-16,-23 3-718 0</inkml:trace>
  <inkml:trace contextRef="#ctx0" brushRef="#br0" timeOffset="2960">5426 1349 2436 0,'0'0'595'0,"0"0"-517"16,0 0 12-16,0 0 3 15,165-13-38-15,-95 5-55 16,31 3-111-16,-21 3-264 16,-10 2-603-16</inkml:trace>
  <inkml:trace contextRef="#ctx0" brushRef="#br0" timeOffset="4211">6394 879 1950 0,'0'0'319'0,"0"0"-266"0,0 0-52 16,0 0 45-16,0 0 46 15,0 0-33-15,191-94-38 16,-136 48-21-16,4-9 30 16,-6-4-14-16,-5 0 21 15,-10 0 65-15,-7 12 14 16,-11 11-20-16,-9 12-21 16,-5 13-8-16,-6 11 47 15,0 0-66-15,0 27-26 16,0 19 23-16,-6 20-25 15,-3 9-13-15,7 3-7 16,2 2-87-16,0 18-48 0,0-20-409 16,0-16-297-16</inkml:trace>
  <inkml:trace contextRef="#ctx0" brushRef="#br0" timeOffset="4456">6454 1255 2181 0,'0'0'389'16,"0"0"-317"-16,0 0-20 16,0 0 149-16,0 0-75 0,145 13-71 15,-67-15-17-15,6-16-32 16,5 1-6-16,0 4-48 15,-8 6-206-15,-2 7-263 16,-21 0-148-16,-22 0-911 0</inkml:trace>
  <inkml:trace contextRef="#ctx0" brushRef="#br0" timeOffset="4871">6646 1572 1759 0,'0'0'478'0,"0"0"-402"0,0 0 23 16,0 0 39-1,0 0-28-15,0 0-68 0,0 0-41 16,50-88 29-16,-2 84-29 16,5 4 16-16,-3 0 37 15,-3 14 7-15,-11 16-18 16,-10 8-13-16,-21 7 2 15,-5 1 43-15,-14 9-44 16,-30-5-13-16,-12 2 12 16,-13-4-11-16,-4-2 8 15,1-17 5-15,2-5-1 16,8-10 28-16,11-6-53 16,21-8 28-16,14 0 0 15,13 0-23-15,3 0-11 0,17-3-1 16,24-2 1-16,12-2-10 15,8 7 10-15,4 0 0 16,-2 0 10-16,2 0-10 16,2 7 0-16,3-7-6 15,5 0-55-15,29 0-92 16,-15-22-132-16,-17-1-587 0</inkml:trace>
  <inkml:trace contextRef="#ctx0" brushRef="#br0" timeOffset="5169">7799 997 1982 0,'0'0'612'16,"0"0"-481"-16,0 0-106 16,0 0 154-16,0 0 25 15,0 0-53-15,0 0-102 16,169 125-31-16,-123-97-4 16,-2-2-14-16,-3-6-12 15,-4 0-144-15,-4 2-167 16,-7-9-222-16,-16-3-268 0</inkml:trace>
  <inkml:trace contextRef="#ctx0" brushRef="#br0" timeOffset="5359">8149 935 1300 0,'0'0'1013'16,"0"0"-804"-16,0 0-151 15,0 0 156-15,0 0 42 16,0 0-100-16,-77 187-111 0,38-117-45 16,-4-1-12-1,-6 4-201-15,13-23-420 16,10-15-1544-16</inkml:trace>
  <inkml:trace contextRef="#ctx0" brushRef="#br0" timeOffset="7033">8869 231 1582 0,'0'0'276'0,"0"0"-153"0,0 0-53 16,0 0 88-16,0 0 62 15,0 0-99-15,6-135-43 16,22 110-28-16,5 2 26 16,1 2 22-16,2 8-53 15,-2 4-8-15,-3 9 10 16,-7 0-25-16,-4 20 5 15,-8 18-13-15,-12 15-3 16,0 9 15-16,-26 6-26 16,-16 0 0-16,-2-6 3 15,-4-6-3-15,0-8 0 16,10-5-1-16,1-14 1 16,13-3 6-16,4-6-6 0,11-9 0 15,7-8 21 1,2 1-21-16,0-2-1 0,14-1 0 15,11 8 1-15,6-2 13 16,2 6-13-16,4-1 0 16,-4 3 24-16,0-1-16 15,-5 0 8-15,0 2-11 16,0-9-4-16,0 1 16 16,-1-6-17-16,4-2-45 15,8 0-78-15,-8 0-334 16,-11-7-324-16</inkml:trace>
  <inkml:trace contextRef="#ctx0" brushRef="#br0" timeOffset="7343">8677 1117 2056 0,'0'0'327'15,"0"0"-277"-15,0 0 44 16,0 0 168-16,0 0-95 16,0 0-87-16,0 0-16 15,189 13 2-15,-121-13-8 16,9 0-29-16,7 0-7 0,3-10-2 15,2-2-20-15,-2 2-20 16,-4 1-61-16,6 8-12 16,-21 1-261-16,-21 0-501 15</inkml:trace>
  <inkml:trace contextRef="#ctx0" brushRef="#br0" timeOffset="7890">8892 1484 2094 0,'0'0'350'0,"0"0"-259"16,0 0-48-16,0 0 116 15,0 0-15-15,0 0-94 16,0 0-11-16,61-25-39 15,-19 23 18-15,3 2 9 16,-4 0 3-16,-7 17 1 16,-6 11-31-16,-15 5 15 15,-9 1 14-15,-4 4-19 16,-4 0-1-16,-18-3-7 16,-5-7 10-16,1-6 15 15,4-4-14-15,5-8 8 0,6-5 3 16,8-3-24-1,3-2 0-15,0 0-7 0,9 4 0 16,18 3 6-16,10-3-16 16,5 9 17-16,2 4-8 15,4 6 7-15,-4 8 0 16,2 9 1-16,-5 5 5 16,-7 5 21-16,-10 0-25 15,-10 0 22-15,-14-4 21 16,0-6-31-16,-24-3 12 15,-21-4-19-15,-14-5 15 16,-8-6 20-16,-8-4-20 16,-3-13 4-16,6-5 14 15,7 0-28-15,9 0 4 16,18-10-15-16,9-7-17 0,27-16-32 16,2 0-138-16,0 3-580 15</inkml:trace>
  <inkml:trace contextRef="#ctx0" brushRef="#br0" timeOffset="9101">10133 691 2123 0,'0'0'236'0,"0"0"-151"0,0 0-85 16,0 0 68-16,0 0 64 15,143-7-8-15,-76 4-99 16,3 0-25-16,-7 0-64 16,-1 3-181-16,-18 0-280 15,-22 0-669-15</inkml:trace>
  <inkml:trace contextRef="#ctx0" brushRef="#br0" timeOffset="9294">10119 1042 1958 0,'0'0'351'0,"0"0"-267"0,0 0-8 16,0 0 58-16,0 0-2 16,152 53-32-16,-89-50-100 15,9-3-3-15,20 0-77 16,-13-9-251-16,-18-3-724 0</inkml:trace>
  <inkml:trace contextRef="#ctx0" brushRef="#br0" timeOffset="9619">11034 633 1832 0,'0'0'199'0,"0"0"-126"16,0 0-40-16,152-128 38 15,-94 80 106-15,-3-4-73 16,-4-1-36-16,-10 2 50 16,-7 7-3-16,-12 6 22 15,-8 13 5-15,-9 14-43 16,-5 11-4-16,0 8-34 15,0 35-30-15,0 17 31 16,-15 15-53-16,1 8-2 16,2 0-5-16,0-2-2 15,7-1-78-15,-9 9-162 0,4-15-435 16,-5-17-707-16</inkml:trace>
  <inkml:trace contextRef="#ctx0" brushRef="#br0" timeOffset="9831">11121 1039 2273 0,'0'0'379'0,"0"0"-300"15,0 0-39-15,0 0 82 16,162-4-65-16,-81-6-48 0,-1 3-9 15,2 7-158 1,12 0-152-16,-24 3-42 16,-17 15-613-16</inkml:trace>
  <inkml:trace contextRef="#ctx0" brushRef="#br0" timeOffset="10323">11302 1349 1783 0,'0'0'496'0,"0"0"-430"16,0 0-5-16,0 0 74 0,0 0-23 15,0 0-59-15,0 0-53 16,43 0-8-16,10 0 7 16,2 6 1-16,-1 2 1 15,-5 13-1-15,-9-4 1 16,-13 7 37-16,-10 0-26 15,-17 7 25-15,0-2 32 16,-12-1 17-16,-15-1-30 16,-7-4-11-16,-2-3 1 15,5-4 8-15,6-9-44 16,6-2 11-16,10-3-19 16,9-2 4-16,0 0-6 15,0 3-54-15,28 2 48 0,6 3-6 16,5 7 12-1,9 2-1-15,-2 12-11 0,7 3 12 16,-2 8 33-16,-3 6-24 16,-7-7-8-16,-16 4 53 15,-11-4-16-15,-14 2 25 16,-2-1-19-16,-35-3-8 16,-11-9 11-16,-7 1-31 15,-6-12 20-15,-1-10 14 16,4-7-41-16,4 0-9 15,8 0-12-15,-5-24-80 16,13 1-99-16,9 0-494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9:17.5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30 115 2328 0,'0'0'258'0,"0"0"-161"15,0 0-89-15,0 0-8 16,0 0 138-16,0 0-53 16,195-6-46-16,-118 6-34 15,8 0-4-15,2 3-2 16,14 5-190-16,-21 1-361 15,-27-2-105-15</inkml:trace>
  <inkml:trace contextRef="#ctx0" brushRef="#br0" timeOffset="219">0 381 2089 0,'0'0'323'0,"0"0"-232"16,0 0-70-16,0 0 46 16,0 0 50-16,172 0-100 15,-95 0-11-15,5 0-12 16,10 0 3-16,1 5-148 16,21-5-349-16,-22 0-403 15,-17 0-265-15</inkml:trace>
  <inkml:trace contextRef="#ctx0" brushRef="#br0" timeOffset="464">691 0 1631 0,'0'0'289'0,"0"0"-119"16,0 0 54-16,0 0 28 15,0 0-165-15,0 0-7 16,0 0 40-16,89 95-68 15,-38-35-12-15,-1 3-7 16,-6 0-18-16,-10-1 42 16,-15 1-57-16,-19-3 0 15,0 3 23-15,-38-3-23 0,-18-1 0 16,-7-12-54-16,-16-9-116 16,18-16-93-16,18-20-426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9:18.4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0 977 1290 0,'0'0'1077'16,"0"0"-928"-16,0 0-139 15,0 0 35-15,0 0 47 16,89-153-44-16,-55 92-9 16,5-6-39-1,-3-9 0-15,0-9 17 0,-7-9-11 16,-5-3 25-16,-4 2 66 15,-1 7-39-15,-5 18 44 16,-2 19-33-16,-2 21-6 16,5 20 0-16,1 10-41 15,6 19 16-15,4 34-3 16,2 17-8-16,0 21 45 0,-3 8-72 16,-3 1 1-16,-2 1 14 15,2-6-15-15,-2-9-11 16,-3-8-31-16,-1-8-79 15,-5-8-139-15,-5-17-403 16,-6-15-519-16</inkml:trace>
  <inkml:trace contextRef="#ctx0" brushRef="#br0" timeOffset="186">135 642 2206 0,'0'0'354'16,"0"0"-255"-16,0 0 165 0,0 0-73 16,167 0-99-16,-87 0-59 15,13 0-33-15,35 0-54 16,-26 9-437-16,-15-2-876 0</inkml:trace>
  <inkml:trace contextRef="#ctx0" brushRef="#br0" timeOffset="392">1139 896 2198 0,'0'0'342'0,"0"0"-256"15,0 0 122-15,0 0-6 16,0 0-53-16,-29 151-135 15,5-106-14-15,-5 0-30 16,-2 6-195-16,9-13-352 16,8-13-337-16</inkml:trace>
  <inkml:trace contextRef="#ctx0" brushRef="#br0" timeOffset="1119">1532 238 1458 0,'0'0'1155'0,"0"0"-941"0,0 0-157 16,0 0 45-16,0 0 26 16,0 0-24-16,0 0-65 15,92 101-27-15,-89-51 24 16,-3 0-36-16,0 0-18 15,0-4-24-15,-9-8-27 16,-8-8 6-16,4-10-34 16,-4-13 7-16,3-7 67 15,2 0-35-15,2-20 7 16,3-12 32-16,5-11 1 16,2-10 2-16,0-3 7 0,0-3 9 15,19-1 4 1,5 2-4-16,3 7 0 0,1 8 9 15,6 14-9-15,-2 11 2 16,4 13 8-16,5 5 11 16,-5 2 34-16,3 27-32 15,-6 6 24-15,-5 5 1 16,-3 8-24-16,-8 0 3 16,-4 1-26-16,-6 1 7 15,-2-4 25-15,-5-9-14 16,0-7-10-16,-3-6-8 15,-14-10 7-15,-2-7 4 0,2-2-3 16,3-5 10-16,6 0 44 16,6 0-40-16,2 0-4 15,0 0-8-15,0 0-11 16,19 0 0-16,6 3 0 16,3 12 0-16,2 5 0 15,1 5-5-15,0 7 5 16,-1 7 1-16,-2 6 9 15,-6 1 22-15,-5 6 16 16,-14 0-28-16,-3-4 10 16,-17-3-22-16,-25-4 5 15,-11-9-13-15,-8-10 8 16,-3-6 8-16,-4-16-8 16,5 0 20-16,-2-5 2 15,10-21-22-15,7-4 2 0,9 1-10 16,14 1-1-16,25-12-34 15,0 7-158-15,22 5-507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9:20.2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106 512 2039 0,'0'0'254'0,"0"0"-162"15,0 0-34-15,0 0 43 16,-4 180 37-16,4-116 1 15,0-3-79-15,0-13-34 16,0-5-26-16,0-14 6 16,0-12-15-16,0-8-68 15,0-9-165-15,0-23-59 16,0-8-428-16</inkml:trace>
  <inkml:trace contextRef="#ctx0" brushRef="#br0" timeOffset="131">0 278 1721 0,'0'0'297'0,"0"0"-135"16,0 0-109-16,0 0-19 15,0 0-34-15,0 0-28 16,0 0-274-16,117 9-849 0</inkml:trace>
  <inkml:trace contextRef="#ctx0" brushRef="#br0" timeOffset="470">387 677 1294 0,'0'0'293'0,"0"0"-163"0,0 0 35 16,4 149 22 0,-4-106 43-16,0-8-83 0,0-7-110 15,0-11-13-15,0-7 21 16,0-10 4-16,0 0 58 15,0-12-67-15,0-20-22 16,0-13 12-16,3-6-30 16,9-5 0-16,12 1 1 15,3 5-1-15,4 11-7 16,3 10 6-16,2 13 1 16,0 16 9-16,-2 0-8 15,-4 23-1-15,-5 18 62 0,0 4-21 16,-2 6 4-1,-1-4-45-15,-2 1-31 0,-1-8-45 16,17 0-206-16,-7-15-284 16,1-7-328-16</inkml:trace>
  <inkml:trace contextRef="#ctx0" brushRef="#br0" timeOffset="2235">1347 643 198 0,'0'0'1546'16,"0"0"-1236"-16,0 0-97 15,0 0 30-15,-161-76-2 16,105 76-72-16,3 0-46 0,0 11-82 16,11 16-26-16,9 8 30 15,16 6-44-15,17 1-1 16,0 1-9-16,25-3-27 15,20-5-6-15,8-6-124 16,0-7 5-16,3-12 25 16,-3-8-42-16,-7-2 43 15,0-7-33-15,-13-25 46 16,-3-12 96-16,-7-11 21 16,-6-15 5-16,-7-15 122 15,2-29 13-15,-2 7 21 16,2-7-18-16,0 12-47 15,-2 29 58-15,-1 12 4 16,-4 26-36-16,-5 30 39 0,0 5-90 16,0 46-27-16,-5 21-8 15,-12 21-17-15,-2 12 27 16,5 6-41-16,2 2 0 16,7-4 12-16,5-7-12 15,0-7-7-15,24-12-48 16,13-18-14-16,11-17 48 15,5-21-27-15,5-16-11 16,4-6 35-16,-1-18-19 16,-3-22 7-16,-7-6-33 15,-6-9 26-15,-12 0 35 0,-8-2 8 16,-13 1 0-16,-12 8 27 16,0 11 38-16,-17 7 26 15,-14 9-30-15,-8 16 7 16,-4 5 7-16,-3 3-63 15,0 27-12-15,8 10 43 16,13 7-37-16,11-1-6 16,14 4-7-16,0-2 7 15,19-3-19-15,20-7-26 16,14-6-56-16,9-9 5 16,7-9-99-16,1-13 81 15,0-1-57-15,-8-10 6 16,-7-20 110-16,-11-10 10 15,-10-5 45-15,-8-2 63 16,-11-1 58-16,-3 7 40 0,-9 8 41 16,-1 14-47-16,-2 8 10 15,0 11-75-15,0 8-60 16,0 34 35-16,0 19-33 16,0 14-5-16,0 14-19 15,4 5-7-15,4 7 43 16,1 4-44-16,-1 2 0 15,-3-10 13-15,-3-10-11 16,-2-14-4-16,0-21 1 16,0-18 1-16,0-16-9 15,0-17 3-15,-7-1-11 16,-8-16 17-16,1-24-34 16,-3-21 22-16,7-17-12 0,-2-17-17 15,5-29 40-15,-2-29-34 16,3 13-3-16,4 12 27 15,2 26-22-15,0 36 32 16,8 4-8-16,20 8 9 16,6 22 10-16,7 18-10 15,10 14 0-15,-1 0 20 16,-1 21-11-16,-6 13 7 16,-9 11-4-16,-12-1-12 15,-15 6 37-15,-7 0-37 16,-5 1-18-16,-26-9 11 15,-5-6-22-15,0-13-7 0,6-9-42 16,4-11-49 0,9-3-49-16,12-8-102 0,5-19-84 15,3-5 49-15,25 3-75 16,11-1-15-16,0 5-300 16,2 7 703-16,-5 7 1 15,1 6 507-15,-6 5-264 16,-3 0 69-16,-1 4-119 15,2 8-48-15,2 1-19 16,1-5 17-16,8-2 24 16,7-6-51-16,1 0-38 15,5-9-2-15,-7-16-37 16,-3-2-5-16,-9-10-4 0,-17 3 6 16,-12-4 45-1,-5 1-16-15,0 1-4 0,-29 4 22 16,-4 7-27-16,-6 9 24 15,-3 14-30-15,4 2-41 16,4 13 38-16,5 21-48 16,10 12 0-16,11 4 10 15,8 3-10-15,0-1 0 16,0 2-8-16,22-7-38 16,3-9 10-16,6-11-75 15,3-11-31-15,2-14 52 16,3-2 16-16,3-5 29 15,0-18 8-15,2-4 20 16,-2-1 1-16,0 6 16 16,-8 7 0-16,-6 10 10 0,-9 5-9 15,-2 0-2-15,-6 18 1 16,3 6 0-16,-2 1 42 16,-7 3-42-16,0-8-24 15,-5-3 15-15,0-10-42 16,0-3-1-16,0-4 36 15,0-4 16-15,0-15 23 16,0-11-14-16,0-3 8 16,0-4 22-16,17-1-37 15,5 3 23-15,4 5-12 16,3 4 11-16,2 14 22 16,0 10-26-16,-3 2 17 15,-2 7 66-15,-4 20-4 0,-3 3-38 16,-5 8-28-1,0 1-26-15,3-2 19 0,0-2-26 16,5-2-17-16,-3-11-140 16,3-9-65-16,-2-8-409 15,-6-5-606-15</inkml:trace>
  <inkml:trace contextRef="#ctx0" brushRef="#br0" timeOffset="3715">4329 731 1735 0,'0'0'305'0,"0"0"-224"15,0 0 53-15,0 0 154 16,0 0-99-16,-184-111-36 15,137 104-101-15,3 7-4 0,-4 0 22 16,9 16-28-16,5 18-17 16,10 4-15-16,9 5-9 15,10-1 4-15,5 1-5 16,0-3-9-16,22-7 9 16,9-9-69-16,5-8-76 15,3-9 4-15,0-7 30 16,3 0 29-16,-2-9-5 15,-2-20-3-15,-1-6 43 16,-4-7 17-16,1-11 13 16,-4-8 6-16,-4-6 11 15,-4-8 28-15,-5-6-13 16,-6 1 43-16,-3 1-6 16,-3 13-13-16,-2 13 41 0,1 20 24 15,-4 18 5-15,2 15 22 16,-2 10-98-16,3 31 35 15,-3 18-1-15,0 11-37 16,0 8-11-16,0 3-18 16,0-1 11-16,-3-2 15 15,3-6-27-15,0-1-7 16,0-6-2-16,0-7-26 16,0-11 4-16,5-11-74 15,15-17-17-15,6-13 53 16,6-6-13-16,2-2 1 15,2-21-14-15,0-7 48 0,-2-8 2 16,-1 0 18-16,-2-4 27 16,-6-1-1-16,-6 7 10 15,-7-2 14-15,-7 12 64 16,-5 6 29-16,0 4 13 16,-5 7 18-16,-14 3-25 15,-7 6-47-15,1 0-74 16,-3 8 0-16,1 15 17 15,5 5-7-15,2 4-10 16,9 3-1-16,1 3 0 16,10-1 13-16,0 2-13 15,0-7-18-15,12-2-36 16,13-5-80-16,8-10-1 0,4-10-18 16,5-5 106-16,2-5 41 15,-1-24-22-15,-2 0 9 16,1-4 18-16,-6 9-4 15,-2 6 5-15,-12 13 9 16,-3 5 35-16,-7 2 68 16,-7 25-61-16,1 2-20 15,-6 4-7-15,0-4-15 16,0 1-9-16,0-7-6 16,0-8-18-16,-6-7 17 15,1-6-32-15,-3-2 21 16,2-2 0-16,6-21 0 15,0-4-7-15,0-10-9 16,0-2 25-16,19-6-2 16,7 3 11-16,1 4-6 0,4 6 6 15,0 8 0-15,-4 12 1 16,-1 12 17-16,-6 0 12 16,-4 18 72-16,-1 11-55 15,-2 7-7-15,1 4-10 16,3 3-11-16,2-1-4 15,10 1-14-15,0-3 44 16,0-10-45-16,2-8-83 16,-14-8-42-16,2-12-48 15,-6-2-91-15,4-5 44 0,-3-24 61 16,3-12 63 0,-3-7 58-16,0-10 5 0,-1-13 33 15,-1-8 22-15,-3-13 57 16,-6-10 19-1,-3-6 31-15,0 3 4 0,0 6 42 16,0 25 6-16,0 23 73 16,0 26-48-16,0 25-68 15,0 3-69-15,0 42-18 16,5 18 17-16,-3 18 6 16,-2 9-58-16,3 4 16 15,-3-1-11-15,3-5-15 16,0-5 10-16,3-10-16 15,-1-6-46-15,-3-16-29 16,-2-8-160-16,0-12-355 0,0-17-280 16</inkml:trace>
  <inkml:trace contextRef="#ctx0" brushRef="#br0" timeOffset="3874">5384 648 2659 0,'0'0'452'16,"0"0"-347"-16,0 0 45 16,0 0-51-16,0 0-59 15,246-26-40-15,-140 24-211 16,-9 1-1017-16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9:29.9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1512 0,'0'0'252'16,"0"0"-141"-16,0 0 8 15,0 0 131-15,0 159-24 16,0-70-92-16,0 17 0 15,0 6-17-15,0 2-49 16,0-2-14-16,0-11-31 16,0-12-22-16,0-12 37 15,0-20-38-15,0-14 10 16,0-15 26-16,0-14-35 0,0-6 23 16,0-5-2-16,0-3 29 15,0 0 42-15,0-13-40 16,0-15-30-16,13-6 16 15,4-5-39-15,3 2 1 16,6 4-1-16,-2 8 1 16,7 4-7-16,5 12 6 15,1 7-6-15,4 2 4 16,-2 0 2-16,-5 22-9 16,-6 4-4-16,-9 1 4 15,-11 7-5-15,-8-3 14 16,0 2 0-16,-22 0 11 15,-17-4-10-15,-11-3-1 16,-1-9 0-16,2-6 1 0,1-11 18 16,7 0-19-16,10-13-46 15,14-52-107-15,8 2-422 16,9-2-427-16</inkml:trace>
  <inkml:trace contextRef="#ctx0" brushRef="#br0" timeOffset="308">324 9 2043 0,'0'0'344'15,"0"0"-289"-15,0 0 99 0,0 0 98 16,162 103-93-16,-99-35-68 15,10 15-45-15,2 13 5 16,1 9 20-16,-6 5-6 16,-12 3-21-16,-19 1-4 15,-20-7-32-15,-19-4 11 16,-11-8-17-16,-36-6-1 16,-11-8 7-16,-9-15-8 15,-1-10-57-15,8-16-34 16,0-27-171-16,21-11-423 15,12-2-1518-15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9:31.6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64 146 1538 0,'0'0'364'0,"0"0"-236"16,0 0-51-16,0 0 50 15,0 0 116-15,-39 161 20 16,39-65-93-16,0 15-74 0,11 1-17 15,-5-1-40-15,-3-9 3 16,-3-9-9-16,0-12-19 16,0-11 17-16,0-12-31 15,0-15 0-15,-3-16 11 16,3-10-11-16,0-11-27 16,0-6-31-16,0-6-32 15,0-29-66-15,0-20-23 16,8-19 66-16,-3-12 50 15,-5-16 28-15,0-23 23 16,-10 9 1-16,-10-4 11 16,6 5 7-16,11 22-6 0,3 4 45 15,0 15 21 1,28 19-19-16,14 21-9 0,5 18 12 16,9 13 1-16,3 3 66 15,4 27-58-15,-4 18-11 16,-2 17-10-16,-13 4-18 15,-16 7 1-15,-18 0-16 16,-10 0 5-16,-16-3 29 16,-31-4-40-16,-18-7 0 15,-5-7 12-15,1-17-12 16,5-14 0-16,11-15-38 16,17-6-34-16,36-48-144 15,0-7-346-15,14-5-517 0</inkml:trace>
  <inkml:trace contextRef="#ctx0" brushRef="#br0" timeOffset="263">1127 0 2183 0,'0'0'485'0,"0"0"-422"15,0 0 56-15,-104 144 86 16,55-59 6-16,-8 34-117 16,-1 28-41-16,11 31-8 15,11-14-15-15,22-36-5 16,14-37-24-16,0-31 0 0,16 5-2 16,18 5-60-1,8-2-58-15,35-18-125 0,-12-19-434 16,-4-20-328-16</inkml:trace>
  <inkml:trace contextRef="#ctx0" brushRef="#br0" timeOffset="994">1506 377 2125 0,'0'0'321'15,"0"0"-209"-15,0 0-16 16,0 0 183-16,0 0-118 16,2 144-5-16,10-56-74 15,-3 12-40-15,-1 1 11 16,-6-4-35-16,1-10-2 15,-3-8 2-15,3-16-18 16,-3-18 0-16,0-15-1 16,0-14-1-16,0-13 1 15,0-3-22-15,0-3 14 16,-3-28-1-16,-10-19-53 0,-4-16 30 16,3-14 9-16,2-33 15 15,2 3 2-15,1-6 1 16,6 0 6-16,3 32 2 15,0-2-2-15,22 28-8 16,21 23-8-16,10 26-4 16,8 9 19-16,6 16-15 15,-6 25 16-15,-5 6 33 16,-17 6-32-16,-16 3 9 16,-18-6-1-16,-5-2 0 15,-9-6 14-15,-21-7-22 16,-6-5 5-16,-3-7 15 15,6-8-21-15,7-7-1 16,6-8-5-16,10 0-6 0,10 0 12 16,0 0-49-16,19 0-55 15,20 0 88-15,14 0-8 16,8 9 0-16,6 19-49 16,-2 12 14-16,-4 8 59 15,-8 4 56-15,-14 7-24 16,-13-4 3-16,-24-5-17 15,-2 0 25-15,-26-5 4 16,-27-7-4-16,-10-6 13 16,-10-11-19-16,-3-9-6 15,1-12 4-15,9 0-34 16,9-17-2-16,16-19-32 16,24-44-115-16,14 7-194 15,3 1-554-15</inkml:trace>
  <inkml:trace contextRef="#ctx0" brushRef="#br0" timeOffset="1419">2717 1230 2581 0,'0'0'363'0,"0"0"-276"16,0 0-80-16,-103-132 6 16,75 67 118-16,0-8-80 15,6-8-32-15,5-2-19 16,5-4 1-16,5-6 24 16,7-2-7-16,0 1 2 15,10 10 0-15,21 10-20 16,17 17 0-16,8 16-13 15,16 21 13-15,12 20 8 16,8 0 3-16,0 33 17 16,-3 22 25-16,-14 18-34 15,-10 13 26-15,-18 9-7 16,-14 3-26-16,-13 2 31 16,-6-4-35-16,-9-8 2 15,-2-11 7-15,-3-14-11 0,0-17-12 16,0-11-38-16,0-19-47 15,4-16-117-15,1 0-526 16,3-22-997-16</inkml:trace>
  <inkml:trace contextRef="#ctx0" brushRef="#br0" timeOffset="1720">4137 280 2549 0,'0'0'463'0,"0"0"-417"0,0 0 11 16,-203-39 90-16,124 39 13 16,1 39-38-16,6 22-77 15,7 12 1-15,18 18-5 16,21 7-16-16,26 1 22 15,4-2-47-15,46-6 0 16,19-14-2-16,18-14-1 16,8-20-49-16,6-18-37 15,2-20-53-15,42-20-96 16,-25-25-442-16,-23-8 34 0</inkml:trace>
  <inkml:trace contextRef="#ctx0" brushRef="#br0" timeOffset="2005">4218 52 2739 0,'0'0'463'16,"0"0"-463"-16,0 0-9 15,0 0 9-15,156 73 78 16,-84-18 45-16,7 17-71 15,1 17-25-15,7 23 39 16,-5 30-4-16,-10 31 10 0,-19 14-20 16,-31-12-40-1,-22-34 14-15,-5-46-26 0,-26-27-14 16,-3-20 13 0,-2 0-48-16,-5-7-14 0,-10-14-75 15,12-18-227-15,13-9-575 0</inkml:trace>
  <inkml:trace contextRef="#ctx0" brushRef="#br0" timeOffset="2188">5476 935 2564 0,'0'0'462'0,"0"0"-462"15,193 0-37-15,-98 0-32 16,28 0-52-16,-29 0-3 16,-19 0-776-16</inkml:trace>
  <inkml:trace contextRef="#ctx0" brushRef="#br0" timeOffset="2362">5426 1342 2023 0,'0'0'1249'0,"0"0"-1111"0,0 0-111 15,171 6 4 1,-86-6-31-16,45 0-21 0,-22 0-255 16,-18 0-1010-16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5:59:55.0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291 355 1707 0,'0'0'373'0,"0"0"-219"16,0 0 13-16,0 0-15 15,-143-25-27-15,99 25-85 0,3 7-24 16,7 16-16-16,15 4 0 15,12 5-9-15,7 6 8 16,9 3-14-16,25-2 14 16,7 0-8-16,7-4 9 15,-1 0-14-15,-8-5 14 16,-11-3 1-16,-11-1-1 16,-17-6 0-16,0-5 21 15,-17-2 16-15,-19-6 3 16,-6-7-34-16,-3 0-6 0,12 0-19 15,16-25-153 1,14 0-181-16,3-2-388 0</inkml:trace>
  <inkml:trace contextRef="#ctx0" brushRef="#br0" timeOffset="586">517 379 1562 0,'0'0'252'0,"0"0"-107"16,0 0 75-16,0 0-16 16,0 0-73-16,164-140-90 15,-135 105-32-15,-10-3 21 16,-8 0-30-16,-5-2 40 16,-6 5 51-16,0 5 25 0,-9 14-5 15,-16 7-41-15,-6 9 6 16,-5 9-16-16,-5 30-46 15,2 18 4-15,3 14 6 16,7 8-18-16,10 5-6 16,2 2 0-16,9-7 0 15,-1-8-8-15,7-11-22 16,2-12-16-16,0-17 1 16,0-18 12-16,0-9 0 15,2-4-9-15,15-17 39 16,11-19-10-16,5-7 7 15,9-1-12-15,9-3 16 16,5 7-17-16,-1 10 11 0,3 13-1 16,-7 12 9-1,-12 5 9-15,-15 0-8 0,-12 21 8 16,-12 6 21-16,-8 3-6 16,-32-3-8-16,-4-2-10 15,-9-5-5-15,3-9 24 16,6-9-24-16,7-2 0 15,6 0 21-15,14-2 20 16,10-5 15-16,7 1-35 16,0 4-2-16,5 2-14 15,19 0-5-15,10 8-1 16,5 11 1-16,6 7 0 16,-3 1-1-16,6 0-1 15,2 4-92-15,28-4-109 16,-8-4-407-16,-7-11-1481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49:51.0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7830 626 689 0,'0'0'1224'16,"0"0"-989"-16,0 0-108 15,0 0 70-15,0 0 5 16,-2 11-32-16,2-11-101 16,0 0-17-16,0 0 36 15,11-13-44-15,14-13-29 16,6-9-15-16,8-7 0 16,2-10-2-16,-1 1 3 15,-3-7-1-15,-8 0 12 16,0-2-3-16,-10 0-5 0,-4 5-4 15,-8 6 0-15,0 13 46 16,-7 10-8-16,2 10-1 16,-2 16 25-16,0 0-36 15,0 21-26-15,3 31-2 16,2 24 2-16,0 17 39 16,4 9-38-16,-1 5-1 15,4-7 1-15,-1-3-1 16,0-3-43-16,-2-9-132 15,-9 10-195-15,0-23-327 16,0-19-727-16</inkml:trace>
  <inkml:trace contextRef="#ctx0" brushRef="#br0" timeOffset="286">7524 1219 1631 0,'0'0'725'0,"0"0"-568"15,0 0-102-15,0 0 161 16,0 0 8-16,0 0-145 16,0 0 2-16,223 9 18 15,-56-26-49-15,41-10-3 0,-10-1-32 16,-43 10-14-1,-43 11 12-15,-31 4-13 0,8 3-46 16,3 0-47-16,-5 0-173 16,-27 3-223-16,-23 12-114 15,-28 3-1207-15</inkml:trace>
  <inkml:trace contextRef="#ctx0" brushRef="#br0" timeOffset="789">7870 1749 2029 0,'0'0'375'0,"0"0"-270"0,0 0-23 16,0 0 93-16,0 0-14 15,0 0-103-15,0 0-44 16,182-78 26-16,-112 67-7 15,-2 6-24-15,-3 5 27 16,-10 0-12-16,-16 16-5 16,-13 9-19-16,-18 7 0 15,-8 0 24-15,0 7-24 16,-19-4 0-16,-9-2 7 16,0-6-7-16,-1-2 0 15,5-7 0-15,7-6-3 16,9-1-6-16,4-4-12 15,4 0-16-15,0 4 36 0,24 4-3 16,9 5 3-16,11 4-8 16,7 10 9-16,-1 3 6 15,-1 6-6-15,-1 5 0 16,-11-1 15-16,-12 3-3 16,-12-2 10-16,-13-3 13 15,0 1-5-15,-33-6 43 16,-20-5-59-16,-8-5-14 15,-9-10 45-15,-3-11-21 16,4-5 3-16,-4-4-27 16,6 0-1-16,-16-22-44 15,13 1-214-15,12-2-802 0</inkml:trace>
  <inkml:trace contextRef="#ctx0" brushRef="#br0" timeOffset="2240">55 3348 1852 0,'0'0'305'15,"0"0"-231"-15,0 0-55 16,0 0 114-16,-5 145 136 16,5-12-30-16,0 45-118 15,0 24-52-15,-12-13 12 16,2-44-42-16,1-47-21 16,6-36 1-16,3-17-18 15,-3-4 14-15,1-3-15 16,2-11 0-16,-3-13 22 15,3-14-14-15,-2 0 4 0,2-41-12 16,0-20-26-16,0-19-10 16,0-21-15-16,5-27-13 15,-3-27 35-15,-2-23-42 16,0-14-7-16,0 37-25 16,-7 34 46-16,3 47 41 15,4 19 7-15,0 3 9 16,26 13 9-16,12 8-9 15,15 26 0-15,12 5 37 16,1 27-1-16,2 21 13 0,-4 13-7 16,-8 7-17-1,-12 2 23-15,-16 1-37 0,-17-7-10 16,-11-3 20-16,-22-8 1 16,-34-3-5-16,-19-8-17 15,-12-4-60-15,1-10-54 16,-1-28-80-16,26 0-139 15,25-11-444-15</inkml:trace>
  <inkml:trace contextRef="#ctx0" brushRef="#br0" timeOffset="2500">1363 3072 2129 0,'0'0'562'0,"0"0"-446"0,0 0-92 16,0 0 173-16,-152 236 4 15,79-78-74-15,3 38-61 16,14-15-27-16,25-41-14 16,26-44-19-16,5-35-4 15,8 7-2-15,26-2-39 16,7 5-38-16,12-13-14 15,26-23-105-15,-9-15-179 16,-12-18-352-16</inkml:trace>
  <inkml:trace contextRef="#ctx0" brushRef="#br0" timeOffset="3132">1604 3424 2009 0,'0'0'364'0,"0"0"-212"16,0 0-73-16,5 144 222 16,-2-53-102-16,-3 10-69 15,2-3-58-15,-2-3-33 16,4-8-8-16,-1-8-29 16,-1-11-4-16,-2-15 1 15,3-17-101-15,-3-13-10 16,0-12-44-16,0-11-14 15,0 0 55-15,0-30-111 0,0-15 18 16,0-14 90-16,0-8-41 16,-5-13 92-16,2-9 40 15,-3-6 23-15,6-1 4 16,0 6 35-16,6 13 48 16,21 21 59-16,15 21-57 15,8 18-34-15,10 17-1 16,1 0 33-16,-3 27 14 15,-5 8-62-15,-8 5 0 16,-15 0 14-16,-11 1-22 16,-15-6 5-16,-4-2-3 0,0-5 35 15,-17-9 14 1,-6-6-22-16,4-5-18 0,2-5 5 16,4-3-42-16,4 0 20 15,6 0-21-15,3 0 3 16,0 0-3-16,15 0-7 15,12 8 2-15,9 13-2 16,0 12-5-16,4 7 11 16,-1 8 1-16,-3 2 1 15,-8 0 14-15,-12-4-7 16,-13-4 24-16,-3-2 18 16,-10-4-40-16,-29-4 17 15,-12-2-13-15,-7-5-7 16,-1-7-7-16,0-11-3 15,4-3-36-15,-4-10-110 0,14-22-204 16,11-5-406-16</inkml:trace>
  <inkml:trace contextRef="#ctx0" brushRef="#br0" timeOffset="3402">2170 3233 2268 0,'0'0'332'0,"0"0"-235"15,0 0-75-15,198 94 31 0,-117-33 142 16,3 11-99 0,5 17-3-16,-3 9-39 15,-5 8 10-15,-13 4 6 0,-27 8-59 16,-24-3 5-16,-17-3-16 15,-25-10-13-15,-32-13-57 16,-9-15-56-16,-29-11-124 16,14-23-258-16,14-17-380 0</inkml:trace>
  <inkml:trace contextRef="#ctx0" brushRef="#br0" timeOffset="4123">3393 3524 2271 0,'0'0'340'0,"0"0"-277"16,0 0-7-16,10 201 158 16,-4-116-30-16,-3 8-108 15,2 3-31-15,0-2 24 16,-2-3-36-16,1-12-21 15,1-16-12-15,-2-17 0 16,-3-15 0-16,0-14 0 0,0-15-24 16,0-2 23-1,0-19-20-15,0-29-12 0,-12-17-4 16,-4-17 34-16,0-20-15 16,-8-23 16-16,0-31-22 15,7 14 23-15,3 19 1 16,14 27-9-16,0 38 3 15,9 12 6-15,27 17 8 16,14 29-8-16,14 2 0 16,8 44 9-16,3 13-2 15,2 9-4-15,-14 5-3 16,-12 0 0-16,-18-8 12 16,-19-5-12-16,-14-4 0 15,-19-9 2-15,-34-5-2 0,-12-11-38 16,-5-14-43-16,-7-17-118 15,15-2-117-15,20-23-418 0</inkml:trace>
  <inkml:trace contextRef="#ctx0" brushRef="#br0" timeOffset="4411">4575 3390 2400 0,'0'0'475'0,"0"0"-452"0,0 0-23 16,0 0 166-16,-165 144-2 15,112-62-67-15,6 9-66 16,8 6-10-16,11 2 36 15,11-1-57-15,14-7 0 16,3-9-18-16,3-11-129 16,42-4-82-16,-1-19-340 15,4-18-351-15</inkml:trace>
  <inkml:trace contextRef="#ctx0" brushRef="#br0" timeOffset="4746">5454 3563 2306 0,'0'0'283'16,"0"0"-219"-16,0 0-64 15,0 0 241-15,-198-99-15 16,133 99-127-16,-4 22-16 0,-4 28-18 16,10 16-18-1,6 7 23-15,18 8-53 0,17 3-16 16,19-2 23-16,3-3-17 16,37-11-7-16,23-8-1 15,19-10-20-15,7-16-3 16,7-7-116-16,23-20-137 15,-24-7-339-15,-17 0-344 0</inkml:trace>
  <inkml:trace contextRef="#ctx0" brushRef="#br0" timeOffset="5068">5501 3095 2208 0,'0'0'240'0,"0"0"-240"15,0 0 0-15,0 0 34 16,0 0 164-16,171 129 15 16,-104-68-124-16,1 12-32 15,2 7 38-15,-5 6-21 16,-9 5-10-16,-8-4 11 15,-10 4-44-15,-10-1 7 16,-12 2-4-16,-12 4-23 16,-4 0 22-16,-23-6-33 15,-18-11-36-15,-10-7-9 0,3-20-135 16,7-20-148 0,10-16-381-16,11-16-776 0</inkml:trace>
  <inkml:trace contextRef="#ctx0" brushRef="#br0" timeOffset="5259">6684 3970 2602 0,'0'0'385'15,"0"0"-355"-15,145-7-18 16,-78 5-19-16,5 2 8 15,1 0-2-15,23 0-267 16,-21 2-244-16,-20 5-154 0</inkml:trace>
  <inkml:trace contextRef="#ctx0" brushRef="#br0" timeOffset="5426">6618 4347 2684 0,'0'0'490'16,"0"0"-406"-16,0 0-78 16,222 0-6-16,-123 0 35 15,37-2-35-15,-21-7-348 16,-21 6-1035-16</inkml:trace>
  <inkml:trace contextRef="#ctx0" brushRef="#br0" timeOffset="7166">8395 3255 1053 0,'0'0'649'0,"0"0"-486"16,0 0-70-16,0 0 94 16,0 0 98-16,0 0-135 15,0 0-71-15,-3-102 2 0,33 84-28 16,3 5-3-1,6 5-11-15,1 8-10 0,-3 0 37 16,-5 21-48-16,-11 19-17 16,-14 15 35-16,-7 10-18 15,-11 10-2-15,-25 0-16 16,-8 1 1-16,-4-8 16 16,6-10-17-16,6-13 0 15,10-10 8-15,13-9-7 16,13-7 6-16,0-6-7 15,25-2 0-15,23-10 13 16,12-1-13-16,10 0-30 16,0 0-62-16,10-1-122 15,-15-7-173-15,-23 2-317 0</inkml:trace>
  <inkml:trace contextRef="#ctx0" brushRef="#br0" timeOffset="7420">8065 4031 1796 0,'0'0'481'0,"0"0"-433"16,0 0 92-16,0 0 152 15,0 0-71-15,0 0-117 16,204 81-51-16,-109-76-13 0,5-5 23 15,7 0-63 1,1 0 1-16,6 0-12 0,-5 0 8 16,-8 0-75-16,-12 5-414 15,-28-3-168-15,-30 0-244 0</inkml:trace>
  <inkml:trace contextRef="#ctx0" brushRef="#br0" timeOffset="7901">8238 4422 2192 0,'0'0'363'0,"0"0"-294"16,0 0-27-16,0 0 120 0,0 0-35 15,162-14-85-15,-87 5-40 16,6 8 50-16,-6 1-22 15,-7 0-21-15,-18 10 15 16,-17 15-24-16,-19 2 12 16,-14 8-10-16,-3 3-1 15,-33 0 34-15,-12-3-35 16,1-2 0-16,0-4 12 16,5-7-12-16,14-3-1 15,11-6 1-15,17 0-5 16,0-2-11-16,14 2 16 15,22 5-12-15,12 2 10 16,5 5-5-16,3 6-4 0,0 4 11 16,-6 1 0-16,-11 5 5 15,-12-3-4-15,-13-1-1 16,-14-2 32-16,0 0-2 16,-24-3 16-16,-19-8-17 15,-9-6-16-15,-7-5 23 16,-5-8-36-16,5-5 0 15,3 0 0-15,10-11-6 16,12-17-72-16,20-29-51 16,14 2-397-16,0-1-539 0</inkml:trace>
  <inkml:trace contextRef="#ctx0" brushRef="#br0" timeOffset="8144">9906 3991 2499 0,'0'0'381'16,"0"0"-291"-16,0 0-74 15,0 0 84-15,171 83-2 16,-120-43-53-16,0 0-17 15,2 1-28-15,-7-4-39 16,2 1-142-16,-19-11-347 16,-9-12-235-16</inkml:trace>
  <inkml:trace contextRef="#ctx0" brushRef="#br0" timeOffset="8326">10219 3915 2150 0,'0'0'483'16,"0"0"-459"-16,0 0 40 15,-132 148 127-15,77-82-98 16,2 0-85-16,6-4-8 16,4 9-145-16,19-18-115 15,12-19-417-15</inkml:trace>
  <inkml:trace contextRef="#ctx0" brushRef="#br0" timeOffset="8725">11111 3151 2311 0,'0'0'262'0,"0"0"-230"16,0 0 0-1,179-16 155-15,-120 16-32 0,-6 16-114 16,-9 18-31-16,-18 11 33 16,-26 18-37-16,-4 9 5 15,-49 14 10-15,-19 5-21 16,-11-3 9-16,-4-8-9 15,12-15 2-15,20-17 13 16,23-15-15-16,21-16-3 16,11-10 3-16,22-7 1 15,31 0 6-15,17 0-7 16,16-4 0-16,13-7 14 16,-2 4-14-16,-5 1-57 0,-13 6-184 15,-16 0-139 1,-21 0-274-16,-22 4-1095 0</inkml:trace>
  <inkml:trace contextRef="#ctx0" brushRef="#br0" timeOffset="8961">10961 4240 2450 0,'0'0'545'0,"0"0"-545"16,0 0 12-16,0 0 142 0,193 0-54 16,-96 0-64-1,12 0-27-15,6 0-7 0,-7 0-4 16,-8 0-17-16,-11 0-97 16,-4 12-378-16,-25-1-202 15,-17-2-1174-15</inkml:trace>
  <inkml:trace contextRef="#ctx0" brushRef="#br0" timeOffset="9422">11263 4500 1294 0,'0'0'1360'15,"0"0"-1205"-15,0 0-147 16,0 0-8-16,0 0 185 0,0 0-115 15,144 0-58-15,-85 6-1 16,-4 5-10-16,-4 8 8 16,-15 3-9-16,-10 6 0 15,-18 4 0-15,-8 1 0 16,-3 3-11-16,-28-4 10 16,-5-5-5-16,-3-4 6 15,5-2-2-15,7-12 2 16,10-2 3-16,11-1-3 15,6-5-7-15,0 5 7 16,31 2 0-16,10-1 8 16,7 9-8-16,3 1 0 0,-1 6 65 15,-6 7-46 1,-2 5 1-16,-11 5 31 0,-9 0 1 16,-11 4-9-16,-11-2-20 15,0-5-1-15,-28-2 29 16,-19-7-45-16,-11-8-4 15,-9-7 4-15,-8-7-5 16,2-6 4-16,3 0-5 16,8-19-26-16,12-10-19 15,25-34-146-15,11 4-420 16,14 0-1508-16</inkml:trace>
  <inkml:trace contextRef="#ctx0" brushRef="#br0" timeOffset="9674">12774 4011 2481 0,'0'0'505'0,"0"0"-505"16,0 0-172-16,162-20 172 16,-103 20 52-16,0 0-52 15,2 5-166-15,-14 7-475 16,-19 2-304-16</inkml:trace>
  <inkml:trace contextRef="#ctx0" brushRef="#br0" timeOffset="9837">12615 4398 2689 0,'0'0'566'0,"0"0"-508"16,0 0-46-16,154 0-12 16,-74 0-5-16,41 0 5 15,-20-8-565-15,-19 0-1509 0</inkml:trace>
  <inkml:trace contextRef="#ctx0" brushRef="#br0" timeOffset="10625">14454 3069 1646 0,'0'0'230'16,"0"0"-149"-16,0 0-18 0,0 0 192 16,0 0-26-16,0 0-102 15,-97 186-44-15,40-116-14 16,-9 6-2-16,-6-3 12 15,2-8-52-15,8-12-1 16,15-15-2-16,13-14 0 16,17-8 17-16,12-11-18 15,5-5-5-15,8 0 19 16,31 0-35-16,20-3 4 16,16-7 1-16,8 0-6 15,7 2-1-15,-4 6-2 16,-7 2-37-16,-13 0-100 15,-4 0-215-15,-23 0-342 0,-17 0-552 16</inkml:trace>
  <inkml:trace contextRef="#ctx0" brushRef="#br0" timeOffset="10817">14577 3258 497 0,'0'0'1375'0,"0"0"-1086"16,0 0-49-16,0 0-62 15,0 0 83-15,0 0-40 16,-39 191-81-16,33-91-62 16,3 3-50-16,-2-6-17 15,2-3-11-15,-3-9-45 16,-5 13-137-16,2-25-372 16,-4-16-312-16</inkml:trace>
  <inkml:trace contextRef="#ctx0" brushRef="#br0" timeOffset="11048">13930 4295 2304 0,'0'0'478'0,"0"0"-429"16,0 0-5-16,0 0 175 15,159 15-58-15,-67-15-98 16,17 0-32-16,14-11-30 16,2 4-1-16,6 5 0 0,31 2-96 15,-34 0-265-15,-27 5-503 16</inkml:trace>
  <inkml:trace contextRef="#ctx0" brushRef="#br0" timeOffset="11617">14881 4704 2280 0,'0'0'373'0,"0"0"-291"0,0 0-12 15,0 0 197 1,0 0-99-16,0 0-106 0,0 0-40 15,-123-95 8-15,68 92-20 16,-13 3-2-16,-4 9 20 16,-6 20-26-16,3 8 23 15,10 9-13-15,15 1-3 16,19 1 2-16,18-3-11 16,13-3-2-16,8-9-7 15,33-10-46-15,9-10-5 16,15-13-30-16,2 0-12 15,-3-8-8-15,1-20-9 16,-12-1 88-16,-9-4 21 0,-5-2 20 16,-14 2 21-1,-5 9 80-15,-10 5 24 0,-6 9-8 16,-1 8-31-16,2 2-44 16,0 15-4-16,4 25-25 15,3 17 34-15,-2 19-15 16,4 14-2-16,1 13 16 15,-3 8-14-15,0-1-17 16,-3-4-1-16,-6-14-16 16,-3-14-14-16,-9-14 12 15,-28-18-6-15,-18-7 15 16,-12-17-15-16,-11-9 8 16,-9-13-7-16,0 0 0 15,5-13-2-15,3-9-13 16,13-9-45-16,-4-14-97 0,22 5-326 15,9 1-1926-15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0:04.7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98 129 2841 0,'0'0'304'16,"0"0"-285"-16,0 0-5 0,0 0 19 15,0 0 46-15,0 0-67 16,0 175 11-16,0-79 18 16,0 7-41-16,0-1 0 15,14-7-1-15,0-11 1 16,0-14-6-16,-3-17-9 15,-2-20-46-15,-4-16-18 16,-3-15-55-16,-2-2 13 16,0-23 15-16,-2-24 5 15,-15-13 62-15,-8-16 6 16,-3-9 33-16,1-10 24 16,1-8-17-16,4-3 38 15,8 6 4-15,11 10 17 0,3 18 60 16,12 19-31-16,24 19-50 15,11 19 2-15,15 15-37 16,4 0 19-16,4 28 4 16,-6 12-17-16,-11 8 13 15,-16 2-28-15,-15 0 8 16,-20-5 7-16,-2-2-15 16,-5-6-2-16,-24-8 1 15,0-6 0-15,-5-12 12 16,8-4-12-16,7-3 0 15,11-4-6-15,8 0-7 16,0 0-28-16,19 0-26 16,20 2 28-16,12 13 31 15,7 16-7-15,4 9 15 0,-4 12-12 16,-5 11 8-16,-9 5 3 16,-10 1 1-16,-17 0 7 15,-17-4 29-15,0-5 6 16,-34-7 3-16,-19-7 6 15,-13-9-36-15,-6-15 5 16,-7-11-5-16,6-11-3 16,6-5 15-16,6-26-27 15,13-8-8-15,12-5-37 16,28-23-133-16,8 8-436 16,0 10-727-16</inkml:trace>
  <inkml:trace contextRef="#ctx0" brushRef="#br0" timeOffset="207">1036 859 2141 0,'0'0'333'16,"0"0"-208"-16,0 0 133 15,0 0-28-15,63 137-57 16,-63-98-82-16,0 3-70 15,-36 3-21-15,-8 1-38 16,-26 0-126-16,14-15-337 0,11-12-458 16</inkml:trace>
  <inkml:trace contextRef="#ctx0" brushRef="#br0" timeOffset="549">1995 289 2460 0,'0'0'244'16,"0"0"-165"-16,0 0-73 15,14-138 63-15,-17 107 154 16,-25 7-141-16,-6 9-55 0,-4 12-13 15,-6 3 31-15,-7 31 16 16,1 21-21-16,2 21-7 16,9 15 11-16,5 10-38 15,17 5 27-15,12 1-17 16,5-8-2-16,22-10-5 16,29-17-3-16,16-13-6 15,20-18 3-15,16-15-3 16,55-23-83-16,-21 0-189 15,-19-18-559-15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0:03.5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72 177 1960 0,'0'0'286'0,"0"0"-223"15,0 0-15-15,0 0 133 16,152 37 3-16,-72-35-63 16,18 0-67-16,9-2-42 15,1 0-12-15,18 0-117 16,-32 5-443-16,-26-1-591 0</inkml:trace>
  <inkml:trace contextRef="#ctx0" brushRef="#br0" timeOffset="235">0 417 2241 0,'0'0'583'0,"0"0"-498"15,0 0-85-15,0 0 17 16,0 0 7-16,0 0 39 16,179 40 4-16,-76-31-67 15,14-3 1-15,0-1-1 16,1-2-20-16,-13-3-134 16,-12 2-140-16,-15-2-201 15,-25 0 176-15,-26 0-211 0</inkml:trace>
  <inkml:trace contextRef="#ctx0" brushRef="#br0" timeOffset="465">697 190 1590 0,'0'0'305'15,"0"0"-55"-15,0 0 0 0,-120-155 31 16,110 130-11-16,10 15-128 16,0 10-114-16,36 0-28 15,20 27 15-15,14 13-3 16,14 13 2-16,-4 8-7 15,-5 2 14-15,-16 4 5 16,-20-1-7-16,-22-1 20 16,-17 0-39-16,-19-2 8 15,-34 3-8-15,-15-3-52 16,-2-8-76-16,-7-11-178 16,17-17-409-16,19-14-1239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0:07.0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 99 1650 0,'0'0'347'0,"0"0"-159"15,0 0 65-15,0 0-45 16,0 0-57-16,0 0-23 16,-12 132-23-16,5-64-9 0,4 10-74 15,-2 1-4-15,0-8 14 16,1-4-20-16,2-12-3 16,2-11-2-16,0-13-7 15,0-10 7-15,0-14-5 16,0-7-2-16,0 0 25 15,0-30-8-15,0-21-1 16,0-11-16-16,-3-14 2 16,-2-7 14-16,2 1-5 15,-1 4-11-15,2 12 40 16,2 18-6-16,0 16-1 0,0 19-13 16,23 13-19-1,9 8 5-15,16 29 2 0,8 18-8 16,9 11 8-1,2 5-7-15,2 4-2 0,-5-2 1 16,-3-8 0-16,-4-10-7 16,-13-9-13-16,-8-19 5 15,-11-14 15-15,-8-13 0 16,-8-10 1-16,-7-33-1 16,-2-20 1-16,0-17 25 15,0-8-26-15,-7-7 0 16,-14 1 24-16,-1 10-17 15,-3 14 4-15,6 18-11 16,7 25-50-16,10 19-58 16,2 16-427-16,19 24 27 0,10 4-66 15</inkml:trace>
  <inkml:trace contextRef="#ctx0" brushRef="#br0" timeOffset="335">943 202 1265 0,'0'0'992'0,"0"0"-725"16,0 0-15-16,0 0 32 15,0 0-80-15,0 0-91 16,0 0-81-16,-156 50-26 16,151 3 13-16,5 7-19 15,0 11-6-15,16 2-6 0,18-3 2 16,7-4-34-1,12-5-44-15,8-18 52 0,9-18 18 16,-3-25 11 0,-6 0 2-16,-10-40 5 0,-15-20 0 15,-19-13 13-15,-17-9 13 16,0-1 17-16,-34 1 36 16,-12 12-49-16,-14 13-19 15,2 17-11-15,5 12-3 16,11 13-117-16,16 15-176 15,16 0-406-15,10 6-258 0</inkml:trace>
  <inkml:trace contextRef="#ctx0" brushRef="#br0" timeOffset="572">1632 89 1295 0,'0'0'1341'0,"0"0"-1074"16,0 0-195-16,0 0 136 16,0 0-22-16,0 0-86 15,0 188-52-15,0-118-39 16,0 3 14-16,6 0-23 16,2 0-26-16,4-8-22 15,-2-6-52-15,-1-11-137 16,-4-17-360-16,-2-18-269 0</inkml:trace>
  <inkml:trace contextRef="#ctx0" brushRef="#br0" timeOffset="765">1223 67 2198 0,'0'0'536'16,"0"0"-472"-16,0 0 73 15,0 0 52-15,162-31-71 16,-70 26-49-16,14 0-54 16,2 3-15-16,-2 2-33 15,14 0-180-15,-29 0-401 0,-23 0-277 16</inkml:trace>
  <inkml:trace contextRef="#ctx0" brushRef="#br0" timeOffset="1115">109 1156 2237 0,'0'0'370'16,"0"0"-239"-16,0 0 11 16,0 0 115-16,0 0-25 15,0 0-169-15,0 0-44 16,78 7 47-16,5-7-4 16,47-11-5-16,42-5-11 15,52-2-25-15,18 4 50 16,-11 3-41-16,-47 6-21 15,-61 5 15-15,-34 0-24 16,-19 0-84-16,29 0-132 16,-14 9-454-16,-9-8-1955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0:08.8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3 634 1818 0,'0'0'479'0,"0"0"-420"16,0 0-31-16,0 0 107 16,0 0 78-16,0 0-101 15,-5 127-70-15,5-75 6 16,5-8-47-16,2 1 7 15,-2-9-8-15,0-6-145 16,7-18-113-16,-7-6-367 0,1-6-999 0</inkml:trace>
  <inkml:trace contextRef="#ctx0" brushRef="#br0" timeOffset="141">10 340 1910 0,'0'0'480'0,"0"0"-394"16,0 0-86-16,0 0-13 16,0 0-5-16,0 0-281 15,0 0-554-15</inkml:trace>
  <inkml:trace contextRef="#ctx0" brushRef="#br0" timeOffset="478">280 664 1513 0,'0'0'235'0,"0"0"-123"16,0 0 14-16,25 143 78 15,-23-100-68-15,2-3-90 16,-4-5-16-16,0-7-30 16,0-8 0-16,0-7 6 15,0-12-5-15,0-1-1 16,0-3 0-16,0-26-56 15,5-11 34-15,15-5-28 16,4-3 1-16,13 0 35 0,5 8-9 16,2 4 22-1,4 12-11-15,0 16 12 0,-4 8 61 16,-5 6 11-16,-5 26 142 16,-8 11-122-16,-7 7-29 15,-2 3-38-15,-4-1-25 16,1-1-30-16,11-3-24 15,0-13-334-15,-3-14-428 0</inkml:trace>
  <inkml:trace contextRef="#ctx0" brushRef="#br0" timeOffset="1162">1318 626 1827 0,'0'0'531'16,"0"0"-451"-16,0 0-17 16,0 0 107-16,-151-10 73 15,109 28-90-15,3 12-131 16,8 4-21-16,12 9 20 16,11 0-20-16,8 3-2 15,0-1-4-15,17-5-39 16,13-2-21-16,3-11-104 15,4-6-10-15,2-14 27 16,1-7 24-16,-1-7-11 16,-3-29-8-16,-9-14 30 15,-1-13 82-15,-7-12 17 16,-8-11 18-16,-2-11 28 0,-2-4 47 16,0 3 36-16,-2 13 35 15,0 18 45-15,2 26 49 16,-5 20-36-16,1 19-76 15,-3 2-52-15,0 35-75 16,0 18 47-16,0 16-12 16,2 8-22-16,1 3 26 15,6 0-40-15,1 1 0 16,2-3-5-16,2-3 5 16,6-10-16-16,4-10-35 15,5-17 4-15,4-13 34 16,6-14-49-16,5-11 15 15,2-6-37-15,-2-21-4 0,-2-10 19 16,-5-9 20-16,-10 1 28 16,-8-3 6-16,-12 6 16 15,-7 5-1-15,0 8 61 16,-26 6-12-16,-8 11 38 16,-5 10 0-16,0 2-29 15,3 0 27-15,5 25-31 16,9 5-15-16,10 7 14 15,12 3-47-15,0 3 1 16,12-1-7-16,22-4 2 16,10-2-8-16,9-9-32 15,9-6-49-15,30-17-32 0,-17-4-229 16,-10 0-487-16</inkml:trace>
  <inkml:trace contextRef="#ctx0" brushRef="#br0" timeOffset="1642">2311 649 2320 0,'0'0'551'15,"0"0"-529"-15,0 0-21 16,0 0 195-16,-20 178-58 0,18-95-60 15,2 13-37-15,0 7-26 16,0-1 33-16,0 1-36 16,0-7-4-16,0-6 2 15,0-11-10-15,0-17-15 16,0-14-30-16,0-19 18 16,0-18-35-16,0-11-7 15,0-6 40-15,0-31-16 16,0-15-42-16,-8-14-8 15,2-12 44-15,0-10 18 16,4-12 23-16,2-6-11 16,0-9 21-16,0 2-2 15,2 9 1-15,20 19 1 16,12 25 15-16,5 25 7 16,6 25 27-16,2 10-5 0,-2 17 10 15,-4 26 5-15,-9 12-39 16,-16 6 23-16,-16 7-22 15,0-2-19-15,-28-4 22 16,-11-10-24-16,-5-12-48 16,-12-30-123-16,14-10-355 15,11 0-631-15</inkml:trace>
  <inkml:trace contextRef="#ctx0" brushRef="#br0" timeOffset="2305">2743 837 1950 0,'0'0'260'0,"0"0"-198"16,0 0-34-16,0 0 109 16,179 24 16-16,-131-24-59 15,7-11-81-15,-2-15-13 16,0-3 0-16,-7-6-8 15,-19-1-22-15,-13 0-9 16,-14-2 39-16,0 6-10 16,-14 4 10-16,-13 10 0 15,-7 12 35-15,-2 6 18 16,-1 15 19-16,6 22 6 0,9 11-31 16,11 8-14-16,6 1-33 15,5 1 0-15,0-5 0 16,10-5-56-16,13-16-20 15,2-15 3-15,3-14 15 16,2-3 22-16,4-25-34 16,-1-17 13-16,4-11 29 15,-4-3 16-15,1 7 6 16,-7 6 11-16,-4 16-5 16,-6 16 110-16,-4 11-49 15,-6 0 13-15,-5 33-17 16,-2 7-27-16,0 8-11 15,0-1-19-15,0-2 1 0,0-8 10 16,0-11-11 0,0-7-39-16,0-18-19 0,0-1 28 15,0-1 29-15,0-28-24 16,11-9 22-16,12-10-10 16,7 0 11-16,1-1-7 15,-3 6 3-15,2 8 6 16,-4 10 1-16,-2 15 21 15,2 10 20-15,-1 0 52 16,-3 15-25-16,0 13-2 16,1 7-4-16,-1 5-42 15,3 1-11-15,1-4-10 16,-2-2-122-16,10-5-131 16,-10-11-367-16,-4-8-1304 0</inkml:trace>
  <inkml:trace contextRef="#ctx0" brushRef="#br0" timeOffset="3557">4256 661 2053 0,'0'0'509'15,"0"0"-425"-15,0 0 22 16,0 0 136-16,0 0-33 15,-188-29-73-15,142 46-122 16,7 8-1-16,10 5 5 0,13 2-18 16,13 4 0-16,3 5-19 15,3-4-27-15,25-4-7 16,8-4-73-16,3-10-58 16,0-11-1-16,0-8-13 15,-3-1 12-15,-2-30 22 16,-3-15 36-16,-7-15 75 15,-2-15 5-15,-5-9 48 16,-8-14 26-16,-4-5 77 16,-5 0 21-16,0 7 22 15,0 19 34-15,0 20 79 16,0 28-57-16,0 28-73 16,-2 2-72-16,-1 40-32 0,3 19 37 15,-2 17-30-15,-1 12-30 16,3 2 31-16,0 4-33 15,0-4 0-15,0 3-2 16,0-3 10-16,0-7-16 16,0-8-31-16,19-18-56 15,18-16 50-15,12-21 4 16,13-20-14-16,8 0-35 16,2-25 9-16,-2-12-23 15,-6-6 1-15,-9-5 4 16,-4 2 55-16,-12 4 1 15,-11 4 43-15,-14 4 34 16,-14 1 42-16,0 5 10 16,-17 5 11-16,-16 4-9 15,-9 4 19-15,0 4-55 0,0 6-3 16,3 5 8-16,6 0-28 16,4 10-17-16,13 14-12 15,5 14 6-15,9 6-11 16,2 6 5-16,0 3-31 15,13 4 7-15,6-2-29 16,7-9-86-16,5-11-46 16,-1-17 39-16,8-18 88 15,3 0 13-15,3-28 35 16,-3-15 2-16,2-5 14 16,-7 4-6-16,-5 3 17 15,-9 13 32-15,-5 16 55 0,-7 12-41 16,-1 0-7-16,-6 22 34 15,-1 16-59-15,1 7-17 16,4 3 19-16,-5-2-27 16,1-9-6-16,-1-10-17 15,-2-9-62-15,3-13 6 16,-3-5 34-16,6-10 32 16,2-25 6-16,4-13 1 15,7-8-8-15,3-4 8 16,0 1 0-16,4 4 9 15,-1 9-9-15,-1 15 34 16,0 12 21-16,-5 16 17 16,3 3 16-16,-3 18-48 0,-2 17 1 15,3 7 17 1,-4 6-46-16,4 5-6 0,-3-3-6 16,2-2-2-16,3-7-7 15,4-14-45-15,5-12-45 16,1-12 29-16,-1-3-54 15,0-26-67-15,-9-19-14 16,-2-15 28-16,-3-10 102 16,-6-10 34-16,-3-11 41 15,-3-4 28-15,-5-3 55 16,0-3 39-16,0 2-22 16,0 3-20-16,0 13 60 15,0 22-3-15,0 28 22 0,0 25-22 16,0 8-95-1,7 48 60-15,1 21 1 0,1 13-53 16,-2 11 11-16,-4 3-60 16,3 2 0-16,0-5 26 15,-4-3-27-15,1-7-15 16,-3-8-67-16,0-7-147 16,0-21-357-16,-11-19-488 0</inkml:trace>
  <inkml:trace contextRef="#ctx0" brushRef="#br0" timeOffset="3694">5523 525 2819 0,'0'0'495'16,"0"0"-450"-16,0 0-14 16,206-66-31-16,-100 45-46 15,-9 0-754-15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1:31.7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582 520 1512 0,'0'0'272'15,"0"0"-172"-15,0 0 36 0,0 0 141 16,0 0-29-16,0 0-134 15,-16-5-17-15,16 5 15 16,-3 0-21-16,3 0 20 16,0 0-74-16,-3 8 11 15,1 12 26-15,-1 12-22 16,-6 9 6-16,1 7-29 16,-1-1-7-16,2 1 22 15,0-5-44-15,5-2 0 16,2-7 19-16,0-4-18 15,0-5 0-15,2-2-1 16,10-8 1-16,2-6-6 16,0-3 5-16,6-6-66 0,4 0-19 15,22-21-110 1,-8-11-317-16,-4-2-236 0</inkml:trace>
  <inkml:trace contextRef="#ctx0" brushRef="#br0" timeOffset="198">551 335 1864 0,'0'0'638'0,"0"0"-541"0,0 0 44 15,0 0 38-15,0 0-141 16,0 0-38-16,0 0-233 15,40-56-375-15,-15 45-794 0</inkml:trace>
  <inkml:trace contextRef="#ctx0" brushRef="#br0" timeOffset="496">918 0 2292 0,'0'0'499'15,"0"0"-430"-15,0 0 37 0,0 0 73 16,0 0-42-16,155 148-112 16,-93-72 12-16,-1 13-1 15,1 3-21-15,-6 5 24 16,-12 3-30-16,-13-6-3 15,-17-3 11-15,-14-8-17 16,0-8-18-16,-34-10-44 16,-7-7-18-16,-10-10-67 15,-19-6-317-15,12-9-220 16,5-17-1220-16</inkml:trace>
  <inkml:trace contextRef="#ctx0" brushRef="#br0" timeOffset="1193">445 71 954 0,'0'0'369'0,"0"0"-224"15,0 0-3-15,0 0 46 16,0 0-44-16,0 0 23 15,0 0-21-15,-99-28-31 16,70 28 25-16,-1 0-26 16,-3 0 1-16,-6 16 9 15,-1 11-43-15,-2 19 9 16,3 17-13-16,3 39-9 0,5 48 28 16,12 39-71-16,11-11 2 15,8-35 1-15,0-48-27 16,22-31-1-16,50 24-77 15,-2-16-236-15,5-4-845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1:39.9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348 0 1896 0,'0'0'379'16,"0"0"-296"-16,-145 213 70 15,72-27 51-15,9 23 11 16,25-9-84-16,20-45-63 15,19-48 1-15,0-32-69 16,14-5-9-16,25 6-11 16,45 29-203-16,-7-14-408 15,-4-21-1543-15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1:38.7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86 344 1702 0,'0'0'328'0,"0"0"-234"15,0 0-54-15,0 0 211 16,0 0-48-16,0 0-98 16,-56 163 24-16,51-110-40 15,-3 1-14-15,1 0 24 16,5 1-56-16,2-7-2 0,0-5-27 15,0-8-13 1,0-11 17-16,12-6-18 0,2-8-4 16,8-7-2-16,5-3-89 15,29-31-78-15,-6-5-290 16,-2-7-276-16</inkml:trace>
  <inkml:trace contextRef="#ctx0" brushRef="#br0" timeOffset="211">70 191 2045 0,'0'0'514'0,"0"0"-437"0,0 0 59 16,0 0 18-16,0 0-99 15,0 0-55-15,0 0-266 16,27-25-310-16,2 25-571 0</inkml:trace>
  <inkml:trace contextRef="#ctx0" brushRef="#br0" timeOffset="470">443 487 1898 0,'0'0'394'0,"0"0"-293"0,0 0 71 16,-22 141 71-16,19-91-103 15,3 3-68-15,0-1-52 16,0-7-10-16,0-4-3 15,0-11-7-15,5-8-14 16,10-6-61-16,21-16-106 16,-5 0-167-16,-4-10-418 0</inkml:trace>
  <inkml:trace contextRef="#ctx0" brushRef="#br0" timeOffset="640">435 317 1422 0,'0'0'915'16,"0"0"-739"-16,0 0-85 15,0 0 46-15,0 0-131 16,0 0-6-16,0 0-369 16,41-18-405-16</inkml:trace>
  <inkml:trace contextRef="#ctx0" brushRef="#br0" timeOffset="914">773 0 1967 0,'0'0'602'0,"0"0"-472"15,0 0-3-15,0 0 121 16,0 0-86-16,0 0-65 15,178 116-43-15,-125-51-38 16,0 7 31-16,-6 12-37 16,-2 6 20-16,-14 3 5 15,-18 6-35-15,-13-5-6 16,0 0-32-16,-36-10-20 16,-14-8 16-16,-9-6-147 15,-38 5-158-15,16-17-385 0,3-12-704 16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1:45.2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670 361 1039 0,'0'0'341'16,"0"0"-148"-16,0 0-58 15,0 0 14-15,0 0 14 16,-36-39 2-16,33 35-16 15,1 4-25-15,2 0 7 16,0 12-76-16,0 19 39 16,0 12 35-16,-3 9-52 15,-3 6-29-15,3 0-36 0,1-3-12 16,2-7 18 0,0-5-18-16,0-11 0 0,0-7-1 15,11-5-17-15,9-14-82 16,7-6-76-16,18-6-132 15,-4-16-214-15,-7-12-1220 0</inkml:trace>
  <inkml:trace contextRef="#ctx0" brushRef="#br0" timeOffset="198">737 141 1721 0,'0'0'470'0,"0"0"-377"16,0 0 49-16,0 0 16 15,0 0-139-15,0 0-19 16,0 0-285-16,37 18-77 16,-13 1-1108-16</inkml:trace>
  <inkml:trace contextRef="#ctx0" brushRef="#br0" timeOffset="427">1020 472 1698 0,'0'0'304'0,"0"0"-182"15,0 0 37-15,0 0 63 16,0 0-31-16,-9 160-115 15,9-126-24-15,2-5-38 16,10-1-7-16,2-6-14 16,0-1-32-16,3-7-116 15,10-9-105-15,-1-5-128 16,-4 0-412-16</inkml:trace>
  <inkml:trace contextRef="#ctx0" brushRef="#br0" timeOffset="610">1097 270 834 0,'0'0'1195'0,"0"0"-931"16,0 0-97-16,0 0 1 16,0 0 28-16,0 0-196 15,0 0-64-15,-11 4-145 16,42 13-280-16,-3 0-620 0</inkml:trace>
  <inkml:trace contextRef="#ctx0" brushRef="#br0" timeOffset="833">1457 517 1585 0,'0'0'277'0,"0"0"-120"16,0 0-15-16,0 0 64 16,-8 133 3-16,8-108-121 15,0-3-45-15,5-7-42 16,12-2-1-16,5-8-22 16,12-5-161-16,0 0-197 15,-6-12-481-15</inkml:trace>
  <inkml:trace contextRef="#ctx0" brushRef="#br0" timeOffset="1039">1440 159 1974 0,'0'0'509'16,"0"0"-427"-16,0 0-27 15,0 0 49-15,0 0-104 16,0 0-24-16,0 0-200 16,14-9-93-16,18 18-45 15,-3 0-625-15</inkml:trace>
  <inkml:trace contextRef="#ctx0" brushRef="#br0" timeOffset="1252">1684 128 1532 0,'0'0'290'0,"0"0"-43"16,0 0 54-16,0 0-45 16,0 0-56-16,152 87-66 15,-106-43-54-15,-8 3 9 16,-1 6-66-16,-6 4-2 16,-12 11-9-16,-14 5-3 15,-5 10 0-15,-10 5-9 16,-30 0-46-16,-13-1-37 15,-33 22-157-15,10-24-229 16,3-17-210-16</inkml:trace>
  <inkml:trace contextRef="#ctx0" brushRef="#br0" timeOffset="1524">160 0 1899 0,'0'0'309'0,"-86"150"-193"0,44 30 6 16,11 34 34-16,31 3 26 15,17-30-97-15,39-55-85 16,41-18-9-16,-16-38-219 16,-8-30-449-16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3:57.4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1809 0,'0'0'655'0,"0"0"-596"16,0 0-59-16,0 0 127 16,0 0 140-16,34 191-133 15,-34-104-60-15,0 4-34 16,0 2 16-16,0-3 21 15,0-7-76-15,0-8 17 16,0-10-18-16,0-12-52 16,0-12-5-16,0-8-105 15,0-11-328-15,0-9-201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22:32.6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320 242 2220 0,'0'0'299'16,"0"0"-203"-16,0 0 24 16,0 0 70-16,-179-93-99 0,136 91-61 15,4 2 0-15,12 2-30 16,8 23 0-16,12 10-11 15,7 8-27-15,0 4 3 16,31 8-23-16,8-2-35 16,7 1 62-16,0-4-35 15,-1-5 60-15,-3-2-1 16,-8-6 7-16,-12-4-1 16,-13-3 1-16,-9-7 6 15,0-4 82-15,-29-1-49 16,-12-5-23-16,-7-6 24 15,1-4-39-15,2-3-1 16,14 0-88-16,28-23-122 0,3-2-328 16,0-5-800-16</inkml:trace>
  <inkml:trace contextRef="#ctx0" brushRef="#br0" timeOffset="352">571 440 1185 0,'0'0'835'16,"0"0"-724"-16,0 0 89 15,-20 137 100-15,18-93-121 16,2-1-110-16,5-8-56 0,26-5-7 16,10-12-12-16,15-13-10 15,2-5-52-15,7-13 15 16,-4-22-13-16,-6-10-31 15,-7-5 39-15,-9-5 52 16,-10 4 6-16,-13 11 12 16,-5 10 66-16,-7 14 60 15,-4 16-24-15,0 0-61 16,0 26-32-16,0 14-12 16,-9 8 54-16,3 5-37 15,4-3-13-15,2-2-13 16,0-8 0-16,13-8-82 15,35-4-127-15,-7-13-249 16,-1-6-127-16</inkml:trace>
  <inkml:trace contextRef="#ctx0" brushRef="#br0" timeOffset="952">1667 453 1681 0,'0'0'542'16,"0"0"-364"-16,0 0 125 16,0 0-32-16,-179-20-113 15,131 20-57-15,2 15-38 16,3 9-35-16,11 7 5 16,8 2-33-16,17 2-9 15,7 0 8-15,0 0-93 0,27-4-17 16,16-8-44-16,3-9-43 15,7-14-24-15,0 0 0 16,-5-10 38-16,-9-15 108 16,-13 0 36-16,-13 0 40 15,-7 7 99-15,-6 6 81 16,0 9 48-16,0 3-91 16,0 0-72-16,0 25-20 15,3 8-45-15,14 9-6 16,12 1 6-16,14-3-49 15,10-7 22-15,8-8-103 16,1-12-32-16,-4-13-30 16,-7 0-30-16,-7-25 17 0,-8-21 44 15,-10-9 101-15,-4-17 60 16,-5-12 3-16,-7-11 54 16,-1-8 28-16,-4-2-2 15,-5 9-26-15,0 16 90 16,0 27 69-16,0 22 27 15,0 30-69-15,0 2-125 16,0 47 31-16,0 22 15 16,-2 21-19-16,-7 15-9 15,1 1-21-15,3-4-4 16,5-7-42-16,0-11-11 16,0-9-30-16,5 4-210 0,7-19-229 15,-5-19-132-15</inkml:trace>
  <inkml:trace contextRef="#ctx0" brushRef="#br0" timeOffset="1098">2230 483 1692 0,'0'0'231'15,"0"0"-134"-15,0 0-47 16,142-28-22-16,-91 26-28 15,-13 2-150-15,-12 0-427 0</inkml:trace>
  <inkml:trace contextRef="#ctx0" brushRef="#br0" timeOffset="1324">1346 170 1884 0,'0'0'251'0,"0"0"-186"15,0 0 57-15,0 0 94 16,0 0-51-16,125-139-126 16,-91 132-21-16,-3 4-18 15,8 3-170-15,-8 13-348 16,-9 1-556-16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5:59:59.94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29 0 1692 0,'0'0'376'15,"0"0"-295"-15,0 0-56 16,0 0 151-16,0 0 19 16,0 0-111-16,-9 135-55 15,6-90 48-15,-2 5-26 16,0 3-21-16,2-5-20 15,-1-3-10-15,4-7 18 16,0-13-18-16,0-10-29 16,0-9 28-16,0-6 1 15,0 0-6-15,0-23 6 16,0-13 0-16,0-10 16 0,12-6-16 16,7-5 0-1,1 1 29-15,6 6 23 0,-2 5-4 16,7 12-26-16,3 8-1 15,2 12-12-15,0 8-9 16,6 5-79-16,16 8-75 16,-8 12-179-16,-8 3-383 0</inkml:trace>
  <inkml:trace contextRef="#ctx0" brushRef="#br0" timeOffset="390">598 148 1540 0,'0'0'589'15,"0"0"-416"-15,0 0 42 16,0 0 10-16,0 0-32 16,0 0-80-16,-156-47-53 15,122 65 2-15,7 11-7 16,6 1-32-16,8 5-5 15,13 0-18-15,0 0-2 16,8-4-17-16,23-8-55 16,8-11-84-16,2-8-47 15,4-4-26-15,-8 0 81 16,-6-16 74-16,-9-2 76 16,-12 0 33-16,-3 9 143 15,-7 7 102-15,0 2-78 0,0 11-107 16,0 19 12-16,0 10-14 15,5 8-33-15,12-4-17 16,11-3-40-16,8-8-1 16,8-10-52-16,21-23-114 15,-9 0-341-15,-12-8-519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3:57.9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3 386 2338 0,'0'0'345'0,"0"0"-312"16,0 0 28-16,0 0 145 0,2 200-35 15,-2-122-72-15,0 9-89 16,0-4 25-16,0-3-4 16,0-7-24-16,0-7 22 15,0-14-29-15,0-14-29 16,0-14 28-16,0-11-24 16,3-13 4-16,-3 0-15 15,0-25-41-15,0-19 38 16,0-18-24-16,0-10 19 15,0-14 44-15,0-9-30 16,0-8 29-16,0-3-5 16,0 9 6-16,0 14 25 0,0 20-23 15,0 17 14-15,0 19 36 16,0 12-26-16,12 8 17 16,12 4-16-16,7 3-9 15,11 0 38-15,6 0-55 16,5 13-1-16,0-1 30 15,-3 1-30-15,1-6 0 16,-5-2-12-16,-1-3-18 16,-6-2-5-16,-8 0-107 15,-9 0-190-15,-19 4-213 16,-3-2-61-16,0-1-936 0</inkml:trace>
  <inkml:trace contextRef="#ctx0" brushRef="#br0" timeOffset="207">58 628 2051 0,'0'0'468'16,"0"0"-440"-16,0 0 36 15,0 0 127-15,0 0-45 16,0 0-59-16,188 2-87 15,-130-2-15-15,15 0-78 16,-18 0-172-16,-7 7-448 0</inkml:trace>
  <inkml:trace contextRef="#ctx0" brushRef="#br0" timeOffset="578">744 0 2097 0,'0'0'262'0,"0"0"-231"15,0 0 1-15,0 0 163 16,179 187-4-16,-136-111-84 16,-2 12-63-16,-5 5-7 15,-5 4 60-15,-9 8-40 16,-10 0-22-16,-7 5 14 16,-5 1-49-16,0-6 0 15,-24-9-1-15,-19-14-23 16,-8-16-21-16,-7-14-39 15,0-9-103-15,-4-15-103 16,18-10-300-16,10-14-234 0</inkml:trace>
  <inkml:trace contextRef="#ctx0" brushRef="#br0" timeOffset="788">1473 902 2257 0,'0'0'294'0,"0"0"-294"16,176-16-43-16,-92 12 43 16,2 4 0-16,9 0-92 15,-22 11-254-15,-24 7-641 0</inkml:trace>
  <inkml:trace contextRef="#ctx0" brushRef="#br0" timeOffset="975">1574 1180 570 0,'0'0'2185'15,"0"0"-1857"-15,0 0-241 16,0 0-3-16,0 0 76 15,0 0-101-15,169 40-59 16,-99-30-9-16,27 10-108 16,-12-2-191-16,-16-1-682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3:56.0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0 269 1602 0,'0'0'380'0,"0"0"-247"15,0 0-131-15,0 0 119 16,0 0 128-16,19 164-86 15,-16-87-72-15,-1 6-16 16,5 0-17-16,-2-5 11 16,3-7-38-16,1-14 1 15,-1-7-25-15,-2-12 8 16,-1-11-15-16,-2-10 0 0,-1-9 6 16,-2-8 2-1,0 0-7-15,0-9 17 0,0-27-18 16,0-16-39-16,0-17 38 15,0-16-10-15,0-16-13 16,0-4 23-16,0-5-3 16,0 7 4-16,0 10 0 15,0 16 18-15,0 16 9 16,10 19-11-16,2 11 3 16,9 16 56-16,6 13-51 15,7 2 5-15,7 5-8 16,7 20 1-16,5 10-19 0,-2 3-3 15,-7 1 0-15,-5 7-7 16,-13-2 16-16,-12 0-9 16,-14-1 0-16,-7-3 21 15,-34-5-29-15,-12-3 8 16,-12-7-3-16,-5-7-15 16,2-5-4-16,11-11-25 15,13-2 5-15,22 0-110 16,13 0-193-16,9-7-437 0</inkml:trace>
  <inkml:trace contextRef="#ctx0" brushRef="#br0" timeOffset="267">1057 0 2263 0,'0'0'337'16,"0"0"-257"-16,0 0 27 16,-137 138 119-16,84-57-42 15,2 11-94-15,13 9-54 16,10 2 30-16,14-3-66 16,14-7 0-16,0-13-18 15,20-9-26-15,21-15-22 16,7-14-104-16,22-12-157 15,-12-12-239-15,-7-16-308 0</inkml:trace>
  <inkml:trace contextRef="#ctx0" brushRef="#br0" timeOffset="685">1364 252 1916 0,'0'0'560'15,"0"0"-523"-15,0 0 47 16,0 181 151-16,0-94-55 16,0 8-65-16,0-4-69 15,0-6-37-15,12-12 18 16,0-15-27-16,5-15 0 0,-2-19-9 16,-4-8 3-16,-6-16-52 15,1 0-8-15,-6-26 24 16,0-21-3-16,0-13-34 15,0-13-6-15,0-10 52 16,-8-10 9-16,-4-5 17 16,-5 0-5-16,7 5 12 15,1 15 43-15,4 19-10 16,5 21 54-16,0 13-6 16,0 14-45-16,24 9-10 15,10 2-5-15,14 0-6 16,10 2 30-16,7 13-45 15,7 1 0-15,1-4-12 0,-1 4 2 16,-4-7-40 0,-10 4-117-16,-17 2-116 0,-12 0-247 15,-19-4-450-15</inkml:trace>
  <inkml:trace contextRef="#ctx0" brushRef="#br0" timeOffset="906">1352 548 1921 0,'0'0'467'0,"0"0"-434"16,0 0-21-16,0 0 96 15,0 0 54-15,207 8-39 0,-129-8-116 16,1 0-7-16,-10 0-16 15,0 2-120-15,-21 10-326 16,-17 6-346-16</inkml:trace>
  <inkml:trace contextRef="#ctx0" brushRef="#br0" timeOffset="1115">1361 902 2143 0,'0'0'465'0,"0"0"-437"0,0 0-15 15,0 0 136-15,0 0 5 16,172 30-76-16,-104-28-78 16,4 1-32-16,29-1-97 15,-21-2-385-15,-10 0-355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4:11.1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59 181 1377 0,'0'0'247'16,"0"0"-40"-16,0 0 29 15,0 134 68-15,0-69-101 16,0 6-95-16,0-4 2 16,0-2-56-16,0-6 8 15,0-9-2-15,0-5-36 16,0-7 0-16,0-6-22 0,0-8 11 16,0 0 17-16,0-7-30 15,0-4-1-15,0-3-26 16,0-2-96-16,0-3-92 15,-2-5-253-15,-5 0 101 16,2-16-1393-16</inkml:trace>
  <inkml:trace contextRef="#ctx0" brushRef="#br0" timeOffset="380">0 162 1232 0,'0'0'348'0,"0"0"-224"15,0 0-26-15,0 0 64 16,0 0 32-16,0 0-64 16,0 0-87-16,59-113-16 15,-45 103 27-15,2 0-21 16,-2 2-6-16,-2 3-21 15,-1-1 4-15,0 3 3 16,-2-1-13-16,-1 2 0 16,-3 2 12-16,-1 0-12 15,-4 0-1-15,2 0 0 0,-2 0 1 16,0 0-13 0,3 0 6-16,-3 0-1 0,0 0 8 15,2 0 0-15,-2 0 0 16,0 0-11-16,0 0 0 15,0 0-9-15,0 0-145 16,0 0-107-16,0 2-359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4:16.2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39 109 1425 0,'0'0'301'0,"0"0"-196"16,0 0-5-16,0 0 116 0,0 0-79 16,0 0-66-16,14-78 27 15,3 67-48-15,-2 3 29 16,6 4-21-16,1-1-26 15,3 5 27-15,6 0-45 16,0 0 5-16,3 12 30 16,-5 12-32-16,2 8 13 15,-6 2-21-15,-6 7-8 16,-4 2 27-16,-13 0-28 16,-2-1 0-16,0-2 9 15,-17 1-7-15,-12-6-4 16,-10-6-8-16,-4-2 10 15,2-11-16-15,-1-3 16 0,2-6 0 16,6-4 10-16,5-3-1 16,7 0-18-16,1 0-73 15,11 0-151-15,7 0-337 0</inkml:trace>
  <inkml:trace contextRef="#ctx0" brushRef="#br0" timeOffset="385">981 112 1400 0,'0'0'562'16,"0"0"-420"-16,0 0-22 15,0 0 157-15,0 0-78 16,0 0-97-16,0 0-53 16,-138 82-1-16,90-4 40 15,6 17-29-15,3 13-24 16,8 2 28-16,9 1-62 0,11-8 12 15,8-8 32-15,3-15-34 16,0-10-11-16,22-11-2 16,9-10-58-16,5-8-61 15,25-9-203-15,-10-9-300 16,-7-13-670-16</inkml:trace>
  <inkml:trace contextRef="#ctx0" brushRef="#br0" timeOffset="865">1355 394 2020 0,'0'0'382'0,"0"0"-307"15,0 0 68-15,0 0 78 16,-39 148-63-16,29-87-71 15,-2 4-63-15,1 0-6 16,3-1-17-16,3-5 11 16,-2-4-9-16,2-6-3 15,0-12-25-15,1-12 4 16,4-12-72-16,0-13-13 16,0 0 15-16,0-20-9 15,0-21 25-15,0-16 10 0,4-11 60 16,1-15 4-1,-2-7 2-15,-1-8 3 0,-2 0-4 16,0 10 0-16,0 19 32 16,3 15 24-16,3 21 14 15,2 16 6-15,6 8-28 16,6 5-2-16,11 3-17 16,5 1-8-16,8 0 18 15,6 0-39-15,6 0 0 16,6 5 10-16,2-2-9 15,3 0-1-15,0 0-31 16,-9 1-108-16,-2 1-43 16,-11 6-313-16,-15-1-18 15,-13-3-1069-15</inkml:trace>
  <inkml:trace contextRef="#ctx0" brushRef="#br0" timeOffset="1093">1280 628 1672 0,'0'0'338'16,"0"0"-254"-16,0 0 38 16,0 0 139-16,0 0-114 15,0 0-67-15,193 9-48 16,-126-5-19-16,3 1-13 15,-4 2-9-15,6 11-170 0,-18 1-338 16,-18-1-659-16</inkml:trace>
  <inkml:trace contextRef="#ctx0" brushRef="#br0" timeOffset="1316">1200 997 1892 0,'0'0'465'15,"0"0"-429"-15,0 0 93 16,0 0 100-16,0 0-44 0,147 20-141 16,-83-11-28-16,9-2-16 15,5 4-9-15,31 10-179 16,-20-1-419-16,-11-2-723 15</inkml:trace>
  <inkml:trace contextRef="#ctx0" brushRef="#br0" timeOffset="1764">2343 1110 1480 0,'0'0'793'0,"0"0"-664"16,0 0-77-16,0 0 79 15,0 0 15-15,-56-153-63 16,51 105-83-16,2-8 12 16,1-11-11-16,2-8 0 15,0-8 3-15,7-3-2 16,13 4 4-16,6 9 13 15,7 14-7-15,3 13 7 16,6 13-18-16,6 10 0 16,7 10 34-16,4 12-28 15,1 1 4-15,0 0-8 16,1 11 10-16,-6 17-11 16,-1 10 11-16,-4 10 7 15,-11 9 38-15,-6 9-46 16,-10 6 28-16,-9-1-10 0,-6 2-18 15,-8-5 14-15,0-9-25 16,0-2 0-16,0-13-1 16,-8-4-5-16,-6-6-31 15,-1-5-68-15,7 4-194 16,6-8-294-16,2-10-143 0</inkml:trace>
  <inkml:trace contextRef="#ctx0" brushRef="#br0" timeOffset="2239">3582 344 2184 0,'0'0'249'15,"0"0"-205"-15,0 0 93 16,0 0 97-16,0 157-90 15,0-91-88-15,0 8-30 16,0-2 19-16,-6-2-39 16,-2 0 1-16,3-8-7 15,-4-7-33-15,4-8 18 16,-2-13-71-16,7-10-100 0,0-14 88 16,0-10 16-1,0-2 28-15,0-30-57 0,0-9 14 16,0-17 86-16,4-12-9 15,1-9 20-15,-2-5 2 16,2-5 11-16,2 1 9 16,-2 8 35-16,6 18 4 15,0 14 32-15,0 19-15 16,4 13-13-16,7 10-11 16,5 4-47-16,13 2 23 15,6 0 5-15,8 0-34 16,4 10 13-16,4 0-14 15,1-1 6-15,-3-2-15 16,-4-3-11-16,-9 3-60 16,-3 11-58-16,-13-3-242 0,-14 0-215 15</inkml:trace>
  <inkml:trace contextRef="#ctx0" brushRef="#br0" timeOffset="2442">3518 761 1744 0,'0'0'334'16,"0"0"-213"-16,0 0 116 16,0 0-7-16,178-37-87 15,-110 24-111-15,4 7-32 0,20 6-53 16,-14 0-203-1,-16 0-296-15</inkml:trace>
  <inkml:trace contextRef="#ctx0" brushRef="#br0" timeOffset="2704">4355 8 2306 0,'0'0'383'0,"0"0"-341"16,0 0 16-1,0 0 108-15,0 0 0 0,153 113-103 16,-114-51-21-16,-8 11 30 16,-3 8-32-16,-11 6 8 15,-12 8-38-15,-5 6-10 16,0 8-13-16,-61 44-128 15,-1-25-314-15,1-18-300 0</inkml:trace>
  <inkml:trace contextRef="#ctx0" brushRef="#br0" timeOffset="3334">273 1381 1781 0,'0'0'362'16,"0"0"-251"-16,0 0 6 15,0 0 118-15,0 0-22 16,198-17-101-16,-118 17-48 16,41 0 32-16,47 2-20 15,66 17-5-15,42-3-59 0,16 0-2 16,-4-4 8-1,-26-5-16-15,-8 1 1 16,-17-1-3-16,-18-1 0 0,-24-1-6 16,-42-3-6-16,-39 1 5 15,-33-3 6-15,-14 0-15 16,3 0 14-16,3 0-11 16,-1 0 13-16,-11 0-1 15,-8 2 1-15,-5 0-33 16,-12 1-28-16,-11 2-199 15,-13 5-15-15,-10-2-199 16,-2-2-234-16</inkml:trace>
  <inkml:trace contextRef="#ctx0" brushRef="#br0" timeOffset="4093">990 2031 1618 0,'0'0'246'0,"0"0"-172"15,0 0 98-15,0 0 113 16,0 0-113-16,0 0-35 16,0 0-38-16,-9 166 19 15,9-96-22-15,-3 4-62 16,3-5 6-16,0-3 0 16,0-9-39-16,0-9-2 15,3-13 6-15,3-9-5 0,0-9 0 16,-4-12-1-16,-2-5-20 15,0 0 21-15,0-5-35 16,0-24 16-16,0-14-26 16,0-15 20-16,-2-13 5 15,-6-12-7-15,-1-7 20 16,4-10 5-16,5-1-17 16,0 0 11-16,0 14 1 15,10 17 7-15,16 20 9 16,1 21-8-16,9 22 17 15,7 7 15-15,4 9-32 16,10 29 50-16,-2 3-33 0,-2 9 1 16,-4 6 10-16,-3 0-29 15,-13-2 12-15,-11-6-8 16,-13-6 10-16,-9-4-26 16,-11-8 12-16,-28-7-12 15,-11-8-20-15,-13-5-17 16,5-10 6-16,3 0-25 15,11 0-82-15,18-31-123 16,15 7-205-16,11-2-760 0</inkml:trace>
  <inkml:trace contextRef="#ctx0" brushRef="#br0" timeOffset="4396">2154 1794 722 0,'0'0'1464'0,"0"0"-1215"16,0 0-157-16,0 0 27 15,0 0 96-15,-188 77-58 16,132-4-71-16,7 13-62 15,4 6 59-15,11 5-31 16,12-1-32-16,10-5 10 16,12-9-30-16,0-10-47 15,15-16-34-15,18-8-118 0,23-13-165 16,-6-14-305-16,-6-14-1192 0</inkml:trace>
  <inkml:trace contextRef="#ctx0" brushRef="#br0" timeOffset="4829">2340 2006 2116 0,'0'0'301'0,"0"0"-250"15,0 0 98-15,-19 177 118 0,4-97-121 16,2-2-77-16,4-1-56 15,4-7-13-15,3-9 0 16,2-11-11-16,0-12-44 16,0-11-63-16,0-10-20 15,0-11 0-15,0-6 20 16,-3-2-27-16,3-24 14 16,0-14 37-16,0-10 66 15,0-11 28-15,0-10 0 16,0-13 0-16,3-6 26 15,4 2 22-15,2 7 58 16,2 22 14-16,0 14 9 16,1 22-14-16,1 12-55 0,6 9 10 15,10 2 3 1,7 0-21-16,12 5 7 0,1 8-59 16,8-2 6-16,1 0 6 15,-2-1-12-15,0 0-22 16,-9-2-152-16,-13 5-158 15,-14-4-191-15,-15-4-1340 0</inkml:trace>
  <inkml:trace contextRef="#ctx0" brushRef="#br0" timeOffset="5034">2262 2315 2152 0,'0'0'525'16,"0"0"-525"-16,0 0 12 16,0 0 87-16,0 0 60 15,0 0-107-15,187 0-31 16,-117 0-21-16,21 0-133 16,-18 0-338-16,-14 0-804 0</inkml:trace>
  <inkml:trace contextRef="#ctx0" brushRef="#br0" timeOffset="5317">3038 1845 2611 0,'0'0'301'16,"0"0"-255"-16,0 0 62 16,0 0 67-16,142 91-51 15,-99-31-14-15,1 13-68 16,-6 11 31-16,-1 8 44 16,-15 4-93-16,-16 1-12 15,-6 1-12-15,-22-2-70 16,-57 19-58-16,4-22-395 0,3-20-558 15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4:22.5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157 0 2176 0,'0'0'598'15,"0"0"-598"-15,0 0 13 0,0 0 56 16,0 0 30-16,0 0-57 15,181 10-42-15,-123-7-23 16,10 9-167-16,-18-1-389 16,-16 0-347-16</inkml:trace>
  <inkml:trace contextRef="#ctx0" brushRef="#br0" timeOffset="179">0 272 2367 0,'0'0'584'0,"0"0"-525"0,0 0-32 15,0 0 82-15,0 0-28 16,185 2-81-16,-49 5-46 16,-15 4-119-16,-15-2-534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5:20.5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90 1491 0,'0'0'302'0,"0"0"-189"16,0 0 37 0,0 0 132-16,0 0-47 0,0 0-131 15,0 0-41-15,15-16 70 16,4 12-26-16,3 0-20 16,4 1 4-16,6-1-34 15,4 0 0-15,7 1-19 16,8-2-6-16,7 2 16 15,9 3-25-15,8-2-10 16,12 2-5-16,35 0-1 16,43 0 14-16,41 0-4 15,14-5-17-15,-15-3 23 0,-46 1-23 16,-48 2 0 0,-27-1 7-16,-9 4-7 0,8 0 0 15,4 2-2-15,2-3 2 16,-14 3 0-16,-13 0 0 15,-18 0 0-15,-10 0-2 16,-11 0-29-16,-12 0-5 16,-2 0-68-16,-9 0-129 15,0-2-356-15,0 0-1068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5:19.1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0 304 1612 0,'0'0'254'16,"0"0"-192"-16,0 0 12 16,0 0 142-16,0 0-85 15,0 0-48-15,0 5-11 16,2-5 1-16,15 0-12 15,5 0-23-15,4 0-6 16,8-9-3-16,2-12-29 16,5-4 2-16,3-6-2 0,-1-1 1 15,-4-3 8-15,-3 0-9 16,-11 2 7-16,-5 5 17 16,-9 4 12-1,-6 6 30-15,-1 5 13 0,-4 8-10 16,0 5 4-16,0 0-33 15,0 23-7-15,-7 22-4 16,-10 17-22-16,-5 17 20 16,-2 6-26-16,1 0 8 15,7-4 2-15,-1-7-10 16,6-12 0-16,3-6-1 16,-1-15 6-16,4-9-15 0,5-6-4 15,0-8-67-15,0-8-108 16,0-10-197-16,16 0-227 15,1-2-1147-15</inkml:trace>
  <inkml:trace contextRef="#ctx0" brushRef="#br0" timeOffset="273">758 64 1850 0,'0'0'504'0,"0"0"-428"0,0 0 25 16,0 0 140-1,0 0-48-15,0 0-99 0,-5 157-51 16,-7-89-11-16,-1 0-1 16,-1 2-22-16,-3-2-8 15,3-8 13-15,-3-2-14 16,3-9-24-16,1-4-15 15,1-9-106-15,7 1-117 16,5-10-265-16,0-13-61 0</inkml:trace>
  <inkml:trace contextRef="#ctx0" brushRef="#br0" timeOffset="826">1247 114 354 0,'0'0'1387'16,"0"0"-1130"-16,0 0-114 16,0 0 110-16,0 0-17 15,0 0-79-15,0 0-79 16,-134-109-38-16,106 109-15 15,3 20 14-15,3 13-31 16,5 5-8-16,5 7 8 16,10 3-7-16,2 2-1 0,0-2 0 15,6-6-7-15,16-1 6 16,9-4-13-16,5-1 8 16,3-4 5-16,3 0 2 15,3 2-1-15,-4 0 0 16,1 2 6-16,-4-4 12 15,-4 1-11-15,-11-2-6 16,-12-4 9-16,-9-5-2 16,-2 1 7-16,-10-3-2 15,-21-3-12-15,-8-7 12 16,-4-4-13-16,-1-6 0 16,-1 0 13-16,6-20-12 15,6-19 14-15,13-9-15 0,12-9 5 16,8-9-11-1,8-2 6-15,23-4 0 0,6 10-3 16,1 4 10-16,-1 12-7 16,-6 11 0-16,-7 11 0 15,-4 6-1-15,-6 10-4 16,-8 8-95-16,-3 3-212 16,-3 12-460-16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5:26.3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0 217 1185 0,'0'0'302'0,"0"0"-181"16,0 0-69-16,0 0 20 16,0 0 24-16,0 0-29 15,0 0-49-15,0 0-8 16,0 0 9-16,0 0 19 16,0 0 24-16,0 0-45 15,0 0 4-15,0 0 13 16,0 0-18-16,0 0-6 15,0 0-9-15,0 0 1 16,12-2 8-16,2-1-10 0,-1-3 0 16,4-4 8-16,3-1-7 15,3-5-2-15,1 5-6 16,1-7 7-16,-2 3 13 16,-1-3-13-16,0 3-2 15,-5-2 1-15,0 2 2 16,-3-1 32-16,-3 5 10 15,-2 0 10-15,-4 1 21 16,1 3-46-16,-3 4 3 16,-1 1 17-16,-2 2-14 15,0 0-6-15,0 0-13 16,0 0 0-16,0 12 36 0,0 19-7 16,0 15 23-1,0 10 3-15,-2 11-23 0,-1-1-3 16,3-1-26-16,0-1-9 15,0-7 12-15,0-7-20 16,0-10-1-16,0-5 0 16,0-7 0-16,5-6-63 15,3-3-94-15,6-15-136 16,1-1-188-16,-4-3-474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5:46.4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50 532 1850 0,'0'0'376'0,"0"0"-293"16,0 0 31-16,0 0 84 16,0 0-113-16,192-28-55 15,-131 28-30-15,4 0-49 16,5 0-157-16,-17 13-299 15,-17 2-736-15</inkml:trace>
  <inkml:trace contextRef="#ctx0" brushRef="#br0" timeOffset="186">0 775 1785 0,'0'0'580'0,"0"0"-502"16,0 0-50-16,0 0 59 16,0 0 0-16,189 13-87 15,-66-13-45-15,-14-2-259 16,-12-11-505-16</inkml:trace>
  <inkml:trace contextRef="#ctx0" brushRef="#br0" timeOffset="742">1104 359 1807 0,'0'0'335'0,"0"0"-252"15,0 0-36-15,0 0 79 16,0 0-21-16,0 0-72 16,0 0-27-16,138-146-4 15,-102 119 9-15,-3-4-3 16,-5 7 4-16,-6 0 34 16,-8 7 33-16,-5 5-1 15,-4 4-19-15,-5 6 8 16,0 2-8-16,0 0-37 15,0 17-7-15,0 21 40 0,0 14 14 16,-3 12-13-16,-6 5-29 16,-1 2 0-16,1-6 3 15,1-5-29-15,3-10-1 16,-1-7 1-16,3-8 1 16,-2-8-2-16,2-4-61 15,3-5-101-15,0-6-132 16,0-2-360-16,11-10-553 0</inkml:trace>
  <inkml:trace contextRef="#ctx0" brushRef="#br0" timeOffset="1045">1826 0 515 0,'0'0'1550'16,"0"0"-1233"-16,0 0-191 15,0 0 129-15,-29 138-25 16,9-63-95-16,-6 10-42 16,-1 3-32-16,-1 3-4 15,-3-6 9-15,1-5-57 16,4-10 3-16,7-12-11 0,2-12 5 15,6-8-6-15,5-14-26 16,6-7-58-16,0-6-105 16,14-6-379-16,6-5-115 0</inkml:trace>
  <inkml:trace contextRef="#ctx0" brushRef="#br0" timeOffset="1664">1986 27 1746 0,'0'0'338'15,"0"0"-168"-15,0 0 97 16,0 0-53-16,0 0-66 15,0 0-60-15,145-25-35 16,-112 25 23-16,1 0-52 16,0 5-8-16,-1 4 8 15,-4 4-4-15,-5 3-2 16,-2 3-9-16,-2 2 3 16,-3 4 19-16,-8 3-31 15,-7 5 0-15,-2-1 18 16,0 8-9-16,-11 1 3 15,-14 4-6-15,-6 0-5 16,-5 1 14-16,-1-2-15 0,1-1-1 16,3-5 1-16,5-3 1 15,2-5 5-15,7-8-6 16,2-2 2-16,3-4 8 16,1-7-9-16,4-1 10 15,1-3 12-15,4 0-7 16,2-5-8-16,2 3-4 15,0-3-2-15,0 0 4 16,14 2-6-16,8-2 0 16,9 0 0-16,5 4 0 15,6-3 0-15,8 1 0 16,6 3 0-16,6 1 26 16,-1-2-26-16,1 2 0 0,-6-1 1 15,-3-5 0-15,-3 0 7 16,-9 0-8-16,-9 0 0 15,-10 0 2-15,-15 0-2 16,-4 0-21-16,-3-5-56 16,-13-3-288-16,-10 0-925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5:45.3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277 30 1485 0,'0'0'268'0,"0"0"-173"0,0 0 59 15,0 0 106-15,-24-22-73 16,22 22-96-16,2 0 2 15,-3 0-14-15,3 0-14 16,-2 11-19-16,-7 21 54 16,1 11 15-16,-9 16-43 15,0 5-30-15,-5 6 39 16,0 3-51-16,-4-2 10 16,4-7-28-16,0-3-10 15,3-8 38-15,-1-8-40 16,6-8 0-16,5-6 25 15,1-9-25-15,3-6 7 16,1-7-7-16,4-4 0 0,-2 0 3 16,2-2-3-16,0-1-23 15,0-2 22-15,0 4-56 16,0-4-32-16,0 0-137 16,17 0-160-16,5-9-273 0</inkml:trace>
  <inkml:trace contextRef="#ctx0" brushRef="#br0" timeOffset="421">714 84 1685 0,'0'0'345'0,"0"0"-283"16,0 0-13-16,0 0 171 15,0 0-63-15,0 0-96 16,0 0-34-16,-72 141 6 16,38-96 31-16,-2-5-22 15,-3-2 4-15,5-5 39 16,10-9-18-16,4-6-1 15,9-10-17-15,5-3-31 16,6-5 26-16,0 0-44 16,0 0 0-16,25 0 29 0,14 0-13 15,9-13-2-15,7-2-14 16,4 3 6-16,-4 1-2 16,-2 7-4-16,-2 0-10 15,-10 4-7-15,-1 0-37 16,-10 0-85-16,-7 21-133 15,-6-6-374-15,-14 0-637 0</inkml:trace>
  <inkml:trace contextRef="#ctx0" brushRef="#br0" timeOffset="692">856 101 1971 0,'0'0'323'0,"0"0"-228"15,0 0 98-15,0 162 44 16,0-82-56-16,0 8-115 16,0-2-45-16,0-4 5 15,0-7-25-15,0-9 3 16,-2-9-4-16,-7-12-43 15,4-7-26-15,-1-8-142 16,6-16-159-16,0-3-277 16,0-11-1058-16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5:59:57.0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358 873 1405 0,'0'0'324'16,"0"0"-208"-16,0 0-15 16,0 0 135-16,0 0-41 15,0 0-58-15,0 0-57 16,-151-89-32-16,106 108 17 16,-1 14-23-16,0 6-15 15,10 7 27-15,14-3-54 16,10-3 0-16,12-1-6 15,0-10-33-15,17-3-27 16,17-9-66-16,7-7-15 0,7-10-13 16,0 0-76-16,-1-17 75 15,-5-21 42-15,-8-15 77 16,-4-12 42-16,-4-14 28 16,-7-8 27-16,-2-8 51 15,-7-1 32-15,-1 6 53 16,-1 14 37-16,-5 19-87 15,3 25-32-15,-3 24-11 16,-1 8-11-16,-2 42-26 16,3 31-25-16,-3 18-13 15,0 8 17-15,0 3-40 16,0-7-1-16,0-8-8 16,0-11-47-16,14-12-116 0,0-17-159 15,1-20-310-15</inkml:trace>
  <inkml:trace contextRef="#ctx0" brushRef="#br0" timeOffset="195">149 581 2172 0,'0'0'271'0,"0"0"-167"15,0 0-73-15,0 0 81 0,155 2 28 16,-68-2-140 0,44 0-28-16,-21 0-169 0,-25 0-455 0</inkml:trace>
  <inkml:trace contextRef="#ctx0" brushRef="#br0" timeOffset="561">1106 829 1355 0,'0'0'958'0,"0"0"-736"0,0 0-122 16,-176-13 92-16,120 15 19 15,3 21-111-15,9 6-56 16,15 0-41-16,15 6 3 15,14-3-12-15,0-1-6 16,34-3-98-16,16-10-78 16,11-11-76-16,4-7-71 15,-4 0 35-15,-6-20 70 16,-15-6 163-16,-15 4 67 16,-16 4 77-16,-9 8 131 15,0 10 117-15,-4 0-52 16,-9 3-129-16,2 17-47 15,3 5 26-15,8 3-107 0,0-4-16 16,15 2-88 0,16-8-140-16,0-8-400 0</inkml:trace>
  <inkml:trace contextRef="#ctx0" brushRef="#br0" timeOffset="804">1033 465 1585 0,'0'0'345'0,"0"0"-209"15,0 0 27-15,0 0 131 16,0 0-90-16,0 0-67 16,176-101-49-16,-146 101-47 0,-4 15-7 15,-4 6-17-15,0 1-6 16,4-5-6-16,10-4-5 15,8-10-117-15,31-3-101 16,-8-18-328-16,-9-4-386 0</inkml:trace>
  <inkml:trace contextRef="#ctx0" brushRef="#br0" timeOffset="1053">1931 661 1825 0,'0'0'380'0,"0"0"-210"16,0 0 20-16,0 0 18 15,188 118-59-15,-127-79-37 16,0 0-84-16,1-2-20 15,-4-6-8-15,12-2-86 16,-15-6-212-16,-9-10-481 0</inkml:trace>
  <inkml:trace contextRef="#ctx0" brushRef="#br0" timeOffset="1263">2545 547 2072 0,'0'0'500'0,"0"0"-455"15,0 0 92-15,0 0 80 16,-167 171-90-16,109-110-94 16,-5-2-33-16,10 2-51 15,9 1-130-15,18-14-284 16,16-18-291-16</inkml:trace>
  <inkml:trace contextRef="#ctx0" brushRef="#br0" timeOffset="2108">2981 731 1864 0,'0'0'355'0,"0"0"-245"15,0 0 96-15,0 0 65 16,0 0-117-16,0 0-113 16,-162-3-26-16,143 38 6 15,4 5-20-15,9 5-2 0,6 1-7 16,0-6-19-16,12-3-65 15,16-11-64-15,8-9-11 16,6-14-22-16,2-3-25 16,-2-15 75-16,-3-21 53 15,-14-5 86-15,-8-5 35 16,-11 1 79-16,-6 7 112 16,0 10 22-16,0 15-60 15,0 12-3-15,-6 1-107 16,6 19-62-16,0 17 8 15,0 6-23-15,11 1-1 16,14-3-15-16,9-10-55 16,4-10 4-16,5-9-26 15,-1-11 38-15,-4 0 35 16,-4-29 4-16,-9-8 15 0,-5-4 14 16,-9 1-2-16,-9 8 35 15,-2 7 47-15,0 10 17 16,0 12 13-16,0 3-88 15,0 13-25-15,7 19-11 16,10 7-8-16,5 1-11 16,9-5-53-16,5-6 2 15,3-8 10-15,2-12-30 16,0-9 27-16,-4 0 20 16,-6-22 24-16,-5-13 18 15,-9-2 2-15,-7-3 32 16,-8-1 90-16,-2 11-41 15,0 7 26-15,0 14-20 0,0 9-28 16,-7 14-28-16,-2 31-32 16,3 21 0-16,4 16-1 15,2 14 2-15,0 8-1 16,2 8 3-16,20 1 3 16,2-3-9-16,-2-9 3 15,-3-18 0-15,-11-18 9 16,-8-22-9-16,0-17 0 15,-5-15 19-15,-26-11-8 16,-8 0-1-16,-3-21-10 16,0-18 0-16,9-11-9 15,7-8 9-15,16-13-27 0,10-8-53 16,17-47-159 0,19 20-402-16,-3 6-1552 0</inkml:trace>
  <inkml:trace contextRef="#ctx0" brushRef="#br0" timeOffset="2345">3232 25 880 0,'0'0'873'16,"0"0"-771"-16,0 0 5 0,0 0 86 16,0 0-84-16,0 0-109 15,0 0-6-15,70 143-304 16,-110-102-821-16</inkml:trace>
  <inkml:trace contextRef="#ctx0" brushRef="#br0" timeOffset="4247">3179 0 620 0,'0'0'1088'0,"0"0"-889"16,0 0-19-16,0 0 68 16,0 0-15-16,0 0-120 15,0 0-68-15,-45 0-26 16,45 0 17-16,0 3 1 16,2 7 39-16,10 2-25 15,5 4-7-15,-3-1-7 16,-1 1-6-16,1 3-16 15,-2 1-9-15,-5 2-5 16,-4 0 21-16,-3 0-13 16,0 2-4-16,0-2 8 0,-13-2 14 15,-15 3-10 1,-3-1-17-16,-2-1-9 0,5-1-43 16,11-2-141-1,9-6-360-15,8-7-1112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5:56.24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44 25 1625 0,'0'0'303'0,"0"0"-133"16,0 0-10-16,0 0 100 15,0 0-20-15,0 0-66 0,-44-25-84 16,44 22-24-16,0 3 25 16,0 0-56-16,2 0-29 15,27 6 39-15,10 16-27 16,11 9 19-16,6 6-35 16,4 6-2-16,5 0 40 15,5 5-40-15,3-6 0 16,-1 1-7-16,0-3 17 15,-2-3-17-15,-4-4 7 16,-6-3 0-16,-7-7 1 16,-14-3-1-16,-8-6-32 15,-12-9 21-15,-11-1 10 16,-5-4-1-16,-3 0 2 0,0 0 0 16,-6-23 11-1,-13-7-11-15,-3-5 0 0,-4-8 10 16,2 3-9-16,-5-3 21 15,5 8-16-15,-2 2-6 16,6 9 53-16,3 5-52 16,7 7 13-16,4 6 34 15,3 6-48-15,3 0 6 16,0 0-6-16,9 21 0 16,13 12 9-16,9 7-9 15,3 5 0-15,5 3 3 16,-6 0-2-16,-3-1-2 15,-7-4-6-15,-10-5 7 0,-9-3 9 16,-4-8-9 0,-9 2-7-16,-25-7-5 0,-7-5-2 15,0-3-4-15,-2-5-34 16,13-7-44-16,21-2-46 16,9 0-415-16,0-8-560 0</inkml:trace>
  <inkml:trace contextRef="#ctx0" brushRef="#br0" timeOffset="603">1573 470 1631 0,'0'0'959'15,"0"0"-846"-15,0 0-96 16,0 0 87-16,0 0 86 16,0 0-103-16,0 0-66 15,-22 73-14-15,25-18-7 16,5 3 0-16,3-1 1 15,0-2 11-15,0-5-1 16,-5-9-11-16,0-11 0 0,-3-10-32 16,-3-11 31-16,0-9-9 15,0-4 10-15,0-26-15 16,0-15 10-16,-9-12 5 16,-2-14 0-16,2-6 5 15,-1-7-6 1,3 4 1-16,5 3 0 0,2 11 23 15,0 18-2-15,9 15 16 16,13 16 2-16,9 10-39 16,5 7 17-16,8 7-17 15,1 28 0-15,-1 15 8 16,-5 11-8-16,-3 12 8 16,-10 1 1-16,-9 4-9 15,-14 0 0-15,-3-2-9 16,0-6 9-16,-22-10-2 0,-9-8 11 15,0-11-9-15,0-9 3 16,1-5-3-16,7-11 0 16,1-8-12-16,11-5-25 15,2-3-47-15,9-11-381 16,0-9-361-16</inkml:trace>
  <inkml:trace contextRef="#ctx0" brushRef="#br0" timeOffset="955">2081 881 1610 0,'0'0'226'0,"0"0"-166"15,0 0 88-15,0 0 30 16,176-26-77-16,-143 5-57 15,-5-4-7-15,-9-2-26 16,-7-3 51-16,-10-1-2 16,-2 1 29-16,0 5 18 15,-8 2-14-15,-15 10 26 16,-4 12 4-16,-4 1-84 16,-3 8 6-16,7 23-17 15,8 7-7-15,7 4-3 0,9 1-18 16,3 0 0-16,8-7-1 15,21-7-56-15,9-7-37 16,10-3-123-16,20-14-114 16,-13-5-192-16,-11 0-1369 0</inkml:trace>
  <inkml:trace contextRef="#ctx0" brushRef="#br0" timeOffset="1206">2198 337 1520 0,'0'0'558'0,"0"0"-453"16,0 0-12-16,0 0 173 15,0 0-22-15,0 0-113 16,0 0-59-16,112-125-72 15,-93 125 0-15,1 2-20 16,-1 20-98-16,9 13-143 16,-6-2-278-16,-2-10-110 0</inkml:trace>
  <inkml:trace contextRef="#ctx0" brushRef="#br0" timeOffset="1377">2614 136 1759 0,'0'0'367'15,"0"0"-199"-15,0 0 135 0,0 0-32 16,0 0-108-16,0 0-81 16,0 0-41-16,111 3 5 15,-72 4-46-15,4-5-31 16,3 1-83-16,16-3-207 16,-12 0-353-16,-8 0-1272 0</inkml:trace>
  <inkml:trace contextRef="#ctx0" brushRef="#br0" timeOffset="2044">3350 282 1733 0,'0'0'383'16,"0"0"-163"-16,0 0 51 16,0 157-30-16,0-91-133 15,0 4-38-15,8 6-22 16,1-4-14-16,3-1-28 16,-2-8-6-16,-1-11 0 15,-1-11-1-15,4-14-14 16,-2-15-28-16,7-12 18 0,9 0-14 15,3-22 4-15,14-19-35 16,6-12-18-16,8-9 25 16,4-10-40-16,4-8 27 15,-4-2 54-15,-11 3 22 16,-8 3 31-16,-11 11 20 16,-15 12 0-16,-8 15 41 15,-8 11 16-15,0 10 13 16,-13 11-12-16,-15 6-42 15,-3 0-22-15,1 28-36 16,-4 12-7-16,6 16 19 16,3 6-21-16,6 8 0 15,5 6-9-15,2-3 6 0,4-1-11 16,2-4-58 0,3-11 5-16,3-11 3 0,0-13-50 15,0-18 12-15,0-9 25 16,7-6-2-16,12-11 55 15,3-23 6-15,3-3 18 16,3-5-6-16,-1 6 6 16,-1 6 0-16,-4 13 14 15,-5 10 6-15,-3 7 9 16,-3 0 23-16,0 24-10 16,1 9 20-16,1 6-62 15,4 0 1-15,2-1-2 16,7-6-27-16,13-5-117 15,-3-6-184-15,-5-14-288 0</inkml:trace>
  <inkml:trace contextRef="#ctx0" brushRef="#br0" timeOffset="2779">4330 707 1770 0,'0'0'609'16,"0"0"-478"-16,0 0 36 15,0 0 100-15,0 0-50 16,0 0-157-16,-142 16-54 16,130 15 6-16,9 1-12 15,3 0-14-15,0 1-50 16,17-5-62-16,10-8-68 0,4-12-49 16,3-8-20-16,-3 0 81 15,-1-23 85-15,-7-6 79 16,-10-4 18-16,-4 2 62 15,-9 8 165-15,0 13 35 16,0 7-21-16,0 3-69 16,0 3-114-16,0 21-17 15,0 3-40-15,0 5 5 16,0-3-12-16,14-8-24 16,6-3-83-16,2-9 2 15,0-9 40-15,0 0 18 16,1-11-5-16,-6-15 46 15,-4 0 12-15,-1-5 2 0,-7 8 50 16,-1 6 31 0,-2 7 19-16,-2 10 13 0,0 0-70 15,3 10-39-15,2 20 23 16,4 2-29-16,1 6-2 16,10-1 1-16,8-3-49 15,3-9 0-15,6-10-34 16,-1-10-59-16,-9-5 73 15,-1 0 15-15,-4-23 42 16,-5-7 11-16,-3-5 4 16,-4 2 35-16,-7 5 38 15,-3 11 32-15,0 7 47 16,0 10-66-16,0 0-44 0,0 20-43 16,0 22 1-1,0 14-3-15,0 11 1 0,0 9 0 16,12 1 14-16,10 4-14 15,3-5 15-15,-5-8-15 16,-10-9 9-16,-10-13-4 16,0-11-5-16,-13-15 0 15,-18-10 38-15,-2-10-37 16,-1 0 24-16,0-10-10 16,7-21-15-16,4-6-36 15,10-8-58-15,4-35-172 16,6 12-380-16,1 0-1431 0</inkml:trace>
  <inkml:trace contextRef="#ctx0" brushRef="#br0" timeOffset="2993">4210 459 2082 0,'0'0'288'16,"0"0"-230"-16,0 0-11 16,0 0 114-16,0 0-55 15,0 0-106-15,147-97-63 16,-116 112-129-16,-4 10-190 16,-1-5-210-16</inkml:trace>
  <inkml:trace contextRef="#ctx0" brushRef="#br0" timeOffset="3094">4623 347 1300 0,'0'0'912'0,"0"0"-563"16,0 0-159-16,0 0-63 16,161-151-60-16,-88 129-67 15,-12 7-178-15,-11 7-505 0</inkml:trace>
  <inkml:trace contextRef="#ctx0" brushRef="#br0" timeOffset="3314">3119 626 2728 0,'0'0'9'15,"0"0"-9"-15,186-5-131 16,-88 5 107-16,-8 8-255 0</inkml:trace>
  <inkml:trace contextRef="#ctx0" brushRef="#br0" timeOffset="4926">103 1898 1669 0,'0'0'213'0,"0"0"-156"16,0 0-56-16,0 0 31 15,0 0 12-15,0 0-44 16,150-102-18-16,-99 54-16 16,-3-7-6-16,-10-6 21 15,-4-2-28-15,-14 1 36 16,-15-1 11-16,-5 6 23 15,0 6 30-15,-20 13 45 16,-11 17 47-16,-2 17 34 16,-6 4-62-16,-3 43 13 15,4 22-4-15,4 21-45 16,8 9-33-16,9 3 2 0,7 3-15 16,7-9 2-16,3-4-37 15,0-12-12-15,13-13 12 16,13-18-73-16,8-17-42 15,2-24-30-15,8-4 3 16,4-22-14-16,-4-20-17 16,-4-12 92-16,-4-1 80 15,-11 5 1-15,-6 5 94 16,-7 14 22-16,-4 12-22 16,-8 16 47-16,0 3-69 15,0 15-57-15,0 23 28 16,0 3-36-16,5 5 5 0,9-5-12 15,8-6-22 1,6-7-36-16,9-12-89 0,2-11 41 16,3-5 46-16,-3-5-97 15,-5-22 61-15,-10-5 62 16,-4-6 34-16,-9 6 4 16,-5 4 24-16,-6 11 69 15,0 9 90-15,0 8-49 16,0 0-55-16,0 27-50 15,-6 8-18-15,6 6 15 16,0-4-30-16,0-4-29 16,17-6-41-16,13-9-116 15,10-9 7-15,4-9 86 0,1-4-65 16,-3-21-51 0,-9-7 129-16,-5-3 25 0,-9-1 46 15,-5 3 9-15,-9 11 66 16,-5 7 59-16,0 12-7 15,0 3-14-15,0 0-76 16,0 26 35-16,0 5 24 16,0 8-46-16,0-2-22 15,15 1-19-15,16-4 30 16,5-9-13-16,3-6-17 16,4-12-47-16,-7-7 4 15,-6 0-35-15,-7-15 29 16,-10-9 27-16,-7-7 22 15,-6-1 37-15,0-1 21 16,-26 0 21-16,-7 8 3 0,-4 2-26 16,-1 9-3-16,1 3-17 15,6 6-20-15,7 2 27 16,10 3-43-16,11 0 1 16,3 0-1-16,0 0-13 15,28 0 11-15,9 0-28 16,7 6-7-16,4 2 24 15,2 4-27-15,-1 5 2 16,-1 6 17-16,-7 5 15 16,-4 4-1-16,-9 3 5 15,-6-2 2-15,-10 0 3 16,-7-8-2-16,-2-8-2 0,-3-4 1 16,0-11-22-16,0-2 21 15,0 0-10-15,0-16 11 16,0-10 11-16,0-10-11 15,6-1 0-15,16-3-1 16,9 2-19-16,8 6 20 16,0 5 11-16,0 11 8 15,-6 11 74-15,-2 5-17 16,-6 5 56-16,-8 25 20 16,-6 5-54-16,-5 7-20 15,-4-1-40-15,-2-4-26 16,0-4-12-16,0-10-32 15,0-11-176-15,0-5-320 0,0-7-707 16</inkml:trace>
  <inkml:trace contextRef="#ctx0" brushRef="#br0" timeOffset="5170">1185 1766 1719 0,'0'0'265'16,"0"0"-161"-16,0 0 130 16,120-128 61-16,-86 100-105 15,-4 11-85-15,-4 9-48 0,-2 8-57 16,22 12-14-16,-10 18-172 15,5 3-638-15</inkml:trace>
  <inkml:trace contextRef="#ctx0" brushRef="#br0" timeOffset="5556">2754 1898 2426 0,'0'0'294'15,"0"0"-294"-15,0 0 0 16,0 0 136-16,0 0-12 15,0 0-79-15,108 171-39 16,-86-126 0-16,0-6-6 16,-2-7 1-16,-1-6-1 15,1-18 0-15,-4-5 0 16,1-3 0-16,0-19 6 16,0-18 4-16,-3-9 0 0,0-8-8 15,1 2 7-15,-5 2-9 16,4 8-18-16,3 9-182 15,14 12-264-15,-4 11-132 16,2 9-1128-16</inkml:trace>
  <inkml:trace contextRef="#ctx0" brushRef="#br0" timeOffset="5708">3341 2007 1401 0,'0'0'396'0,"0"0"-210"16,0 0-7-16,0 0 61 15,0 0-54-15,0 0-115 16,-19 128-71-16,19-115-10 16,17-8-118-16,9-3-245 15,-7-2-376-15</inkml:trace>
  <inkml:trace contextRef="#ctx0" brushRef="#br0" timeOffset="5814">3428 1730 745 0,'0'0'0'0</inkml:trace>
  <inkml:trace contextRef="#ctx0" brushRef="#br0" timeOffset="5941">3428 1730 1969 0,'62'-166'505'0,"-21"166"-478"0,51 5-27 16,-7 8-153-16,-5 0-672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6:03.5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37 186 1051 0,'0'0'855'0,"0"0"-595"15,0 0-108-15,0 0 38 16,0 0 50-16,0 0-37 0,-7 154-136 16,7-86-34-16,0 4 28 15,0-8-41-15,0-8-4 16,0-10-16-16,0-11 9 16,0-11-21-16,0-8 9 15,0-14-25-15,0-2 2 16,0 0-27-16,0-26-28 15,-3-11-6-15,3-11 21 16,-2-6 37-16,-3-10 8 16,-2-6 18-16,-1 3 1 15,3-2 4-15,5 9-2 16,0 15 34-16,0 13-18 16,8 9 25-16,18 11-17 0,6 6 20 15,14 2 18 1,4 4-29-16,3 0-18 0,5 0-9 15,-2 0-6-15,-5 0-12 16,-1 2-144-16,3 18-114 16,-12 0-258-16,-12 1-217 0</inkml:trace>
  <inkml:trace contextRef="#ctx0" brushRef="#br0" timeOffset="212">66 487 2039 0,'0'0'469'15,"0"0"-396"-15,0 0 63 16,0 0 68-16,0 0-117 16,0 0-54-16,0 0-26 15,179-5-7-15,-120 5-98 16,17 0-163-16,-16 0-432 15,-12 10-1191-15</inkml:trace>
  <inkml:trace contextRef="#ctx0" brushRef="#br0" timeOffset="414">83 820 1960 0,'0'0'668'0,"0"0"-562"16,0 0-96-16,0 0 71 16,0 0 58-16,0 0-60 15,0 0-79-15,202 6 0 16,-102-6-60-16,-14 0-197 16,-11 0-552-16</inkml:trace>
  <inkml:trace contextRef="#ctx0" brushRef="#br0" timeOffset="648">1027 753 819 0,'0'0'1591'16,"0"0"-1396"-16,0 0-131 15,0 0 73-15,0 0 25 16,0 0-82-16,0 0-62 16,28 141-18-16,-51-100-29 15,-2 1-230-15,6-11-377 16,5-8-585-16</inkml:trace>
  <inkml:trace contextRef="#ctx0" brushRef="#br0" timeOffset="1096">1478 263 2174 0,'0'0'610'15,"0"0"-610"-15,0 0 0 16,0 0 70-16,0 0 93 15,15 149-90-15,-15-86-46 16,0-1-16-16,2-1 52 16,1-10-62-16,-1-6 0 15,-2-11-1-15,0-6-3 0,4-11-33 16,-4-9-12-16,0-8-2 16,0-3 33-16,0-25-93 15,0-12 27-15,0-10 45 16,0-10 13-16,0-9 9 15,0-1 8-15,0-2 8 16,0-1 22-16,5 10-16 16,7 13 21-16,1 16 42 15,10 8-24-15,4 13 16 16,7 7-28-16,5 5-10 16,6 1 2-16,-1 0-25 15,7 0 0-15,-3 10-17 16,-2 2-18-16,-3 1-143 0,-10 7-202 15,-11-2-242-15,-11-1-1131 16</inkml:trace>
  <inkml:trace contextRef="#ctx0" brushRef="#br0" timeOffset="1288">1473 585 1568 0,'0'0'1022'16,"0"0"-879"-16,0 0-128 16,0 0 82-16,0 0 62 0,0 0-149 15,193-6-10-15,-91-1-158 16,-15 5-325-16,-15-1-1741 0</inkml:trace>
  <inkml:trace contextRef="#ctx0" brushRef="#br0" timeOffset="1840">2774 576 1610 0,'0'0'999'0,"0"0"-929"16,0 0-54-16,0 0 34 16,0 0 174-16,-157-37-129 15,118 37-53-15,3 8-34 16,5 10 5-16,9 0 32 15,5 2-45-15,11-1-4 16,6 5-5-16,0-5-24 16,11 1-27-16,14-8-70 15,9-4 0-15,4-8-16 16,3 0-51-16,0-4-23 0,-2-24 41 16,-3-13 83-16,-2-14 65 15,-10-15 16-15,-3-13 15 16,-8-6 35-16,-4-5 23 15,-4 11 93-15,-2 20 71 16,-3 21-10-16,0 22 39 16,0 20-41-16,0 11-129 15,0 33 2-15,0 21-32 16,0 13-15-16,0 7-4 16,0-2-24-16,0-2 1 15,0-9-9-15,9-9-18 16,4-11-19-16,10-1-140 15,-4-16-192-15,-4-15-321 0</inkml:trace>
  <inkml:trace contextRef="#ctx0" brushRef="#br0" timeOffset="2032">2625 256 2606 0,'0'0'282'0,"0"0"-282"16,0 0 0-16,0 0 55 15,195-38-55-15,-91 38-64 0,-12 0-430 16,-15 0-334-16</inkml:trace>
  <inkml:trace contextRef="#ctx0" brushRef="#br0" timeOffset="2418">3187 598 192 0,'0'0'1948'16,"0"0"-1828"-16,0 0-114 15,0 0 77-15,0 0 50 16,0 0-82-16,169-96-35 0,-118 55-7 16,-7-7 0-1,-2-7-9-15,-12-5 24 0,-7-5-23 16,-15 1 5-16,-8 3-5 16,0 13 15-16,-2 10 64 15,-20 19 76-15,-9 14-1 16,-1 5-32-16,-4 24-72 15,6 27-6-15,2 14-11 16,9 10-7-16,10 6-7 16,9-1-11-16,0-7-9 15,0-5 0-15,25-13-72 16,12-10-112-16,35-14-90 16,-8-12-211-16,-5-11-138 0</inkml:trace>
  <inkml:trace contextRef="#ctx0" brushRef="#br0" timeOffset="3146">3841 452 1783 0,'0'0'643'15,"0"0"-514"-15,0 0 143 16,0 0-18-16,0 0-70 16,0 0-73-16,0 0-74 15,-161-39-5-15,130 68 19 16,9 5-51-16,11-1-7 15,7 0 7-15,4-3-27 0,4-4-24 16,18-7-61-16,8-5-33 16,4-13-47-16,-1-1 1 15,-2 0 24-15,0-15 79 16,-11 3 47-16,-6-1 41 16,-6 8 6-16,-3 5 61 15,2 0 16-15,-2 0-55 16,6 5-13-16,2 11 0 15,11-2-15-15,0-1-34 16,10-2-70-16,0-8 12 16,2-3-79-16,-3 0-25 15,-5-9 119-15,-9-14 77 16,-5-2 24-16,-2-2 144 16,-12 4 96-16,0 4-11 15,0 5 20-15,0 9-102 0,0 5-65 16,0 9-52-16,0 25-33 15,0 13 28-15,-9 17-29 16,9 11-5-16,0 11 24 16,0 3-15-16,0 2-2 15,11 0 2-15,0-8-23 16,0-8-1-16,-5-10-22 16,0-18-13-16,-6-10 34 15,0-20-31-15,0-12 30 16,0-5-17-16,0-11 16 15,-9-21-33-15,1-13 6 16,-1-12-13-16,4-17 13 16,0-11-47-16,5-8 16 0,0-10 2 15,0-3-39-15,0 3 56 16,2 15-11-16,15 18 53 16,8 25 9-16,6 20 8 15,8 18 23-15,2 7 28 16,4 5-27-16,-1 19-5 15,-3 3-24-15,-12 4 17 16,-3-3-7-16,-13-3-22 16,-9-5-18-16,-4-2-18 15,-17-4-133-15,-19 0-189 16,0-10-339-16</inkml:trace>
  <inkml:trace contextRef="#ctx0" brushRef="#br0" timeOffset="3352">3766 143 1315 0,'0'0'1107'16,"0"0"-1079"-16,0 0-16 15,0 0 61-15,0 0 39 16,0 0-112-16,151-48-6 15,-142 106-161-15,-4-3-107 16,-5 3-489-16</inkml:trace>
  <inkml:trace contextRef="#ctx0" brushRef="#br0" timeOffset="3464">3761 1208 1549 0,'0'0'423'15,"0"0"-423"-15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6:38.6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36 378 1785 0,'0'0'269'16,"0"0"-198"-16,0 0 7 15,0 0 145-15,0 161-49 16,0-95-55-16,0 2-52 16,0-3-28-16,0-5 8 15,0-8-16-15,0-6-13 16,0-8 14-16,0-8-32 16,0-8 0-16,0-10 12 15,0-1-12-15,0-8 12 16,0-3-12-16,0 0 13 0,0-11-13 15,0-16-33-15,0-11 3 16,0-12 19-16,-6-8 4 16,-2-10-4-16,-1-2 10 15,1-6 1-15,3 10 11 16,5 2-10-16,0 14 0 16,0 10 26-16,8 7-9 15,9 10-9-15,7 6 1 16,5 7-9-16,5 4 21 15,2 6-22-15,8 0 0 16,1 3 21-16,-1 20-8 16,1 5-1-16,-8 1-11 15,-10 8 0-15,-7-6 25 16,-12 0-20-16,-8-1-6 16,0-3 10-16,-31 1 2 0,-10-6-7 15,-5-2-5 1,0-5 0-16,3-10-20 0,7-5 16 15,11 0-68-15,11-2-83 16,14-30-118-16,0 2-240 16,3-1-541-16</inkml:trace>
  <inkml:trace contextRef="#ctx0" brushRef="#br0" timeOffset="285">773 158 1927 0,'0'0'387'16,"0"0"-269"-16,0 0-20 15,0 0 100-15,-92 150 10 16,69-74-121-16,6 9-43 15,9 5 9-15,3 1-13 16,5-9-5-16,0-6-35 16,5-14-7-16,17-12 6 15,7-13-95-15,15-22-206 16,-6-13-296-16,0-2-701 0</inkml:trace>
  <inkml:trace contextRef="#ctx0" brushRef="#br0" timeOffset="698">993 443 1906 0,'0'0'477'16,"0"0"-367"-16,0 141 65 15,0-73 113-15,0 1-164 16,0-3-86-16,0-5-8 15,0-6-29-15,2-10 6 16,1-9-7-16,1-8-11 16,-1-13 11-16,-3-14-42 0,0-1-17 15,0-5-55-15,0-25 15 16,0-10 43-16,-3-11 18 16,-6-12 11-16,-3-8 21 15,4-2-1-15,-3-2 7 16,6 9 0-16,2 10 28 15,3 17 14-15,0 14-11 16,8 7-7-16,20 8 41 16,6 5-27-16,7 3-26 15,7 2 11-15,3 0-23 16,2 0 0-16,-4 0-34 16,-1 0-76-16,-7 0-35 15,2-3-180-15,-16 1 18 0,-13-1-633 16</inkml:trace>
  <inkml:trace contextRef="#ctx0" brushRef="#br0" timeOffset="894">1012 688 1870 0,'0'0'363'0,"0"0"-268"15,0 0 21-15,0 0 19 16,0 0-52-16,0 0-83 0,181 5-24 16,-121-15-37-16,-13 0-181 15,-14 6-309-15</inkml:trace>
  <inkml:trace contextRef="#ctx0" brushRef="#br0" timeOffset="1095">945 998 1597 0,'0'0'632'16,"0"0"-490"-16,0 0-10 16,0 0 66-16,0 0-32 0,0 0-123 15,0 0-43 1,193 19-88-16,-114-45-142 0,-18 7-413 15,-6 0-1216-15</inkml:trace>
  <inkml:trace contextRef="#ctx0" brushRef="#br0" timeOffset="1385">1782 270 1219 0,'0'0'1082'0,"0"0"-889"16,0 0-85-16,0 0 119 16,0 196-16-16,0-112-99 15,0-2-57-15,0 3-19 16,0-7 0-16,0-7 9 15,-2-8-45-15,-3-11-18 16,2-12-45-16,3-20-123 16,0-9-304-16,0-11-331 0</inkml:trace>
  <inkml:trace contextRef="#ctx0" brushRef="#br0" timeOffset="1884">2178 361 1785 0,'0'0'612'16,"0"0"-459"-16,0 0 52 16,0 0 70-16,0 0-53 15,3 189-118-15,-3-118-53 16,0 3 5-16,0-1-31 15,-3-6-24-15,3-9 23 16,0-8-24-16,0-12 4 16,0-10-4-16,0-14-16 0,0-9 8 15,3-5-19-15,-3 0-40 16,0-19 23-16,0-15 6 16,0-7 6-16,0-12-7 15,0-10-13-15,0-10 50 16,-13-10-22-16,-4-5 24 15,0-2 2-15,1 7-1 16,4 18-1-16,4 17 45 16,6 19-6-16,2 13 39 15,0 9-50-15,19 7-17 16,15 0 43-16,7 0-36 16,9 0 1-16,6 0-19 15,2 0 1-15,-2 0-1 16,-3 0 0-16,-5 0-11 15,-9 0 5-15,-8 0-63 0,-9 0-68 16,-5 0-122-16,-15 0-237 16,-2 0-134-16,0 5-1146 0</inkml:trace>
  <inkml:trace contextRef="#ctx0" brushRef="#br0" timeOffset="2083">2207 570 1746 0,'0'0'498'0,"0"0"-420"15,0 0 135-15,0 0 91 16,0 0-119-16,0 0-101 0,145 17-63 16,-97-25-21-16,-2-5 0 15,19-5-43-15,-12-1-258 16,-14 1-461-16</inkml:trace>
  <inkml:trace contextRef="#ctx0" brushRef="#br0" timeOffset="2357">2772 0 2186 0,'0'0'520'0,"0"0"-444"16,0 0 142-16,0 0 31 15,0 0-94-15,160 145-68 16,-127-79-30-16,-2 6-15 16,-6 11 26-16,-8 5-52 15,-11 2-10-15,-6 3-6 16,-6-5-4-16,-28-5-106 15,-32 11-103-15,7-24-379 16,3-15-579-16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6:41.7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104 0 1731 0,'0'0'393'16,"0"0"-173"-16,0 0-154 16,0 0 70-16,0 0 7 15,0 0 31-15,0 0-62 0,118 43-106 16,-66-36 6-16,4-3-12 16,10-3-184-16,-10-1-426 15,-16 0-681-15</inkml:trace>
  <inkml:trace contextRef="#ctx0" brushRef="#br0" timeOffset="201">0 192 388 0,'0'0'2111'16,"0"0"-1761"-16,0 0-279 15,0 0 22-15,0 0 1 16,0 0-44-16,188 48-50 16,-86-48-30-16,-18 0-221 15,-11-6-1116-15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6:57.7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75 236 1272 0,'0'0'407'0,"0"0"-264"16,0 0-60-16,0 0 99 15,0 0 13-15,0 0 18 16,-19 118-82-16,19-60-24 15,0 4 37-15,0 2-74 16,0-1-33-16,0-4 16 0,0-6-52 16,0-5 21-16,0-11-22 15,0-6 0-15,0-12 1 16,0-8-1-16,0-6 0 16,0-5-1-16,0 0-4 15,0-20-27-15,0-21-34 16,0-14 1-16,0-10 64 15,0-13-12-15,0-2 13 16,0-3 1-16,0 6-1 16,0 8 0-16,0 15-1 15,0 13 1-15,2 13 30 16,13 13-30-16,4 7 9 16,7 5 7-16,1 3-16 0,4 0 12 15,0 11-11 1,1 12-1-16,2 5 33 0,-3 1-33 15,-6 4 0-15,-8 2 19 16,-8-4-19-16,-9 1-1 16,0-2 0-16,-15-1-5 15,-18-2-3-15,-3-3-17 16,-6-2-34-16,-1-4 17 16,14-7-52-16,5-11-84 15,11 0-96-15,11-8-328 0</inkml:trace>
  <inkml:trace contextRef="#ctx0" brushRef="#br0" timeOffset="280">698 69 1883 0,'0'0'336'16,"0"0"-199"-16,0 0-28 16,0 0 74-16,-106 140-2 15,81-68-96-15,2 8-28 16,10 5 18-16,4 2-55 16,9-10-3-16,0-7-17 15,0-9-6-15,16-17 6 16,13-13-183-16,24-23-152 0,-9-8-233 15,-3 0-808-15</inkml:trace>
  <inkml:trace contextRef="#ctx0" brushRef="#br0" timeOffset="698">929 346 1382 0,'0'0'690'0,"0"0"-519"16,0 0-7-16,0 0 83 16,0 0-22-16,-33 173-129 0,27-122-53 15,0-3-1-15,1-6-33 16,0-4-2-16,2-6-7 16,-1-9 0-16,4-8-10 15,0-9 1-15,0-6-51 16,0 0-6-16,0-16-32 15,0-14 29-15,0-13 33 16,0-9 29-16,0-6 5 16,0-2 2-16,0 0 0 15,0 4 8-15,0 8 19 16,4 14 14-16,9 6-8 16,6 8-16-16,5 8 45 15,3 1-27-15,4 7-14 16,5 0 6-16,6 2-26 15,0 2-2-15,2 0 0 0,4 0-3 16,-4 0-2-16,-1 0-148 16,-2 0-89-16,-10 0-224 15,-14 0-244-15</inkml:trace>
  <inkml:trace contextRef="#ctx0" brushRef="#br0" timeOffset="911">903 515 1629 0,'0'0'374'0,"0"0"-257"16,0 0 37-16,0 0 37 0,0 0 38 16,0 0-153-16,0 0-43 15,132 34-23-15,-79-34-10 16,1-3-10-16,4-8-141 15,-14 6-177-15,-13 0-299 0</inkml:trace>
  <inkml:trace contextRef="#ctx0" brushRef="#br0" timeOffset="1132">854 789 431 0,'0'0'1479'0,"0"0"-1206"0,0 0-164 16,0 0 121-16,0 0 33 15,0 0-107-15,0 0-89 16,75 35-7-16,-27-35-53 16,4 0-7-16,1 0-13 15,17-3-174-15,-11-4-401 16,-12-1-1494-16</inkml:trace>
  <inkml:trace contextRef="#ctx0" brushRef="#br0" timeOffset="1717">1763 761 221 0,'0'0'1631'0,"0"0"-1375"15,0 0-99-15,0 0 46 16,0 0-14-16,0 0-104 16,0 0-64-16,-39-97 1 15,39 58 11-15,0-3-2 16,0-1 12-16,9-4-8 15,8-2 10-15,2 7 0 16,6-1-21-16,3 7 7 16,6 9-15-16,2 4-4 15,3 8 24-15,0 6-27 16,2 6 20-16,-2 3-8 16,1 0-15-16,-4 25 12 0,-2 10 10 15,-9 10 1-15,-11 8 14 16,-6 5-42-16,-8-1 14 15,0-1-8-15,0-6-1 16,-8-8-12-16,-4-6 6 16,4-11-9-16,-1-7-8 15,4-11-58-15,5-7-86 16,0 0-212-16,0-12-395 0</inkml:trace>
  <inkml:trace contextRef="#ctx0" brushRef="#br0" timeOffset="2153">2477 313 1756 0,'0'0'382'16,"0"0"-159"-16,0 0 51 15,0 0 20-15,0 174-166 16,0-114-56-16,0-2-28 15,0-3-26-15,0-3-5 16,0-11-13-16,0-9 1 16,0-6 4-16,0-13-5 15,0-8-30-15,0-5-4 16,0-5-66-16,0-23-55 16,0-7 61-16,0-13 26 15,0-1 19-15,0-13 10 0,0 0 30 16,0-4 7-1,0 4 4-15,0 4-1 0,0 10 32 16,0 13 31-16,0 13 15 16,20 6-31-16,3 9 12 15,7 4 6-15,10 3-45 16,-1 0 0-16,2-2-21 16,4 2 2-16,-6-2 7 15,-5 2-9-15,-4-3-56 16,-5 3-96-16,5-2-114 15,-7 2-204-15,-12 0-132 0</inkml:trace>
  <inkml:trace contextRef="#ctx0" brushRef="#br0" timeOffset="2365">2455 498 1780 0,'0'0'521'0,"0"0"-423"16,0 0-18-16,0 0 141 15,0 0-46-15,0 0-106 16,148 2-56-16,-95-2-12 16,17-10-1-16,-12 3-195 0,-10-2-504 15</inkml:trace>
  <inkml:trace contextRef="#ctx0" brushRef="#br0" timeOffset="2642">3138 0 2067 0,'0'0'331'0,"0"0"-117"16,0 0 81-1,0 0-75-15,0 0-94 0,162 178-69 16,-140-118 2-16,-10 3-21 16,-12 3-16-16,0 2-22 15,-17-3-81-15,-39 20-113 16,6-19-578-16,-3-11-1461 0</inkml:trace>
  <inkml:trace contextRef="#ctx0" brushRef="#br0" timeOffset="3535">34 1039 1340 0,'0'0'352'0,"0"0"-190"15,0 0 87-15,0 0 4 0,0 0-81 16,0 0-84-16,0 0-26 16,-34 13 35-16,51-13 60 15,10 0-48-15,11 0-13 16,6 0 9-16,6 0-35 16,8 0-9-16,10 0-19 15,7 0-13-15,9 0 1 16,10 0-8-16,7 0-20 15,8 0 13-15,2 0-15 16,3 0 0-16,1 0 0 16,-3 0 0-16,-4 0 6 15,1 0-6-15,0 0 0 16,-3-3 4-16,-3 1-3 0,1 2-2 16,-4 0 0-16,1 0 1 15,-10 0 10-15,-4 0-10 16,-9 0 0-16,-8 0 6 15,-9 0-6-15,-2 2-2 16,-6 4 1-16,-4-6-1 16,-1 0 2-16,-6 0-1 15,-2 0 0-15,-8 0-12 16,-3 0 13-16,-5 0-2 16,-3 0-8-16,-8-3 2 15,1 0 2-15,-5 3-9 16,-4 0-70-16,-2 0-17 0,-3 0-175 15,0-2-282 1,0-3-250-16</inkml:trace>
  <inkml:trace contextRef="#ctx0" brushRef="#br0" timeOffset="5940">3580 1081 2013 0,'0'0'386'16,"0"0"-284"-16,0 0 59 15,0 0-10-15,0 0-94 16,176 0-57-16,-127 0-230 16,-6 0-389-16,-19 6-1285 0</inkml:trace>
  <inkml:trace contextRef="#ctx0" brushRef="#br0" timeOffset="6103">3573 1346 2225 0,'0'0'696'0,"0"0"-537"16,0 0-39-16,0 0 26 15,0 0-60-15,0 0-86 16,213 35-74-16,-127-31-421 16,-2-4-1515-16</inkml:trace>
  <inkml:trace contextRef="#ctx0" brushRef="#br0" timeOffset="4218">333 1619 1627 0,'0'0'523'0,"0"0"-396"15,0 0-74-15,0 0 182 16,0 0 21-16,0 0-124 16,0 0-75-16,-21 98 8 15,21-35-3-15,0 6 26 16,0 6-59-16,0 0-1 15,0-8-11-15,0-9-1 16,0-8-9-16,0-12-7 0,0-10 0 16,0-15 2-16,0-10-2 15,0-3-17-15,6-3 8 16,-3-28-15-16,2-14-1 16,2-15 8-16,-5-8 1 15,-2-10 7-15,0-6-3 16,0-2 2-16,0 2 9 15,0 9 2-15,5 15-2 16,12 12 2-16,3 18 8 16,8 11 20-16,4 8-29 15,5 11 20-15,8 0 8 16,-1 11 2-16,4 13-13 16,-7 7-16-16,-4 1 6 0,-12 6 21 15,-14 3-28-15,-11-2-11 16,0 0 10-16,-22 2 1 15,-14-6 0-15,-11-4-11 16,-3-12-1-16,-1-3 11 16,3-11-40-16,12-5-19 15,9 0-15-15,24-29-139 16,3-3-142-16,0-3-314 0</inkml:trace>
  <inkml:trace contextRef="#ctx0" brushRef="#br0" timeOffset="4520">1330 1479 1901 0,'0'0'482'16,"0"0"-351"-16,0 0 67 15,0 0 35-15,0 0-97 16,-166 166-43-16,132-103-38 16,3 9 5-16,6 3 0 15,6 3-27-15,5-5-9 16,8-3-19-16,6-11-4 16,0-11 0-16,0-11-1 15,20-15-75-15,4-10-87 0,27-12-289 16,-10 0-167-16,-1-19-550 15</inkml:trace>
  <inkml:trace contextRef="#ctx0" brushRef="#br0" timeOffset="4954">1562 1695 1906 0,'0'0'558'0,"0"0"-482"16,0 0 110-16,0 0 77 16,0 0-114-16,-8 179-77 0,6-122-22 15,2-2-19-15,0-4-5 16,-4-5 5-16,4-7-31 16,-3-9 0-16,1-10 5 15,-1-8-5-15,3-6-8 16,0-6-15-16,0 0-18 15,0-23-19-15,0-13-15 16,0-12 33-16,0-9 20 16,0-7-1-16,0-4 17 15,0-6-8-15,0 7 14 16,0 6 0-16,8 16 7 16,1 15 11-16,5 16 21 15,6 10-12-15,2 4 15 16,6 0-2-16,2 0-23 0,6 11 22 15,0-4-39-15,4-2 0 16,-1-2-9-16,0-3-9 16,-3 0-89-16,3 0-193 15,-8 0-248-15,-14 0 176 0</inkml:trace>
  <inkml:trace contextRef="#ctx0" brushRef="#br0" timeOffset="5166">1523 1908 1822 0,'0'0'561'0,"0"0"-495"16,0 0 149-16,0 0 80 16,0 0-138-16,0 0-83 15,0 0-22-15,53 16-20 16,-14-16-4-16,9 0-28 15,22-5-82-15,-12-9-183 16,-5 3-525-16</inkml:trace>
  <inkml:trace contextRef="#ctx0" brushRef="#br0" timeOffset="5472">2165 1440 2060 0,'0'0'475'0,"0"0"-429"16,0 0 212-16,0 0-25 16,0 0-82-16,0 0-82 15,92 134-27-15,-72-86 33 16,-1 8-57-16,-5 1-3 15,-6 6 10-15,-8 2 4 16,0 3-5-16,-13 0-24 16,-23 2 8-16,-7-4-8 0,-4-14-50 15,5-9-61-15,3-26-73 16,14-11-322-16,9-6-361 0</inkml:trace>
  <inkml:trace contextRef="#ctx0" brushRef="#br0" timeOffset="31282">4763 354 1136 0,'0'0'488'15,"0"0"-341"-15,0 0-78 16,0 0 8-16,0 0 37 16,-15-53-55-16,15 41-4 15,0-4-38-15,0 3 39 16,0-1 24-16,12-1-26 15,1 0 2-15,1 0 2 0,6 2-6 16,-1 1 33-16,7 2-54 16,-1-1-9-16,6 6 20 15,0 5-41-15,5 0 5 16,-2 3-6-16,-2 17 2 16,-4 5 11-16,-6 5-13 15,-10 2 0-15,-9 4 15 16,-3 2-15-16,-3 0 0 15,-23-6 1-15,-4 1-1 16,-6-8 36-16,3-4-9 16,-4-6 0-16,9-6 58 15,3-4-31-15,3-5-14 16,8 0-20-16,5 0 5 16,6 0 11-16,3 0-36 15,0 0 0-15,0 0 10 0,0 0-10 16,12 0-15-16,7 0 14 15,3 0-5-15,0 0-7 16,4 0-3-16,1 10 14 16,2 10-7-16,-2 6 2 15,2-2-4-15,-7 7 2 16,-3-1-22-16,-2-3 20 16,-8 5-28-16,-7-9 36 15,-2 3-3-15,0-4 6 16,-2-2 0-16,-18-2 0 15,-5-2 0-15,-3-5 44 16,-3-2-38-16,0-4 24 0,-2-3 21 16,3-2-33-16,-1 0-6 15,0 0 12-15,4 0-17 16,3-5 17-16,5-3-24 16,6 3 0-16,4 1 17 15,4-1-17-15,2 3-27 16,3-2-45-16,10-1-182 15,19 3-262-15,-2-3-221 0</inkml:trace>
  <inkml:trace contextRef="#ctx0" brushRef="#br0" timeOffset="31740">5689 69 1687 0,'0'0'370'0,"0"0"-196"15,0 0 8-15,0 0 29 16,0 0-47-16,0 0-58 15,0 0-58-15,-45 107 3 16,28-50 10-16,-5 11-37 0,-4 3 9 16,-1 1-12-1,-4 1-15-15,-3 0 45 0,-2-3-51 16,3-7 1-16,3-7 25 16,1-11-13-16,5-7-1 15,7-9-12-15,3-6 6 16,2-5 8-16,7-6-14 15,0-2 0-15,2-4-5 16,-1-4 5-16,4 0-31 16,0-2-16-16,0 0-16 15,0 0 3-15,0 0-98 16,0 0-5-16,9-2-30 16,18-16-107-16,-1 3-4 15,-1-2-770-15</inkml:trace>
  <inkml:trace contextRef="#ctx0" brushRef="#br0" timeOffset="34420">6419 305 1175 0,'0'0'369'0,"0"0"-216"16,0 0-22-16,0 0 20 16,0 0 34-16,0 0-36 0,0 0-60 15,-17-129 25 1,10 106 17-16,-8 1-56 0,-4-1-26 15,-6 0-1-15,-8 3-11 16,-3 3 26-16,-10 4-36 16,2 2-17-16,2 8 29 15,0-1-27-15,6 4 3 16,5 0 0-16,4 5-9 16,1 16 19-16,9 6-24 15,4 11-1-15,7 9 39 16,6 9-33-16,0 2 16 15,6 0-20-15,16-2-2 16,5-2 15-16,7-4-15 0,2-2 0 16,0-5 6-1,4-3 5-15,-1-2-11 0,-2-1 0 16,1-4 0-16,-4 4-9 16,0-2 9-16,-5 4 0 15,0 0 4-15,-7-1-2 16,-8-5-2-16,-6-3 0 15,-8-3 1-15,0-5 32 16,-3-1-33-16,-19-1 0 16,-5-6 18-16,-7-3-17 15,3-6 5-15,-5-5-5 16,3 0 5-16,-4 0 32 16,4-19-33-16,-1-12-4 15,4-4 18-15,7-10-19 16,10-7 6-16,9-1-6 0,4-8 0 15,9-5 8 1,22 3-8-16,8 1 0 0,5 1-8 16,7 6 8-16,2 7 0 15,-3 6-1-15,-3 5 1 16,-5 7 2-16,-5 3-2 16,-13 6 0-16,-7 8-2 15,-5 2 2-15,-10 6-7 16,-2 2 7-16,0 0-9 15,0 0 1-15,0 3-142 16,0 0-316-16,0 7-472 0</inkml:trace>
  <inkml:trace contextRef="#ctx0" brushRef="#br0" timeOffset="36950">4444 1312 1659 0,'0'0'383'0,"0"0"-260"15,0 0-46-15,0 0 119 0,0 0 6 16,0 0-101-16,0 0-55 16,92-11 40-16,-46 9-12 15,4-2 21-15,-1 4-52 16,7 0-19-16,1 0 36 15,4 0-29-15,3 0-1 16,5 13-28-16,10-4-2 16,8 5 30-16,10-4-30 15,6 0 0-15,8-3 6 16,-2 2-6-16,0-6-1 16,0 3 1-16,-6-1 0 15,-2-5 12-15,-6 3-12 16,-4-3 0-16,-1 0 15 0,-1 0-15 15,0 1 0-15,3 3 1 16,3-2-1-16,0 1 50 16,0-1-33-16,-8 1-11 15,-7-1 19-15,-10 3-24 16,-6-3 13-16,-10 1-14 16,-4-3 0-16,-3 0 17 15,-5 0-17-15,-5 0 0 16,-8 0 7-16,-9 0-7 15,-6 0-1-15,-8 0-33 16,-6 0-20-16,0 0 17 16,0 8-137-16,0 8-119 15,-9 0-368-15,-5 0-659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8:20.3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0 616 0,'0'0'12'16,"0"0"-12"-16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8:28.6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15 268 1741 0,'0'0'323'0,"0"0"-218"16,0 0-27-16,0 0 63 15,0 0 34-15,0 0-59 16,-15-29-94-16,15 28-1 15,15-1 14-15,7-7-12 16,0-1 18-16,9-5-40 16,0-3 18-16,2-4-19 15,-3-4 6-15,1 4-6 16,-5 0 5-16,-7 2-4 16,-6 5 19-16,-4 4 26 15,-6 4 14-15,-3 4 22 0,0 3-19 16,0 0 13-1,0 0-23-15,0 21-14 0,-5 19-5 16,-9 15-12-16,-3 16 8 16,3 6-6-16,1 1-7 15,-2-6-13-15,4-2 2 16,3-17-6-16,-1-7 11 16,4-13-11-16,0-8-6 15,1-10-3-15,4-5-55 16,0-3-59-16,0-4-109 15,0-3-272-15,11-5-157 16,1-10-1100-16</inkml:trace>
  <inkml:trace contextRef="#ctx0" brushRef="#br0" timeOffset="293">545 120 1763 0,'0'0'508'0,"0"0"-373"16,0 0 15-16,0 0 96 15,-14 130-29-15,-3-65-87 16,0 3-57-16,-2 2-25 16,2-2-1-16,0-5 20 15,0-8-66-15,3-5 15 16,0-10-6-16,4-8-10 0,-2-8-6 15,4-7-23-15,2-7-24 16,3-5-15-16,3-3-92 16,0-2-187-16,7 0-303 15,9-14-294-15</inkml:trace>
  <inkml:trace contextRef="#ctx0" brushRef="#br0" timeOffset="978">977 79 1612 0,'0'0'283'0,"0"0"-178"0,0 0 32 15,0 0 128-15,0 0-63 16,0 0-129-16,0 0-27 16,-81-76 53-16,61 76-10 15,-2 0-18-15,3 6-25 16,2 9-29-16,3 5 18 16,6 4-35-16,2 5 0 15,6 1 24-15,0 2-16 0,0 0 1 16,9 0-9-1,10-3 0-15,1-1-7 0,4-2 7 16,2-2 0-16,1 0 4 16,2-3 4-16,2 2-10 15,-4-1 2-15,1 1 0 16,-3 0 0-16,-3-1 0 16,-5 1 0-16,-8-4 5 15,-4 5 13-15,-5-5-14 16,0 1-1-16,0 1 3 15,-12-3 15-15,-7-4-15 16,-3-1-6-16,0-5 0 16,-4-1 21-16,2-7-16 15,2 0-1-15,2 0-2 16,1-7 14-16,7-14-8 0,0-6-8 16,10-3 0-16,2-5 6 15,0-3-14-15,6-5 7 16,14 1-4-16,7-3 5 15,-1 5 1-15,-2 0 0 16,-2 7 5-16,-5 3 15 16,0 2-20-16,-5 4 10 15,-5 8-10-15,-1-2 29 16,-2 3-29-16,-2 2-1 16,-2 2 0-16,0 2-3 15,0 9-43-15,3 0-100 16,-1 0-389-16,-2 9-513 0</inkml:trace>
  <inkml:trace contextRef="#ctx0" brushRef="#br0" timeOffset="1640">1574 461 1765 0,'0'0'382'0,"0"0"-267"16,0 0 115-16,0 0-2 16,0 0-51-16,0 0-111 15,0 0-31-15,120-25 29 16,-83 22-42-16,1 3-14 16,-1 0 8-16,2 0-10 0,-6 0-1 15,-2 0-5 1,-6 0-10-16,-6 0-4 0,-2 0-135 15,-3 0-71-15,-2 0-85 16,-7 5-161-16,-2-2-391 0</inkml:trace>
  <inkml:trace contextRef="#ctx0" brushRef="#br0" timeOffset="1855">1801 268 1820 0,'0'0'551'16,"0"0"-389"-16,0 0 19 15,0 0 84-15,0 0-131 0,0 0-59 16,-34 159-22-16,31-111-47 16,-1 0 19-16,4-5-25 15,0 2-50-15,0 16-55 16,0-15-279-16,0-3-540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8:32.0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0 607 1579 0,'0'0'265'16,"0"0"-195"-16,0 0 5 16,0 0 115-16,0 0 18 15,0 0-134-15,0 0-57 16,47-100 4-16,-13 99 31 16,-1 1-2-16,4 0-7 15,-6 14 1-15,-4 13 8 16,-10 0-51-16,-6 6 4 15,-11-2 7-15,0 4-1 16,-2-1-4-16,-18-1-7 0,-6-7 1 16,4-1 13-16,-3-7-13 15,9-2-1-15,2-9 12 16,7-2-11-16,5-5 11 16,2 0-12-16,0 0 1 15,0 0-3-15,0 2-11 16,17 3 13-16,5 5 4 15,6 3-4-15,0 7 0 16,0 2-1-16,-2 7 1 16,-4-3 1-16,-6 5-1 15,-5-3 0-15,-9 2 9 16,-2-4-9-16,0-4 18 0,-2 0 15 16,-20-4-3-16,-9-3 45 15,-2-3-63-15,-4-4 13 16,1-3 15-16,-1-5-25 15,8 0-10-15,0 0-5 16,10 0 0-16,4-8-12 16,13-2-149-16,2-7-114 15,17 4-279-15,11-2-415 0</inkml:trace>
  <inkml:trace contextRef="#ctx0" brushRef="#br0" timeOffset="327">759 625 1854 0,'0'0'553'15,"0"0"-465"-15,0 0 74 16,0 0 72-16,0 0-67 15,-29 129-78-15,5-68-38 16,-7 4 39-16,-3 0-47 16,-2 3-12-16,2-4 17 15,2-5-47-15,-2-6 14 16,8-6-15-16,2-9 1 16,4-5-9-16,6-13-16 15,2-5-43-15,7-5-47 0,5-5-142 16,0-5-231-16,9 0-144 15,7-7-1130-15</inkml:trace>
  <inkml:trace contextRef="#ctx0" brushRef="#br0" timeOffset="886">1137 634 1676 0,'0'0'371'0,"0"0"-138"0,0 0-57 16,0 0 31-16,0 0 10 15,0 0-116-15,0 0-57 16,-135-50-4-16,111 64-40 16,-2 10 27-16,10 0-13 15,2 2-8-15,5 4-7 16,6 0 1-16,3 2 0 15,0-1 1-15,12-1-1 16,13-1 1-16,3-3-2 16,6 0-12-16,2-2 13 15,-4 0-6-15,5-3 1 16,-4 2 4-16,-2 0-7 16,-2-1 8-16,-7 1 11 15,-5-1-11-15,-7-4-1 0,-10-1 1 16,0 1 1-16,0-3-1 15,-22 2-5-15,-9-4 5 16,-8-1 14-16,0-6-13 16,-2-6-1-16,5 0 15 15,5-6-4-15,6-16-10 16,8-13-1-16,8-11 9 16,9-6-6-16,0-8-3 15,9-7 0-15,18 5-9 16,2 7 18-16,-2 8-9 15,1 6 0-15,-3 11 0 16,-8 8 21-16,-3 4-21 16,-5 8-8-16,-4 3 7 15,0 7-55-15,12 0-188 0,-2 10-336 16,-1 7-298-16</inkml:trace>
  <inkml:trace contextRef="#ctx0" brushRef="#br0" timeOffset="1227">1607 852 2018 0,'0'0'484'0,"0"0"-435"15,0 0 82-15,0 0 103 16,0 0-75-16,0 0-129 16,0 0-15-16,164 0 4 15,-119 0-10-15,-1 5-18 16,-4-2-3-16,-3-2-66 15,-10 5-92-15,-8 2-130 16,-7-1-176-16,-10 1-29 16,-2-6-1041-16</inkml:trace>
  <inkml:trace contextRef="#ctx0" brushRef="#br0" timeOffset="1412">1814 688 1390 0,'0'0'397'0,"0"0"-78"15,0 0-48-15,0 0-5 16,0 0-4-16,0 0-121 16,0 0-36-16,-15 166-35 15,21-113-31-15,-4-5-10 16,5-3-29-16,-2-6-9 16,6 17-77-16,0-10-277 15,-5-11-476-15</inkml:trace>
  <inkml:trace contextRef="#ctx0" brushRef="#br0" timeOffset="3063">611 111 26 0,'0'0'759'0,"0"0"-570"15,0 0-53-15,0 0 66 0,0 0 23 16,0 0-70-16,0 0-60 16,3-32-28-16,0 21-11 15,2-1 39-15,4 1-15 16,-1 2 9-16,3 2 32 16,6 1-25-16,0 1 4 15,5 3-1-15,2 2-29 16,2 0 15-16,1 0-39 15,7 0 2-15,5 0 28 16,6 0-44-16,6 0 5 16,-2 0-10-16,8 0-18 15,-2 0 36-15,1 0-45 16,5 6 6-16,1 1 22 16,-1 2-27-16,6 2 14 15,3-1-15-15,3-3 1 0,2 3 5 16,0 0-6-16,0-3 0 15,1 0 7-15,-1 2-7 16,3-2 0-16,-3-2-1 16,4 1 1-16,-2-4 7 15,1 1-7-15,-1-3 0 16,-5 2-1-16,0 1 2 16,4 1-2-16,-4 0 1 15,0-2 0-15,1-1 0 16,-3-1 0-16,2 0 0 15,-4 0 6-15,-2 0-5 16,-7 4-1-16,-6-4 0 16,-9 2 0-16,-8 0 2 0,-7 1-2 15,-10 0 0-15,-4-1-9 16,-8 1 9-16,-4-1-20 16,-3 1-37-16,0-1-56 15,0 1-14-15,0 11-80 16,-3-1-151-16,-11 0-291 0</inkml:trace>
  <inkml:trace contextRef="#ctx0" brushRef="#br0" timeOffset="3678">2555 591 1624 0,'0'0'238'16,"0"0"-164"-16,0 0-66 15,0 0 174-15,0 0-16 16,0 0-103-16,0 0-32 16,135-91-18-16,-102 91 46 15,-5 2 22-15,-4 16-56 0,-10 9 12 16,-7-4-13-16,-7 8-6 16,0-3-2-16,-7 0-15 15,-12-4 23-15,-6-1 17 16,0-2-40-16,3-10 16 15,2 0 10-15,6-4-1 16,4-4-6-16,3-3-19 16,7 0 9-16,0 0-5 15,0 0-5-15,9 0-20 16,11 2 19-16,2 3-5 16,0 5 6-16,1 4-1 15,-4 2 1-15,-6 7 0 16,-1 4 0-16,-7 3 0 0,-1 2 6 15,-4 0 3 1,0-5 17-16,-7-2 29 0,-12-2 2 16,-6-3 25-16,-6-5-52 15,-7 0-23-15,1-2 16 16,-1-6-23-16,4-2 0 16,8-2-24-16,7-3-79 15,19 0-91-15,0 0-419 16,0-13-333-16</inkml:trace>
  <inkml:trace contextRef="#ctx0" brushRef="#br0" timeOffset="4009">3367 408 137 0,'0'0'1950'16,"0"0"-1642"-16,0 0-194 15,0 0 124-15,0 0 9 16,-73 160-123-16,46-97-70 16,-4 3-11-16,-3 1 43 15,1-1-45-15,-4-4-14 0,1 0 9 16,-3-9-36-1,6-5 0-15,-1-8-6 0,9-7-51 16,6-11-2-16,5-1-97 16,9-6-140-16,5 1-159 15,0-7-25-15,7-7-653 0</inkml:trace>
  <inkml:trace contextRef="#ctx0" brushRef="#br0" timeOffset="4574">3562 634 1750 0,'0'0'398'0,"0"0"-259"0,0 0 76 15,0 0 58-15,0 0-151 16,0 0-46-16,0 0-43 15,-89-86-3-15,72 86 3 16,1 6-32-16,2 16 11 16,3 5-9-16,3 4 3 15,4 5-8-15,4 1 2 16,0-1 0-16,0 1 0 16,6-2 6-16,14-6-6 15,4 4 11-15,5-3-11 16,-2 1-9-16,7-1 9 0,-3 0 1 15,2-3-1 1,-5 1-1-16,-3-1 1 0,-3 4 21 16,-2-1-12-16,-6 0 6 15,-2 1 9-15,-10-9 11 16,-2 0-2-16,0-4-27 16,-26-7 0-16,-7 3-5 15,0-7 1-15,-3-4-2 16,0-3 12-16,5 0-12 15,5-10 0-15,7-15 0 16,8-8 0-16,5-7-9 16,6-10 1-16,0-7-8 15,19-6 15-15,15-4-22 0,0-3 4 16,2 6 18 0,-5 8 1-16,0 6 9 0,-9 9-9 15,-5 9 0-15,-10 8-1 16,-7 8-42-16,0 6-247 15,0 5-525-15</inkml:trace>
  <inkml:trace contextRef="#ctx0" brushRef="#br0" timeOffset="4923">4146 49 1947 0,'0'0'323'16,"0"0"-222"-16,0 0 114 15,0 0 7-15,0 0-104 16,176-26-92-16,-135 26-26 0,1 4-59 16,3 18-151-16,-11 0-370 15,-10 0-585-15</inkml:trace>
  <inkml:trace contextRef="#ctx0" brushRef="#br0" timeOffset="5098">4168 360 2451 0,'0'0'517'0,"0"0"-443"16,0 0-15-16,0 0 76 15,0 0-23-15,154-3-112 16,-71 3-44-16,-13 0-169 16,-15 5-604-16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8:38.3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229 98 1595 0,'0'0'247'0,"0"0"-178"16,0 0-42-16,0 0 105 15,0 0 57-15,0 0-37 0,0 0-120 16,25-91-1-16,6 86 22 16,5 3-27-16,3 2 20 15,3 0-17-15,0 7-6 16,0 14 39-16,-11 4-32 15,-7 7-7-15,-7 1-2 16,-14 2-20-16,-3 0 7 16,0 3-8-16,-20-6 0 15,-4-1 8-15,-5-7-7 16,5-3 9-16,-2-6-4 16,10-5 4-16,2-4-2 15,8-4 22-15,3-2-11 16,3 0 11-16,0 0-24 0,0 0 3 15,0 2-9 1,0 1-48-16,14 4 48 0,6 6 12 16,2 2-12-16,4 2 5 15,-4 6 2-15,0 2-5 16,-3 3-1-16,-2 3 16 16,0-2-18-16,-8-1 2 15,-7-1-1-15,-2-2 0 16,0-2 1-16,-5-3 11 15,-16-5 9-15,-1-4-14 16,0-3-2-16,0-6 20 16,-1-2 4-16,-2 0-13 0,3 0-16 15,0-2-6 1,-1-4-63-16,4 6-134 0,-3 0-265 16,5 6-81-16,5 8-1127 0</inkml:trace>
  <inkml:trace contextRef="#ctx0" brushRef="#br0" timeOffset="412">0 992 1627 0,'0'0'326'16,"0"0"-254"-16,0 0 53 15,0 0 178-15,0 0-138 16,0 0-88-16,0 0 22 16,48-8-5-16,-6 8-7 15,8 3-21-15,8 2-20 16,10 0 30-16,4-2-49 15,3-3-4-15,0 2 16 16,0-2-39-16,-1 0 12 16,-5 0-12-16,-5 0 0 15,-3 0 18-15,-4 0-18 16,-10 0 0-16,-2 0-7 0,-18 6 7 16,-5-3-23-16,-7 1-44 15,-9 3-87-15,-6 3-63 16,-6 14-141-16,-22-2-133 15,-3-3-390-15</inkml:trace>
  <inkml:trace contextRef="#ctx0" brushRef="#br0" timeOffset="963">319 1281 1698 0,'0'0'398'0,"0"0"-279"15,0 0-52-15,0 0 139 16,0 0-81-16,0 0-51 16,0 0-37-16,70 19-13 15,-32-6 30-15,9 0-21 16,4-1-9-16,-4 2-14 15,1-3-1-15,-4 2-16 16,-2-1 7-16,-6 4 0 16,-2-2 147-16,-8-1-112 15,-10 0-15-15,-5-3 9 0,-5 0-28 16,-6 3 6 0,0-2 0-16,0 7 7 0,0 5 22 15,0 5-3-15,0 7 18 16,0 8-9-16,0 2-36 15,-9 3-2-15,1 1 14 16,-3 5-6-16,3-1 0 16,-1-3-11-16,4 0 7 15,-4-5 5-15,6-2-13 16,-2-8 0-16,2-2 9 16,1-5-7-16,-2-10 2 15,-1 1 2-15,-1-6-1 16,4-4 16-16,-2 0-21 15,1-6-11-15,1 3-5 16,2-4-31-16,-3 0-44 0,3 4-93 16,0 2-172-16,0-1-251 15,0-2-699-15</inkml:trace>
  <inkml:trace contextRef="#ctx0" brushRef="#br0" timeOffset="1194">550 1924 1950 0,'0'0'375'0,"0"0"-252"0,0 0 81 16,0 0 69-16,0 0-104 15,145-33-115-15,-14 26-54 16,-13-2-119-16,-4 2-677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59:13.6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4 279 1657 0,'0'0'290'0,"0"0"-145"16,0 0-52-16,0 0 88 16,0 0 27-16,0 0-63 15,-10 55-30-15,10-10 16 16,10 13-51-16,2 12-18 15,-7 10 10-15,0 1-37 16,1-1-11-16,-6-6-12 16,0-14 1-16,0-8-1 15,0-14-11-15,0-10-1 16,3-17 8-16,-3-11-8 16,3 0 0-16,-3-17 5 15,2-32-5-15,-2-18-18 16,3-16 12-16,-3-8 6 0,0-9-2 15,0 8-8 1,0 7 8-16,0 12-4 0,4 17 6 16,9 14 17-16,1 9-16 15,5 13 0-15,10 7 10 16,0 9-11-16,14 4 0 16,4 0 9-16,6 22-7 15,-3 9 8-15,-2 4-9 16,-9 7 0-16,-10 1 15 15,-17 2-16-15,-12 3 0 16,-2-3 0-16,-34-1 1 16,-11 1 5-16,-12-11-6 0,0-6 1 15,4-11-2 1,7-12-37-16,14-5-47 0,21-29-96 16,9-12-170-16,4-4-316 0</inkml:trace>
  <inkml:trace contextRef="#ctx0" brushRef="#br0" timeOffset="249">766 161 1881 0,'0'0'543'0,"0"0"-451"16,0 0 62-1,-55 173 72-15,31-94-73 0,5 5-63 16,2 6-42-16,9-2-17 16,8-4-23-16,0-7 16 15,3-9-24-15,25-16-42 16,9-12-151-16,16-19-131 16,-7-20-212-16,-7-1-303 0</inkml:trace>
  <inkml:trace contextRef="#ctx0" brushRef="#br0" timeOffset="642">991 346 977 0,'0'0'1158'0,"0"0"-892"0,0 0-116 15,0 0 99-15,0 179-47 16,0-111-99-16,0 4-28 15,12-4-39-15,0-8-12 16,-2-8-13-16,4-8-10 16,-2-14 6-16,-4-12-7 15,-3-10-54-15,-1-8 10 16,-4 0-5-16,0-36-2 16,0-12-10-16,-7-15 28 15,-3-7 27-15,-4-10 1 16,-1 0 4-16,4 2 1 0,3 10 0 15,5 13 31 1,3 17 14-16,0 13-9 0,11 16 4 16,17 5-17-16,9 4 1 15,4 0 9-15,7 0-32 16,5 0 1-16,3 0-2 16,-1 0-12-16,-2 0-39 15,-5-7-237-15,-17 2-260 16,-15 5-92-16</inkml:trace>
  <inkml:trace contextRef="#ctx0" brushRef="#br0" timeOffset="841">995 665 1914 0,'0'0'503'16,"0"0"-448"-16,0 0 72 15,0 0 46-15,0 0-75 16,0 0-44-16,178-8-54 16,-130 1-56-16,2 5-140 15,-11 2-421-15,-13 0-1032 0</inkml:trace>
  <inkml:trace contextRef="#ctx0" brushRef="#br0" timeOffset="1041">989 1027 1982 0,'0'0'548'0,"0"0"-408"0,0 0 64 16,0 0-38-16,0 0-37 16,0 0-81-16,0 0-39 15,178-27-9-15,-115 11-59 16,-3-1-119-16,22-5-328 15,-19-2-211-15,-10 7-970 0</inkml:trace>
  <inkml:trace contextRef="#ctx0" brushRef="#br0" timeOffset="1320">1672 286 1891 0,'0'0'542'0,"0"0"-325"16,0 0-26-16,0 0 44 15,0 0-72-15,0 0-61 16,0 130-12-16,12-54-57 16,-4 7-2-16,-2 7 16 15,-1 0-20-15,0-1-15 16,2-12-7-16,-2-4-5 15,-2-20-1-15,2-10-80 0,1-15-45 16,2-27-178-16,1-1-415 16,-1-7-129-16</inkml:trace>
  <inkml:trace contextRef="#ctx0" brushRef="#br0" timeOffset="1732">2091 326 2060 0,'0'0'577'15,"0"0"-509"-15,0 0 167 16,0 0-11-16,3 186-77 16,-3-118-65-16,3 2-61 15,2 0 5-15,1-4-8 0,5-7-18 16,-2-5 23-16,-2-8-23 15,0-19-7-15,-4-10-8 16,-1-10-42-16,-2-7 6 16,0-9-15-16,0-26-6 15,0-17 39-15,0-10-7 16,0-10 22-16,-9-14 17 16,1-5-6-16,3 1 5 15,-1 7 4-15,6 19 8 16,0 7 40-16,0 20-17 15,14 13 7-15,14 6 2 16,5 5-18-16,9 6-6 16,5-1-17-16,4 6-1 0,-1-1-1 15,-2 0-123-15,5 2-202 16,-12-5-447-16,-16 6-1220 16</inkml:trace>
  <inkml:trace contextRef="#ctx0" brushRef="#br0" timeOffset="1922">2150 563 2254 0,'0'0'356'0,"0"0"-268"0,0 0 6 15,0 0 66 1,0 0-130-16,193-8-30 0,-116-20-133 15,-15 5-188-15,-10 1-518 0</inkml:trace>
  <inkml:trace contextRef="#ctx0" brushRef="#br0" timeOffset="2190">2660 22 1958 0,'0'0'487'0,"0"0"-335"15,0 0 112-15,0 0-18 0,129 177-96 16,-80-108-68-16,2 15-17 16,-3 6 16-16,-12 9-36 15,-14 8-27-15,-22 0 4 16,0-1-22-16,-31-8-1 15,-11-13-55-15,1-17-47 16,-2-28-122-16,13-19-361 16,7-21-473-16</inkml:trace>
  <inkml:trace contextRef="#ctx0" brushRef="#br0" timeOffset="2367">3241 615 2121 0,'0'0'492'16,"0"0"-425"-16,0 0 35 15,167 0 54-15,-112 10-156 16,-2 8-297-16,-14-4-291 16,-15 4-797-16</inkml:trace>
  <inkml:trace contextRef="#ctx0" brushRef="#br0" timeOffset="2505">3260 1029 2053 0,'0'0'686'0,"0"0"-501"16,0 0 4-16,0 0-60 0,0 0-117 16,170-11-12-16,-106-11-322 15,-5 0-859-15</inkml:trace>
  <inkml:trace contextRef="#ctx0" brushRef="#br0" timeOffset="3317">4147 199 1646 0,'0'0'394'15,"0"0"-208"-15,0 0-131 16,0 0 124-16,0 0 44 16,-8 130-35-16,8-65-125 15,8 3-33-15,-4 0 6 16,1-5-17-16,-3-8-9 0,1-17-10 15,0-9 0 1,-3-11 9-16,0-13-9 16,0-5 0-16,0 0 0 0,0-23-23 15,-11-14-19-15,-3-14 18 16,-3-8 21-16,3-12-9 16,-3-3 12-16,7 3 0 15,3-2 0-15,7 7 2 16,0 14 17-16,17 11-19 15,17 16 1-15,8 15 32 16,5 10-33-16,9 0 15 16,3 13 11-16,-3 13-16 15,-3 0-10-15,-9 4 1 16,-10 3-1-16,-15-1 11 16,-14 2-11-16,-5 0 0 0,-10 5 0 15,-26-10 0-15,-10 3 0 16,-4-11-34-16,3-8-31 15,8-8-6-15,13-5-86 16,19-30-144-16,7-6-224 16,0 2-1285-16</inkml:trace>
  <inkml:trace contextRef="#ctx0" brushRef="#br0" timeOffset="3558">4928 62 1774 0,'0'0'487'0,"0"0"-391"0,0 0 125 16,-97 181 28 0,66-113-66-16,9 2-77 0,8-4-60 15,9-4-19-15,5-3-27 16,0-7-6-16,17-7-15 15,15-10-115-15,28-15-222 16,-14-9-340-16,-1-11-571 0</inkml:trace>
  <inkml:trace contextRef="#ctx0" brushRef="#br0" timeOffset="3925">5179 211 1605 0,'0'0'631'0,"0"0"-449"16,0 0-90-16,0 0 109 16,-24 173 12-16,21-105-103 15,3-3-46-15,0-2-55 16,0-11-2-16,0-9 4 16,11-11-11-16,-2-13 0 15,-4-14-79-15,-3-5-86 16,-2-11 77-16,0-23-5 15,0-17 14-15,0-7 60 0,0-7 9 16,-5-5 4 0,-4 0 6-16,4 2 6 0,5 9 50 15,0 15-2-15,0 15 6 16,17 13 28-16,11 3-12 16,9 13-22-16,4 0-23 15,3 0-17-15,1 5-14 16,2 5-15-16,-2-2-147 15,3 3-123-15,-16-2-186 16,-8-5-1083-16</inkml:trace>
  <inkml:trace contextRef="#ctx0" brushRef="#br0" timeOffset="4110">5185 437 675 0,'0'0'1314'0,"0"0"-1114"16,0 0-86-16,0 0 55 16,0 0-1-16,0 0-131 15,165 15-37-15,-104-15-74 16,-13-12-217-16,-12 6-385 0</inkml:trace>
  <inkml:trace contextRef="#ctx0" brushRef="#br0" timeOffset="4293">5121 707 2074 0,'0'0'490'0,"0"0"-414"16,0 0 113-16,0 0 9 15,0 0-127-15,0 0-50 16,198 5-21-16,-111-24-131 15,-15 1-322-15,-8 2-430 0</inkml:trace>
  <inkml:trace contextRef="#ctx0" brushRef="#br0" timeOffset="4728">5913 641 1532 0,'0'0'521'16,"0"0"-411"-16,0 0 16 15,0 0 80-15,-61-142-44 16,58 95-65-16,3-11-58 16,0 0-12-16,0 3 30 15,14 5-14-15,8 12-19 0,6 11 9 16,3 9-12-16,3 13 38 16,5 5-38-16,-3 5 12 15,0 27 12-15,-5 11 6 16,-6 13-6-16,-8 6-27 15,-6 4-7-15,-5 2 20 16,-6-9-17-16,0-6-3 16,0-8-11-16,0-12-52 15,0-15-90-15,0-18-205 16,7 0-354-16,5-13-716 0</inkml:trace>
  <inkml:trace contextRef="#ctx0" brushRef="#br0" timeOffset="5133">6536 221 492 0,'0'0'1607'16,"0"0"-1300"-16,0 0-140 16,0 0 139-16,-7 144-61 15,5-96-142-15,2 1-58 16,0-4-44-16,0-5 0 15,0-5 6-15,0-7-7 16,0-11-30-16,0-6-63 16,0-11-128-16,0 0 9 15,0-3-69-15,0-22 11 0,0-8 110 16,0-6 74 0,0-9 52-16,0-5 33 0,0-5 1 15,0-5 16-15,0 3 19 16,0 3 38-16,0 6 68 15,0 16 42-15,0 12 13 16,6 11-29-16,14 10-24 16,7 2-23-16,9 0-66 15,0 0-25-15,4 2-15 16,-1 5-14-16,-5-2-26 16,-4-2-146-16,1 2-109 15,-12-5-233-15,-7 2-172 0</inkml:trace>
  <inkml:trace contextRef="#ctx0" brushRef="#br0" timeOffset="5318">6516 397 1846 0,'0'0'339'0,"0"0"-221"16,0 0 107-16,0 0-24 15,0 0-132-15,145-8-69 16,-70-6-51-16,-16 4-186 16,-9 4-485-16</inkml:trace>
  <inkml:trace contextRef="#ctx0" brushRef="#br0" timeOffset="5568">7065 0 2041 0,'0'0'369'16,"0"0"-233"-16,0 0 120 16,0 0-10-16,0 0-90 15,0 0-84-15,145 132-19 16,-119-68-6-16,-12 3-24 15,-11 9 4-15,-3 5-27 16,0-4-87-16,-39 19-139 0,-1-19-347 16,-4-16-1775-16</inkml:trace>
  <inkml:trace contextRef="#ctx0" brushRef="#br0" timeOffset="6146">4607 984 1512 0,'0'0'557'16,"0"0"-395"-16,0 0-19 15,0 0 117-15,0 0 3 16,0 0-131-16,0 0-86 16,6 23 5-16,34-23 45 15,15 0-36-15,15 0 10 16,13 0-33-16,13 0 1 15,35 0 11-15,47 0-13 16,56 0 0-16,25 0 23 16,1 10-26-16,-23-9 7 15,-36 5-38-15,-16-3 5 16,-18 2-7-16,-33-5-1 16,-29 2-14-16,-28-2-21 0,-19 0-78 15,-8-5-87-15,-11-7-537 16,-22-5-1668-16</inkml:trace>
  <inkml:trace contextRef="#ctx0" brushRef="#br0" timeOffset="6845">4306 1604 1662 0,'0'0'389'16,"0"0"-255"-16,0 0 92 0,0 0 39 15,0 151-54-15,0-79-96 16,-3 7-12-16,-2-12-31 16,3-4-24-16,2-13-15 15,0-13-27-15,0-8 1 16,0-19-7-16,0-8 0 16,0-2-6-16,0-5-25 15,0-25-25-15,0-15 23 16,0-10 5-16,0-11 8 15,0-7 4-15,0-5 16 16,0 1-6-16,0 2 6 16,0 6 0-16,2 17 5 0,15 15-4 15,10 14 7-15,7 16-6 16,5 7 8-16,6 0 26 16,-1 27-10-16,-4 10-16 15,-8 9 17-15,-15 9-16 16,-10 0-5-16,-7 3-6 15,-9-3 0-15,-25-5 0 16,-7-12-8-16,-3-10-13 16,1-13-18-16,7-15-85 15,16-23-114-15,9-17-240 16,8-1-200-16</inkml:trace>
  <inkml:trace contextRef="#ctx0" brushRef="#br0" timeOffset="7103">4945 1436 1883 0,'0'0'488'16,"0"0"-404"-16,0 0 83 15,0 0 93-15,-123 133-59 16,96-70-93-16,4 5-55 15,10 0 10-15,4-2-31 16,9 1-31-16,0-12 16 0,0-6-17 16,17-10-39-1,14-9-118-15,19-25-126 0,-8-5-307 16,-4 0-306-16</inkml:trace>
  <inkml:trace contextRef="#ctx0" brushRef="#br0" timeOffset="7507">5138 1637 2090 0,'0'0'311'0,"0"0"-209"16,-28 151 142-16,20-76 36 15,-1 1-126-15,6-4-91 16,3-9-44-16,0-8 32 0,0-16-39 15,0-10-11-15,0-7-1 16,0-9-5-16,0-11-55 16,0-2-10-16,0 0-41 15,-5-27-42-15,-4-11 61 16,1-8 22-16,-1-16 32 16,-1-8 20-16,1-8 8 15,1-3 9-15,5 4 1 16,3 6 23-16,0 14-2 15,0 18 34-15,17 10 19 16,8 13 15-16,6 9 2 16,2 7-25-16,6 0-15 15,0 0 15-15,0 7-64 0,0 9 10 16,-3-9-12-16,0 1-39 16,-2-5-114-16,-8-3-307 15,-13 0-229-15</inkml:trace>
  <inkml:trace contextRef="#ctx0" brushRef="#br0" timeOffset="7704">5054 1863 1903 0,'0'0'561'0,"0"0"-444"0,0 0-5 16,0 0 112-1,0 0-78-15,0 0-93 0,179 5-53 16,-124-23-27-16,20-5-199 16,-13 3-408-16,-11 6-1457 0</inkml:trace>
  <inkml:trace contextRef="#ctx0" brushRef="#br0" timeOffset="8018">5780 1441 1443 0,'0'0'1168'0,"0"0"-960"0,0 0-70 16,0 0 82-16,0 0-12 16,0 0-109-16,125 184-33 15,-100-109-8-15,-11 8-7 16,-9 7-12-16,-5 3-33 16,-7-2-6-16,-27-9-54 15,-28 4-75-15,9-29-118 16,0-12-561-16</inkml:trace>
  <inkml:trace contextRef="#ctx0" brushRef="#br0" timeOffset="8658">7654 823 1910 0,'0'0'526'16,"0"0"-449"-16,0 0-2 16,0 0 144-16,0 0-34 0,0 0-115 15,0 0-61 1,193 26-9-16,-140-26-227 0,-12-4-522 0</inkml:trace>
  <inkml:trace contextRef="#ctx0" brushRef="#br0" timeOffset="8842">7620 1273 933 0,'0'0'1591'16,"0"0"-1364"-16,0 0-165 16,0 0 56-16,149 27-107 15,-43-31-11-15,-14-19-372 0,-9 3-2008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03:59.11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1267 0,'0'0'314'0,"0"0"-198"0,0 0-72 16,0 0 99-16,0 0 28 15,0 0-78-15,22 17-19 16,-2-15-19-16,8-2-15 16,6 0 29-16,5 0-57 15,2 0 4-15,9 0 6 16,4 3-21-16,4-3 14 15,6 2-15-15,2-2 0 16,2 2 6-16,2 1-6 16,-3 3 0-16,3-1-1 15,0 0 13-15,0-3-18 16,-2 3 6-16,0-3 0 16,-1-2 5-16,-4 3-5 0,2-1 0 15,-4 2-8-15,1-3 23 16,-4 2-25-16,-2 0 10 15,-3-3 0-15,0 2 1 16,-3 0-1-16,1-2 0 16,-5 3-9-16,2-3 14 15,-2 3-6-15,-2-2 1 16,1 5 0-16,-1-1-5 16,4 0 5-16,-4 0 0 15,6 3 0-15,3-3 12 16,0 0-19-16,3 1 7 15,2-6 0-15,-5 0-6 0,0 0 6 16,-2 0 0-16,-1 0 12 16,-3 0-12-16,-4-4 0 15,-2 4-2-15,-2 0 2 16,-3 0 11-16,4 0-4 16,-1 0-7-16,5 0 25 15,1 0-23-15,2 0 13 16,3 0-15-16,1 0 0 15,-1 0 16-15,1 0-16 16,-5 0 0-16,5 4-7 16,-1-3 17-16,-3 1-5 15,1 2-5-15,-3-4 0 16,-3 1 39-16,-4 1-33 0,-1 2-5 16,-4-2 26-1,4-2-26-15,-4 3 18 0,3-3-19 16,3 0 1-16,-2 0 29 15,-1 0-29-15,0 2-1 16,0 1 31-16,-2 2-25 16,0-2 29-16,2-1-35 15,0-2 2-15,0 3 26 16,0-3-27-16,-2 0-1 16,0 0 21-16,-1 0-20 15,1 0-2-15,-4 0 1 16,-2 0 0-16,-3-3 6 15,-3 3-6-15,1 0 0 16,-1 0 3-16,0 0 4 16,4 0-10-16,1 0 3 0,4 0 0 15,-4 0 2 1,5 0-2-16,-1 0 0 0,-7 0-9 16,2 0 22-16,-4 0-20 15,-3 0 7-15,1 0 0 16,-6 0 50-16,-3 0-49 15,0 0 24-15,-2 0 20 16,-4 0-44-16,-2 0 14 16,-3 0-15-16,0 0 0 15,0 0 17-15,0 0-17 16,0 0-6-16,3 0 0 16,-1-2-142-16,-2-11-442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0:06.8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95 221 1542 0,'0'0'220'16,"0"0"-149"-16,0 0 35 15,0 0 24-15,0 0 23 16,0 0-27-16,25-59-70 16,-9 43 17-16,4 1-33 15,3 3-17-15,-1-1 45 16,3 2-50-16,6 3 33 16,0 2-13-16,2 4-37 15,0 2 40-15,0 0-41 0,-2 0 0 16,-9 15-5-16,-5 4 11 15,-8 8-6-15,-9-1 0 16,0 5 0-16,-6-2-14 16,-19 5 14-16,-6-7 0 15,1 1 3-15,-3-6-3 16,4-2-1-16,5-1-7 16,7-10 16-16,8-4-2 15,4-3-6-15,5-2 0 16,0 0 1-16,0 2-1 15,5 1-7-15,14 3-4 16,10 1 11-16,2 3-13 16,2 2 8-16,-3 4-2 15,-1-2-10-15,-5 7 17 16,-7-1-11-16,-5 3-1 0,-12 1 12 16,0 2-9-16,-7-1-6 15,-22-4 15-15,-5 3 35 16,-2-3-18-16,-3-5 3 15,3-5 7-15,-5-1-14 16,9-3 34-16,1-7-47 16,3 2 0-16,8-2 16 15,3 0-15-15,10 0-1 16,4 0 0-16,0 0-50 16,0 0-16-16,3-2-160 15,0-10-325-15,9-2-175 0</inkml:trace>
  <inkml:trace contextRef="#ctx0" brushRef="#br0" timeOffset="341">1007 106 1942 0,'0'0'347'16,"0"0"-205"-16,0 0-8 15,0 0 60-15,0 0-66 16,0 0-58-16,-14 128-2 0,-11-63-43 16,-6 8 8-16,0 3 43 15,2-4-46-15,-5-2 0 16,3-4-19-16,0-9-10 15,4-6 7-15,-2-8-8 16,7-11 0-16,5-9-9 16,6-6 9-16,3-12-74 15,8-5-131-15,0 0-181 16,0-5-336-16</inkml:trace>
  <inkml:trace contextRef="#ctx0" brushRef="#br0" timeOffset="1089">1428 204 742 0,'0'0'944'15,"0"0"-801"-15,0 0-49 0,0 0 33 16,0 0 60 0,0 0-11-16,0 0-110 0,4-80-23 15,-4 69 7-15,0 4 4 16,-7 2 23-16,-7 1-53 15,-1 2 0-15,-6 2 18 16,-1 0-41-16,0 2 13 16,0 20-14-16,2-1 6 15,1 3 0-15,7 9-6 16,3-1 0-16,7 6 5 16,2-3-5-16,0 1-7 15,6 2 5-15,14-6 1 16,2-2-14-16,2-6 12 15,2 2 3-15,1-2-8 16,2 2 8-16,-2-8 0 0,1 2-2 16,1 2 2-16,-5-1 23 15,-4-2-23-15,-3 4 7 16,-6-10 20-16,-8 2-27 16,-3-3 2-16,0 3 17 15,-9 2-7-15,-16-6 31 16,-8 3-42-16,-6 0-1 15,-4-7 29-15,2 0-28 16,4-7 8-16,6 0-9 16,7 0 0-16,10-7 1 15,6-18-1-15,8-7-9 16,0-12 1-16,27-6 5 0,9-2-10 16,10-4 13-16,0 3 0 15,2 6 23-15,-3 5-23 16,-6 2 0-16,-9 11 31 15,-4 5-30-15,-12 4 0 16,-6 8 10-16,-8 1-10 16,0 0-2-16,0 6-23 15,-17 5-157-15,-2 0-281 16,-1 0-564-16</inkml:trace>
  <inkml:trace contextRef="#ctx0" brushRef="#br0" timeOffset="72853">1973 515 2016 0,'0'0'259'16,"0"0"-170"-16,0 0-37 15,0 0 67-15,0 0 52 16,0 0-58-16,116 23-71 15,-68-23-16-15,3 0-18 16,-1 0 0-16,-1 0 19 16,2 0-27-16,-3-5-8 15,-7-2-22-15,-7-1-102 16,-3-7-135-16,-9 2-213 16,-11 3-151-16</inkml:trace>
  <inkml:trace contextRef="#ctx0" brushRef="#br0" timeOffset="73086">2294 328 1866 0,'0'0'379'0,"0"0"-249"16,0 0 45-16,0 0 77 15,0 0-113-15,0 0-87 0,-3 134-28 16,3-93-18 0,0-1-12-16,0-2-4 0,0 7-146 15,0-10-138-15,0-11-363 16</inkml:trace>
  <inkml:trace contextRef="#ctx0" brushRef="#br0" timeOffset="75171">2857 76 1565 0,'0'0'245'0,"0"0"-163"0,0 0-25 16,0 0 123 0,0 0-17-16,0 0-79 0,0 0-23 15,70-68-12-15,-42 63-4 16,2 5-7-16,-2 0-14 16,0 8 15-16,-5 16-27 15,-4 7-6-15,-11 6 15 16,-5 2-20-16,-3 3 9 15,0-2-10-15,-17-3 0 16,-5-4 13-16,0-7-13 16,-3-4 0-16,4-4 6 15,6-8-6-15,1-2 1 0,5-7 0 16,6-1 0-16,3 0 9 16,0 0-10-16,0 4-11 15,5-1 10-15,16 5 1 16,4 8-1-16,-1 6-9 15,-1 4 6-15,-3 4-8 16,-7 2 10-16,-4 4 2 16,-7-2 1-16,-2 2-1 15,0-1 21-15,-22-7-2 16,-3-1 26-16,-5-5 21 16,-4-4-29-16,-5-5-11 15,3-5-3-15,0-6-15 16,5-2-8-16,9 0 0 15,7-5-75-15,15-40-98 16,11 5-452-16,17 0-1274 0</inkml:trace>
  <inkml:trace contextRef="#ctx0" brushRef="#br0" timeOffset="75438">3385 108 664 0,'0'0'1624'15,"0"0"-1385"-15,0 0-144 16,0 0 123-16,-40 166-32 16,18-88-67-16,0 8-66 0,-7-4-23 15,-1 2 0-15,-1-10-29 16,3-7 6-16,1-5-7 15,5-17-81-15,1-13-46 16,13-14-170-16,6-12-284 16,2-6-180-16</inkml:trace>
  <inkml:trace contextRef="#ctx0" brushRef="#br0" timeOffset="75923">3496 244 1430 0,'0'0'617'0,"0"0"-395"15,0 0 1-15,0 0 3 16,0 0-2-16,0 0-122 16,0 0-62-16,-48-20-1 15,43 45-39-15,0 11 0 16,5 9-6-16,0 8 7 15,0 2-2-15,13 2 1 16,6 4 0-16,7-4-11 16,1-2 11-16,7-1 0 15,2-7 2-15,0-2-2 16,1-7-1-16,-9-6 0 16,-9-8 1-16,-11-13 8 15,-4 0-8-15,-4-11 0 0,0 0 7 16,-26 0-6-1,-1 0 0-15,-4-22-1 0,0-14 0 16,6-7-3-16,9-9 3 16,6-9 0-16,10 1-9 15,0-1 9-15,10 6 0 16,12 8-1-16,0 7 1 16,1 7-3-16,-4 5 3 15,-2 6 0-15,-4 6 7 16,-1 6-7-16,-5 3 0 15,2-2-11-15,-3-4-185 16,-4 0-352-16,-2 3-1144 0</inkml:trace>
  <inkml:trace contextRef="#ctx0" brushRef="#br0" timeOffset="77080">0 1103 1753 0,'0'0'346'0,"0"0"-248"16,0 0-68-16,0 0 171 16,0 0 13-16,0 0-32 15,148 22-92-15,-90-14-18 16,7 4 8-16,2 1-21 15,8 0 1-15,0 2-18 16,9-2-20-16,2-2 29 16,7 0-45-16,4-1-4 15,7-5 21-15,-1 2-21 16,9-2-2-16,-1 1 1 16,7-6 0-16,1 2 16 0,-4 4-17 15,-4-5 0-15,-5 5 11 16,-6 1-11-16,-2-2-2 15,-3 0 2-15,-1 0 0 16,-1 3 5-16,-1-8-5 16,0 5-2-16,0-3 2 15,-3 3 0-15,1-1-2 16,-4-2 1-16,-5-2 1 16,-9 1 10-16,-2 3-10 15,-5 0-2-15,-2-4 2 0,-1 5 1 16,2-3 0-1,0 4-1-15,4-3 0 0,-5 4 6 16,-3-5-6 0,-5 3 0-16,-2 0-4 0,-6 0 10 15,-4 1-12-15,-2-6 6 16,-2 0 0-16,0 0 9 16,-6 5-9-16,4-5 0 15,-6 0 0-15,-4 0 0 16,-1 0 0-16,-7 0-9 15,-7 0 9-15,-4 0 2 16,-6 0-2-16,-2 0-23 16,0 0-26-16,-17 0-137 15,-12 0-494-15,-5 0-1492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1:29.7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22 965 1371 0,'0'0'300'0,"0"0"-221"16,0 0-43-16,0 0-36 15,0 0 62-15,0 0-5 16,82-98-43-16,-57 85 11 16,3 0 5-16,2 10 14 15,-2 3 11-15,6 0-17 16,-7 2-4-16,2 20-1 0,-5 3-17 16,-7 3 12-1,-8 2-10-15,-6 2-12 0,-3 2 19 16,-3-2-25-16,-20-2 1 15,-4 0 5-15,-4-3-5 16,-3-4 18-16,4-3 9 16,2-2 5-16,3-7 40 15,8-2-20-15,6-2 2 16,5-7-13-16,4 5-12 16,2-5-13-16,0 0-17 15,0 0 0-15,10 0 1 16,12 3-1-16,7 5 0 15,-1 5-12-15,-1-5 12 16,2 13 9-16,-2-1-9 0,-4 2 0 16,-7 6-6-16,-5-1 3 15,-5-3 3-15,-6 4-1 16,0-6 1-16,-6 0 34 16,-13-7-13-16,-6 0 21 15,-6-4 16-15,-2-1-36 16,-4-8 8-16,1 1-7 15,0-3 14-15,5 0 3 16,0 0-34-16,9 0 2 16,2 0-8-16,10-5 0 15,1 0 0-15,9 0-50 16,0-3-68-16,0-10-97 16,19 3-301-16,3-2-152 0</inkml:trace>
  <inkml:trace contextRef="#ctx0" brushRef="#br0" timeOffset="362">860 929 1139 0,'0'0'892'16,"0"0"-699"-16,0 0-85 0,0 0 117 16,0 0 11-1,0 0-120-15,0 0-66 0,-48 155 23 16,23-86-31-16,-6 9 4 16,-2 0 16-16,-4 0-29 15,-1-6-6-15,1-4-18 16,4-2-9-16,2-16 22 15,3 0-22-15,3-16-3 16,3 0-3-16,7-12-16 16,5-6-49-16,7-9-43 15,3-7-140-15,0-7-96 16,20-20-220-16,2-2-510 0</inkml:trace>
  <inkml:trace contextRef="#ctx0" brushRef="#br0" timeOffset="911">1119 1132 1644 0,'0'0'266'0,"0"0"-116"16,0 0-20-16,0 0 73 15,0 0 9-15,0 0-85 16,0 0-68-16,-139-72-14 16,125 72 22-16,5 0-23 15,1 21-12-15,5 11-32 16,3 6 0-16,0 6-1 0,0 8 1 16,17-8 0-16,5 6-3 15,3-4 3-15,3-4 7 16,-3-2-6-16,3-2-2 15,-3-2-4-15,-6-9 5 16,-2-4 5-16,-5-1-5 16,-9-4 0-16,-3-3 3 15,0 2-2-15,-8-1-1 16,-21-2 0-16,-4 1 0 16,-6-5-1-16,0-10-3 15,3 0 4-15,2 0 0 16,6-10-17-16,6-12-4 15,10-11-9-15,12-7-1 0,0-3 16 16,9-4-12-16,22-3 12 16,8 0 14-16,2-2-9 15,-2 4 9-15,-5 7-8 16,-6 9 9-16,-8 3 9 16,-3 6-9-16,-10 9 0 15,0 1-1-15,-2-4-50 16,-2 6-226-16,-1 2-428 0</inkml:trace>
  <inkml:trace contextRef="#ctx0" brushRef="#br0" timeOffset="1248">1442 1449 1629 0,'0'0'314'0,"0"0"-174"16,0 0-1-16,0 0 96 0,0 0-10 15,0 0-132-15,146 78-68 16,-107-73 0-16,-5 0-13 16,-4 1-4-16,-4-6-8 15,-10 0-65-15,-5 0-61 16,-11 0-197-16,0-7-188 16,0-2-1221-16</inkml:trace>
  <inkml:trace contextRef="#ctx0" brushRef="#br0" timeOffset="1450">1616 1341 1453 0,'0'0'560'0,"0"0"-391"0,0 0-19 15,-12 134 85-15,9-94-19 16,3 3-107-16,-2-3-94 15,2-5-15-15,0-3-67 16,-3 3-152-16,1-8-391 16,-1-6-1302-16</inkml:trace>
  <inkml:trace contextRef="#ctx0" brushRef="#br0" timeOffset="2149">2173 1113 1807 0,'0'0'301'15,"0"0"-237"-15,0 0-20 16,0 0 114-16,0 0-30 16,0 0-55-16,143-56-42 15,-107 56 6-15,-2 6-2 16,-12 15-15-16,-8 8 22 16,-12 3-37-16,-2 7-4 15,0 0 21-15,-24-1-12 16,-7 3 15-16,-3-14-11 15,4 1 13-15,-1-8 26 0,5-5-24 16,10-8-19-16,8-4 17 16,5-1-22-16,3-2-5 15,0 0-18-15,17 5 18 16,8 0-12-16,3 6 3 16,2 6-10-16,1-2 13 15,-5 8 6-15,-2-1 0 16,-7 6-1-16,-2-4 1 15,-13 2-2-15,-2 1 2 16,0-4 0-16,-12 1 17 16,-15-6-7-16,-6 3 10 15,-6-11-19-15,-1-3 0 16,-2-1-1-16,6-6-1 16,9 0-49-16,6 0-30 15,21-44-105-15,0 10-312 0,0-4-343 16</inkml:trace>
  <inkml:trace contextRef="#ctx0" brushRef="#br0" timeOffset="2430">2779 1113 1925 0,'0'0'492'0,"0"0"-392"16,0 0-42-16,0 0 203 16,0 0-55-16,-5 161-100 0,-15-94-58 15,-5 4 21-15,0 1-33 16,-3-4-3-16,3-5-27 16,-1-8-5-16,4-5-1 15,3-14-35-15,4-4-62 16,2-14-86-16,7-8-196 15,3-10-279-15,3 0-583 0</inkml:trace>
  <inkml:trace contextRef="#ctx0" brushRef="#br0" timeOffset="2937">3052 1189 1744 0,'0'0'338'0,"0"0"-149"15,0 0-30-15,0 0 41 16,0 0-6-16,0 0-89 16,0 0-42-16,-77-53-45 15,62 53-2-15,5 25 6 16,3 9-20-16,5 2-4 15,2 9 2-15,0 3 0 16,9-2-5-16,10-4 5 16,6-2-21-16,3-4 10 15,0-4-10-15,3-2 11 0,-4 0-4 16,1-1 14-16,-6 5 8 16,-2-7-7-16,-9 3 21 15,-8-3 2-15,-3-1-11 16,-8 0-1-16,-20-4-12 15,-6-2-22-15,-2-2 8 16,0-12-20-16,2-2-19 16,7-4 40-16,3 0-14 15,9-21 8-15,6-14-5 16,9-15 9-16,0-10 9 16,12-3-24-16,15-5-10 15,9 7 26-15,-2 2 8 16,2 8 5-16,-3 11-6 0,-4 6 7 15,1 1-6-15,-4 11-201 16,-7 6-475-16</inkml:trace>
  <inkml:trace contextRef="#ctx0" brushRef="#br0" timeOffset="3194">3424 1477 1631 0,'0'0'403'0,"0"0"-222"16,0 0 20-16,0 0 9 16,142 0-95-16,-101 0-72 15,-2 0-24-15,-8 0-18 16,-5 0-2-16,-10 0-12 15,-5 0-137-15,-11-2-158 16,0-1-190-16,0 0-499 0</inkml:trace>
  <inkml:trace contextRef="#ctx0" brushRef="#br0" timeOffset="3381">3588 1377 82 0,'0'0'1564'16,"0"0"-1259"-16,0 0-82 16,-19 138 32-16,11-95-56 15,-1-3-117-15,4 0-82 16,-5-13-8-16,5 6-130 16,0-11-224-16,3-4-612 0</inkml:trace>
  <inkml:trace contextRef="#ctx0" brushRef="#br0" timeOffset="3712">4029 1392 1467 0,'0'0'406'16,"0"0"-236"-16,0 0-114 16,0 0 117-16,0 0 7 15,0 0-64-15,0 0-25 16,145-113-15-16,-137 113-9 16,-4 0 19-16,-4 17-21 15,0 16 9-15,0 8-6 16,0-2-36-16,-12 1-16 0,3-1-16 15,1-5-15-15,-1-4-27 16,4-5-148-16,-3 0-117 16,-1-7-338-16,7-8-1207 0</inkml:trace>
  <inkml:trace contextRef="#ctx0" brushRef="#br0" timeOffset="4011">4493 1296 1908 0,'0'0'334'0,"0"0"-200"15,0 0 153-15,0 0 16 16,-37 133-162-16,14-78-71 15,1 4 10-15,-5-4-20 16,1 8-23-16,-1-8-18 16,-2-5-18-16,5 0-1 15,0-12-18-15,5-3-35 16,6-13-61-16,-1-6-76 16,2-9-293-16,4-7-162 15,6 0-1133-15</inkml:trace>
  <inkml:trace contextRef="#ctx0" brushRef="#br0" timeOffset="4777">4773 1377 1597 0,'0'0'398'0,"0"0"-215"15,0 0-53 1,0 0 122-16,0 0-27 0,0 0-96 15,0 0-72-15,-58-43-2 16,41 43-10-16,1 7-15 16,-1 9-30-16,0 6-3 15,7 6-3-15,-2 1 10 16,4 4-10-16,4 0 3 16,4-3-19-16,0 3 22 15,0-5-49-15,0-6-6 16,4 1 29-16,4 0 11 15,4-6 5-15,-2-2-2 16,4 2 12-16,0-2 18 0,1 3-12 16,-5 0 25-16,4-2 20 15,-2 0-13-15,-2 7 11 16,2 0-7-16,2-1 13 16,-4 1 14-16,2-1-42 15,-4-1-4-15,-2-7-1 16,-3 2-12-16,-3-12 2 15,0 2-11-15,0-1 0 16,0 0 26-16,-17 2-26 16,0-7 8-16,-5 5-2 15,-4-5-7-15,2 0-1 16,2 0-20-16,2-12 12 0,4-4-3 16,1-4-31-1,4-2 18-15,5-2-1 0,6-5 2 16,0 2 12-16,12-8-3 15,15-1 11-15,10-1 2 16,1-1-6-16,8 0 7 16,2 3 1-16,-7-5 0 15,-2 10 14-15,-11 2 2 16,-6 5-2-16,-5 4 1 16,-9 3-15-16,-2 4-35 15,-6-11-185-15,0 6-431 16,0 4-824-16</inkml:trace>
  <inkml:trace contextRef="#ctx0" brushRef="#br0" timeOffset="5794">5142 631 1815 0,'0'0'359'15,"0"0"-252"-15,0 0-23 16,0 0 139-16,0 0-4 16,0 0-109-16,0 0-56 15,143 52-41-15,-93-44-13 0,11 0-77 16,-13-3-267-1,-12 0-511-15</inkml:trace>
  <inkml:trace contextRef="#ctx0" brushRef="#br0" timeOffset="5994">5120 972 2336 0,'0'0'280'0,"0"0"-193"15,0 0-30-15,0 0 63 16,198 16-120-16,-111-16-36 0,-12-8-557 16</inkml:trace>
  <inkml:trace contextRef="#ctx0" brushRef="#br0" timeOffset="7779">6323 116 1570 0,'0'0'280'15,"0"0"-202"-15,0 0 77 16,0 0 100-16,0 0-44 16,0 0-101-16,-3-50-64 15,-14 32 16-15,-6 3-7 0,-2 0-10 16,-6 6 34-1,-8 6-42-15,-5 3-10 0,-3 0-3 16,-1 30 12-16,1 9 3 16,8 18-24-16,6 8 9 15,7 5-3-15,11 5-20 16,15-5-2-16,0-2 1 16,10-10 0-16,21-5-12 15,2-11 12-15,9-7-20 16,2-12 11-16,1-5-27 15,5-16 9-15,-13-2 7 16,-8 0 6-16,-9-7 14 0,-16-11 1 16,-4-4 0-1,-20-4 14-15,-20 6-14 0,-9 0 10 16,-1 5-11-16,2 8-14 16,9 4 5-16,10 3-144 15,10 0-105-15,11 8-302 16,6 8-286-16</inkml:trace>
  <inkml:trace contextRef="#ctx0" brushRef="#br0" timeOffset="8184">5734 1000 1373 0,'0'0'711'16,"0"0"-574"-16,0 0-78 15,0 0 192-15,0 0-17 16,0 0-106-16,0 0-44 15,14 55-15-15,20-44 25 16,7 0-24-16,10-4-8 16,9-1-19-16,10-1-6 15,12 0-2-15,7-2-22 0,3 2-12 16,-7 0 8 0,-1-2-9-16,-8 4-1 0,-9-1 1 15,-12 3-30-15,-7 4-42 16,-6-3-42-16,-14 2-127 15,-25-1-74-15,-3-4-424 16,-5 2-1071-16</inkml:trace>
  <inkml:trace contextRef="#ctx0" brushRef="#br0" timeOffset="8694">5896 1427 2018 0,'0'0'346'0,"0"0"-261"16,0 0-70-16,0 0 99 15,0 0 8-15,0 0-72 16,0 0-26-16,120 8 22 15,-64-1-9-15,-3-2 2 16,2-3-29-16,-8 3-9 16,-7 5 16-16,-13-5-17 15,-7-5 1-15,-9 6 5 16,-8-1-6-16,-1-1 55 0,-2 9 1 16,0 0-6-16,0 13 36 15,-2 3-26-15,-12 12-14 16,3 7 5-16,-3 8-30 15,2 7 4-15,5 9-4 16,-3 7 17-16,5-1 2 16,0-1-34-16,-1-4-4 15,0-12 31-15,1-9-20 16,-1-8 4-16,1-12-17 16,-1-9 0-16,4-12 20 15,-1 0-20-15,-1-11-6 16,4 2 6-16,0-2-37 15,-5 0-26-15,0 0-109 0,-12-29-285 16,3 1-257-16,6-5-603 16</inkml:trace>
  <inkml:trace contextRef="#ctx0" brushRef="#br0" timeOffset="8967">5940 2002 2045 0,'0'0'387'16,"0"0"-273"-16,0 0 66 0,0 0 110 15,0 0-122-15,0 0-105 16,0 0 18-16,69 0-8 15,-16 0-6-15,10 0-20 16,3 0-47-16,1-3 0 16,12-12-47-16,-16-2-426 15,-15 2-1356-15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4:11.3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101 829 1835 0,'0'0'743'16,"0"0"-576"-16,0 0-79 15,0 0 87-15,0 0-24 16,0 0-117-16,0 0-32 15,142-25 16-15,-86 17-18 16,2 5-27-16,7 3-187 16,-15 16-516-16,-16 5-794 0</inkml:trace>
  <inkml:trace contextRef="#ctx0" brushRef="#br0" timeOffset="221">0 1263 2215 0,'0'0'338'0,"0"0"-261"16,0 0 43-16,0 0 48 15,0 0-36-15,168 28-119 16,-95-28-4-16,13 0-9 15,45-16-140-15,-20-1-227 16,-10-4-551-16</inkml:trace>
  <inkml:trace contextRef="#ctx0" brushRef="#br0" timeOffset="831">1825 20 1813 0,'0'0'339'0,"0"0"-200"0,0 0 74 16,0 0 24-16,0 0-73 15,0 0-104-15,0 0-45 16,-109-20 24-16,99 63-28 16,3 12 12-16,4 10 7 15,3 8-16-15,0-1-11 16,0 4-3-16,0-6 0 16,0-2 9-16,0-3-3 15,0-4-6-15,-19-9 0 16,-12-4 6-16,-10-8-12 15,-7-6-2-15,-5-10 8 16,-3-6-18-16,3-11 17 16,6-5 1-16,7-2 2 15,10 0-2-15,11-9 0 16,7-9-7-16,12-3 7 0,0 7-11 16,6-1 5-16,22 5-9 15,13 7 14-15,7 3-21 16,5 3 21-16,0 22-7 15,1 10 8-15,-8 5-9 16,-3 8 18-16,-10 5-9 16,-5 7 4-16,-9 4 8 15,-5 0 6-15,-5-2-2 16,-6-4-15-16,-3-6 32 16,0-13-33-16,0-9 6 15,0-12-6-15,0-9-94 16,8-9-123-16,6-5-318 15,0-17-1224-15</inkml:trace>
  <inkml:trace contextRef="#ctx0" brushRef="#br0" timeOffset="1402">2455 413 1870 0,'0'0'278'0,"0"0"-197"16,0 0 141-16,0 0 25 15,12-162-66-15,7 129-120 16,7 8-25-16,6 5 33 15,8 8-37-15,4 12 0 16,7 0 7-16,-1 11-32 16,1 23 10-16,-7 9-4 15,-8 6-11-15,-14 12 37 16,-16 4-29-16,-6 6 20 16,-19 4 12-16,-29 0-42 15,-14 1 14-15,-7-6-8 16,-3-7-5-16,2-13 26 0,8-13-27 15,9-6 1 1,14-14 11-16,11-6-12 0,15-7 0 16,6-1-12-16,7-3 12 15,0 0 2-15,7 0-2 16,15 0 0-16,11 0-6 16,6 0 3-16,5 0 3 15,4 0-14-15,2 4 14 16,-2 12 5-16,-1-1-4 15,-2-2-1-15,-6 2 11 16,-3-6-11-16,-2-1-2 16,-7-5-4-16,-4-3 5 15,-3 0-8-15,7-3-94 0,-4-12-225 16,-7-2-509-16</inkml:trace>
  <inkml:trace contextRef="#ctx0" brushRef="#br0" timeOffset="1659">3457 1017 1788 0,'0'0'352'16,"0"0"-246"-16,0 0 195 15,0 0 36-15,0 0-180 0,23 153-82 16,-23-118-23-16,-7 0-19 16,-15 0-33-16,-5 1-9 15,-1-6-148-15,3-6-157 16,11-3-386-16,5-16-1211 0</inkml:trace>
  <inkml:trace contextRef="#ctx0" brushRef="#br0" timeOffset="2062">4267 85 1947 0,'0'0'496'0,"0"0"-453"16,0 0 39-16,0 0 197 16,0 0-85-16,0 0-103 15,-51 143-10-15,12-90-45 16,-3 5 6-16,-5 2-15 16,-1 0-11-16,7-2 10 15,5-7-26-15,10-9 1 16,6-7 12-16,15-8-13 15,5-8-1-15,0-5-5 16,20-8 6-16,18-4 24 16,8-2-24-16,9 0 0 0,1-15-5 15,0 0 5-15,-6 0-25 16,-6 3-26-16,-5 4-48 16,-8 5-95-16,3 3-284 15,-10 0-76-15,-7 0-1029 0</inkml:trace>
  <inkml:trace contextRef="#ctx0" brushRef="#br0" timeOffset="2401">4381 231 1670 0,'0'0'353'0,"0"0"-231"0,0 0 48 15,0 0 159-15,0 0-102 16,-12 136-89-16,12-74-22 16,-3 8-30-16,3 6-14 15,-2 5 14-15,-1-1-63 16,1-2 11-16,-1-6 5 15,3-10-24-15,0-8 2 16,0-12-17-16,0-7-6 16,0-9-3-16,0-6-71 0,0-7-63 15,0-9-164-15,0-1-389 16,0-3-884-16</inkml:trace>
  <inkml:trace contextRef="#ctx0" brushRef="#br0" timeOffset="2688">4709 893 2134 0,'0'0'272'0,"0"0"-217"15,0 0 35-15,0 0 196 16,0 0-73-16,0 139-165 16,0-101-4-16,0-1 26 15,-10 1-34-15,-9 0-21 16,-10-3-15-16,1-3-40 16,-2 2-59-16,-1-3-203 15,9-8-357-15,5-6-373 0</inkml:trace>
  <inkml:trace contextRef="#ctx0" brushRef="#br0" timeOffset="3187">5611 251 1876 0,'0'0'342'15,"0"0"-241"-15,0 0 108 0,0 0 134 16,0 0-151-1,0 0-97-15,-146-45-7 0,94 82-49 16,-5 18 16-16,2 14 2 16,2 11-15-16,11 4-3 15,9 0-25-15,13-1-14 16,13-6 24-16,7-6-24 16,2-6-18-16,28-7 3 15,10-12-35-15,7-9 5 16,8-15-37-16,2-11 9 15,-5-11 17-15,-2 0-44 16,-11-20 77-16,-8-11 22 16,-11-3 2-16,-18-5 45 0,-2 2 5 15,-19 1 7 1,-28 7 44-16,-12 6-69 0,-5 9-20 16,0 8-13-16,3 6-32 15,18 0-160-15,16 6-594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4:10.8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584 158 1145 0,'0'0'286'0,"0"0"-26"16,0 0-101-16,0 0 29 15,-99 163 33-15,66-97-82 16,-3 11 2-16,-11 9-16 15,-6 6-38-15,-7-1 22 16,2-1-72-16,3-7 9 16,7-4 26-16,11-15-49 15,8-9 20-15,12-14-39 16,5-13 8-16,12-11 6 0,0-12-18 16,0-5 0-16,22-10 13 15,14-30-12-15,12-20-2 16,5-13-5-16,6-15 6 15,-1-8-20-15,-1-6 16 16,1-9-13-16,-5-5 5 16,-2 4 12-16,-7 7-1 15,-8 14 0-15,-12 17 1 16,-3 22 55-16,-13 17-41 16,-3 12 16-16,1 16 48 15,0 7-63-15,1 5 4 16,10 34-18-16,7 23 9 15,5 40 62-15,0 4-58 0,-5 9-13 16,0 6 41 0,-11-21-41-16,3 6 11 0,-1-13-12 15,-1-12 0-15,-6-15 15 16,-2-11-15-16,-1-10-33 16,-2-16-16-16,2-9-135 15,2-20-192-15,-2 0-378 16,-5-12-1181-16</inkml:trace>
  <inkml:trace contextRef="#ctx0" brushRef="#br0" timeOffset="212">363 663 1827 0,'0'0'547'0,"0"0"-498"15,0 0 17-15,0 0 160 16,0 0-35-16,0 0-83 16,0 0-59-16,214-13-48 15,-124 5-1-15,55 3-38 16,-22 1-310-16,-17-3-474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4:22.8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1 119 1290 0,'0'0'317'0,"0"0"-202"15,0 0-17-15,0 0-15 16,0 0 119-16,0 0-1 15,0-52-82-15,0 49-46 16,0 1-16-16,0-1-3 16,5-2 21-16,7-3-64 15,7 1-9-15,3-5 13 16,4-1-14-16,-1 5 3 16,1 3 5-16,-2 5-9 15,-4 0 58-15,-1 20-31 16,-2 26 71-16,-6 19-15 0,-5 18-37 15,-4 11-12 1,-2 0-20-16,3-3-2 0,3-11 10 16,5-10-22-16,8-12 0 15,4-10 5-15,2-13-5 16,3-8-16-16,-3-11-37 16,0-7-3-16,-2-9 38 15,-6 0-44-15,-4 0 35 16,-4-9 27-16,-7-7 1 15,-2 4 19-15,0 5 19 16,0 3 12-16,-5 4 46 16,-7 0-79-16,-2 18-5 0,0 12 10 15,6 13-23-15,3 7 9 16,5 8-9-16,0 2 1 16,0 6 8-16,5 1-9 15,12 1 0-15,-3-3 0 16,-1 1 0-16,-1-3-1 15,-10-6 1-15,-2-2 15 16,0-7 42-16,-27 0-42 16,-15-5 10-16,-14-3 16 15,-2-1-28-15,-1-10-1 16,6-7-12-16,8-9-1 16,23-13-9-16,10 0-186 15,12 0-583-15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4:24.5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2268 0,'0'0'311'16,"0"0"-186"-16,0 0-98 15,0 0 17-15,198 0 82 16,-131 0-126-16,5 0-49 16,25 0-102-16,-19 0-345 15,-16 0-274-15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4:24.7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0 540 0,'0'0'2045'0,"0"0"-1771"16,0 0-195-16,0 0-53 16,0 0 38-16,0 0 20 15,198 38-84-15,-106-38-9 16,53-5-78-16,-22-5-370 15,-15 3-640-15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4:23.7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167 140 385 0,'0'0'1299'0,"0"0"-1086"15,0 0-56-15,0 0 54 16,0 0 74-16,0 0-99 15,-39-32-67-15,39 63-19 16,0 18 3-16,0 25 16 0,0 13-44 16,2 9-29-16,-2 3 41 15,0-10-65-15,0-4-14 16,0-13 17-16,-2-9-14 16,-1-9-16-16,1-14 5 15,2-13-43-15,0-14-29 16,0-10-187-16,31-8-260 15,-4-24-41-15,-5-3-511 0</inkml:trace>
  <inkml:trace contextRef="#ctx0" brushRef="#br0" timeOffset="584">0 194 1431 0,'0'0'519'0,"0"0"-364"15,0 0-65-15,0 0 103 16,0 0-43-16,0 0-64 16,0 0-12-16,106-138-45 15,-48 112 30-15,7 10 50 16,5 5-37-16,-2 11 2 16,2 0-28-16,-5 16-16 15,-12 16 18-15,-9 8-48 16,-16 8 0-16,-13 5 6 15,-15 4 1-15,0 0 7 16,-29 2-14-16,-15-7 0 16,-9-2 46-16,-9-5-46 0,4-10 2 15,5-6 46-15,9-10-36 16,10-8 7-16,15-9 0 16,7-2-13-16,9 0 0 15,3 0-6-15,0-6-18 16,20-3 11-16,13-1 1 15,6 3 0-15,5 4-9 16,4 3 15-16,3 0-9 16,-1 22 9-16,1 9 0 15,-5 7-3-15,-7 2 9 16,-5 5-12-16,-8 2 0 16,-16 3 6-16,-10-2 32 15,0 0-32-15,-34-3 0 16,-19-6 1-16,-8 0 0 0,-11-12 34 15,-3-11-35-15,2-9 15 16,1-7 34-16,5-5-49 16,8-20 0-16,11-8 8 15,12-4-8-15,17-4-9 16,19 1-39-16,0 0-64 16,70-10-82-16,2 12-387 15,-2 4-327-15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4:25.6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485 102 1711 0,'0'0'270'0,"0"0"-164"15,0 0-3-15,0 0 101 16,0 0 34-16,-164-99-111 16,134 99-60-16,4 0 16 15,7 24-74-15,7 24 27 16,7 15 3-16,5 12-37 16,0 6 15-16,0 2-17 15,9-5 0-15,-4-5 6 16,-5-9 0-16,0-5-6 15,0-9 6-15,-22-7 10 0,-9-8-17 16,0-8 1-16,-5-7 0 16,5-8 10-1,4-9-1-15,5-3-9 0,2 0 0 16,9 0-3-16,2-3 2 16,6-4-4-16,3 2 5 15,0 3-14-15,9 2-6 16,16 0 20-16,6 7-1 15,2 24 7-15,4 6-6 16,-4 15 2-16,-8 9 7 16,-3 6 35-16,-5 6-23 15,-6-1 21-15,-5 2 8 16,-6-11-41-16,0-8 39 16,0-9-35-16,0-12-7 0,0-11 21 15,-3-11-12-15,0-7-15 16,3-2 5-16,0-3-5 15,0 0-12-15,0-5-111 16,15-10-227-16,7-8-378 0</inkml:trace>
  <inkml:trace contextRef="#ctx0" brushRef="#br0" timeOffset="1622">796 552 1687 0,'0'0'233'0,"0"0"-139"16,0 0-40-16,0 0 111 15,0 0 32-15,0 0-133 16,0 0-15-16,19 0 15 15,18 0-42-15,9-7 24 16,7-19-31-16,9-11-14 16,-1-8 27-16,1-8-28 15,-3-2 1-15,-6-2-1 16,-12 2 8-16,-7 3-8 16,-12 8 0-16,-8 9 14 15,-9 9 68-15,-1 8-40 16,-4 11 38-16,0 7-8 15,0 0-18-15,0 5 10 0,0 30-44 16,0 23-11-16,0 21 58 16,-6 13-58-16,0 8 26 15,-1 0-1-15,0-7-28 16,2-9 21-16,0-13-26 16,-2-8-1-16,2-9 37 15,-3-12-36-15,2-11 7 16,1-12-8-16,2-8-48 15,3-6-38-15,0-5-96 16,14 0-313-16,6-5-187 0</inkml:trace>
  <inkml:trace contextRef="#ctx0" brushRef="#br0" timeOffset="1881">1817 701 2039 0,'0'0'377'0,"0"0"-264"16,0 0 4-16,0 0 119 16,25 162-34-16,-23-121-136 15,1 2-3-15,-3-5-27 16,0-1-27-16,-3 1-9 15,-16-6-3-15,-3-2-105 16,0 2-84-16,2-8-322 0,9-14-284 0</inkml:trace>
  <inkml:trace contextRef="#ctx0" brushRef="#br0" timeOffset="2314">2271 238 1936 0,'0'0'380'16,"0"0"-278"-16,0 0-60 0,0 0 80 15,162-67 24-15,-104 61-13 16,7 6-71-16,0 0-41 15,-7 8 33-15,-14 23-13 16,-10 11 14-16,-23 11-24 16,-11 12-16-16,-17 10 26 15,-33 8-32-15,-15 3 6 16,-10-2 21-16,0-2-18 16,5-13 12-16,17-10-15 15,14-19-9-15,17-12 3 16,20-11-9-16,2-7 0 15,13-6 3-15,29-1 3 0,14-3 1 16,14 0-7-16,8-7-2 16,3-9-8-16,-1 1 4 15,-7 5 6-15,-6 3-13 16,-11 7-86-16,-6 0-114 16,-16 7-247-16,-15 9-469 0</inkml:trace>
  <inkml:trace contextRef="#ctx0" brushRef="#br0" timeOffset="2556">3290 869 1877 0,'0'0'350'0,"0"0"-170"0,0 0 9 16,0 0 108-16,0 0-89 15,48 146-78-15,-40-112-73 16,-3 5-27-16,-5-3 4 16,0 2-23-16,-3-1-11 15,-16-6-41-15,-3 0-121 16,0-9-190-16,7-7-388 16,10-10-1206-16</inkml:trace>
  <inkml:trace contextRef="#ctx0" brushRef="#br0" timeOffset="3011">3761 324 1759 0,'0'0'733'15,"0"0"-626"-15,0 0-57 16,0 0-2-16,181-73 159 15,-133 71-63-15,-4 2-110 16,-10 2 16-16,-11 23-41 16,-13 5-8-16,-10 8 43 15,0 8-44-15,-24-4 9 0,-5 0-9 16,0-7-35 0,3-7 20-16,9-8-36 0,6-5 11 15,11-7 1 1,0-3-66-16,8 0 26 0,23 0 40 15,6 2-25-15,1 4 58 16,4 3-3-16,0 7 9 16,-3 6 38-16,-5 6 12 15,-7 4 37-15,-4 6 1 16,-10 0-43-16,-10 2 34 16,-3-3-34-16,0 1-12 15,-19-3 26-15,-15-5-47 16,-8-4 25-16,-5-6-10 15,0-5-27-15,-1-8 0 16,9-4-3-16,8-8-102 0,14 0-207 16,12-8-563-16</inkml:trace>
  <inkml:trace contextRef="#ctx0" brushRef="#br0" timeOffset="3248">4785 994 2514 0,'0'0'346'16,"0"0"-228"-16,0 0-72 16,31 141 119-16,-31-93 10 15,0-1-126-15,-15 0-13 16,-14 0-36-16,-2-8-30 0,-3-1-67 15,3-3-180-15,9-13-399 16,8-9-571-16</inkml:trace>
  <inkml:trace contextRef="#ctx0" brushRef="#br0" timeOffset="3582">5383 126 2526 0,'0'0'305'0,"0"0"-305"16,0 0 0 0,0 0 106-16,0 0 36 0,-70 170-26 15,24-107-80-15,2 2-26 16,11-2 22-16,8-10-25 15,16-12 7-15,9-2 1 16,0-11-3-16,29-8-2 16,15-5-10-16,9-8 1 15,11-5-8-15,6-2 7 16,-1 0 0-16,-2 0-1 16,-9 0-41-16,-7 0-53 15,-6 11-153-15,-11-1-332 0,-12 0-356 16</inkml:trace>
  <inkml:trace contextRef="#ctx0" brushRef="#br0" timeOffset="3830">5812 268 352 0,'0'0'2188'0,"0"0"-1890"15,-33 187-188-15,21-86-7 16,4 6 103-16,2-2-57 16,6 1-104-16,0-8-6 0,0-8-39 15,0-7-6 1,0-7 5-16,0-14-92 0,0-9-23 16,0-2-130-16,0-14-290 15,-3-14-237-15</inkml:trace>
  <inkml:trace contextRef="#ctx0" brushRef="#br0" timeOffset="4364">6146 78 2333 0,'0'0'264'16,"0"0"-255"-16,0 0 3 16,143-38 143-16,-107 38 71 15,-3 22-62-15,-4 26-78 16,-7 15 2-16,-5 8-24 16,0 6-7-16,-3-1-6 15,3-6-42-15,2-7-8 16,6-13-1-16,6-10-2 15,2-9-11-15,9-14-14 16,-1-6-21-16,2-11 30 16,-7 0-35-16,-11 0 10 15,-11 0 33-15,-12-9 20 0,-2 2-4 16,0 7 6-16,-19 0-11 16,-9 2 40-16,-2 25-40 15,-1 14 4-15,6 7 44 16,8 7-49-16,8 6 35 15,7 1-23-15,2 4-12 16,0-1 18-16,14 3-18 16,20-2 0-16,4 3 63 15,6-6-61-15,-5-3 20 16,-10-7 5-16,-18-9-21 16,-11-3 30-16,-16-5-36 15,-35-6 0-15,-19-6-1 16,-7-6 1-16,-8-8-47 15,-28-5-46-15,23-5-172 16,11 0-687-16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4:31.3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1120 143 1818 0,'0'0'186'0,"0"0"-101"16,0 0-84-16,0 0 35 16,0 0 151-16,0 0-62 15,-148-114-48-15,103 101-41 16,-1 5-20-16,-10 3 40 15,-9 5-17-15,-7 0 3 16,-10 11-23-16,-7 13-17 0,-3 11 10 16,0 8-11-16,9 7 22 15,7 6 29-15,15 8-37 16,11 9 27-16,13 7 14 16,21 11-27-16,10-1 13 15,6 1-23-15,11-5 2 16,25-14 39-16,15-9-48 15,8-10 25-15,10-15-20 16,10-13-1-16,7-13-1 16,6-12-15-16,3 0 0 15,-3-10-6-15,23-21-91 16,-23 10-205-16,-23-6-414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03:54.38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85 795 438 0,'0'0'826'0,"0"0"-644"15,0 0-58-15,0 0-2 0,0 0-6 16,0 0-23-16,-30-36-46 16,24 32 36-16,0 4 9 15,4 0-29-15,-5 0 33 16,5 0-20-16,-1 0-8 16,3 0 18-16,-2 0-42 15,-4 8-11-15,4 15 3 16,-5 13-27-16,2 14-7 15,2 10-2-15,3 8 0 16,0 2 22-16,0 1-22 16,3-3 9-16,5-5-9 15,1-3 6-15,1-11-12 16,-1-3 6-16,-1-12 0 0,4-8 3 16,-1-8 3-1,0-8-6-15,6-9 0 0,2-1 0 16,12 0-21-16,3-27-24 15,7-12 9-15,2-14-19 16,1-8-40-16,-5-3-10 16,-3-5-1-16,-2 4-34 15,-3 0 69-15,-9 4 42 16,-8 6 29-16,-4 5 10 16,-3 5 24-16,-7 5 82 15,0 4 26-15,0 9-28 16,0 7 9-16,0 9-38 15,0 9-6-15,0 2 21 0,0 13-62 16,0 22 18 0,0 13-1-16,-3 12-46 0,-3 8 5 15,6 2-14-15,0 8 0 16,0-1 9-16,0 1 0 16,0 1-9-16,0-9 6 15,11-11 0-15,3-11-12 16,3-15-8-16,3-13-25 15,2-18 2-15,2-2-53 16,5-17 38-16,-1-21 18 16,2-10-21-16,-2-4 6 15,0 2-5-15,-2 2 42 16,-7 10 6-16,-2 11 6 16,0 12 0-16,-4 9 0 0,-2 6-24 15,1 4 12 1,-4 20 12-16,3 9 39 0,-6 6 22 15,1-3-60-15,-6 0 22 16,3-6-12-16,-3-11 0 16,3-6-22-16,-3-8 7 15,3-5 4-15,-3 0 34 16,0-12-34-16,2-18-1 16,7-8-8-16,2-5-25 15,5-2 34-15,4 5-7 16,2 7 7-16,1 13-9 15,-1 13 9-15,0 7 0 16,4 6 28-16,-1 28 29 0,-1 12 17 16,-4 10-32-16,0 1-27 15,-4-2 15-15,5-11-20 16,3-13-20-16,7-14-34 16,18-17-120-16,-3-17-177 15,-7-14-480-15</inkml:trace>
  <inkml:trace contextRef="#ctx0" brushRef="#br0" timeOffset="489">1647 1198 1650 0,'0'0'380'16,"0"0"-132"-16,0 0-83 0,0 0 35 15,0 0-21-15,-148 100-101 16,126-66-54-16,15-5-24 16,7-1 0-16,0-6-11 15,7-6 7-15,24-6-92 16,3-10-44-16,2 0-58 16,0-5 25-16,-6-22 15 15,-6 3 80-15,-12-1 76 16,-2 3 4-16,-10 4 80 15,0 8 78-15,0 5 19 16,0 5 32-16,0 5-67 16,0 27-88-16,0 21 16 0,0 15-42 15,0 15 5-15,10 9 2 16,13 8 14-16,7-8 15 16,1-4-50-16,-3-13-16 15,-6-10 48-15,-5-10-47 16,-14-12 20-16,-3-10 19 15,0-11-22-15,-31-7 21 16,-8-10-26-16,-5-5-7 16,-6 0 33-16,2-24-27 15,6-9-7-15,9-7-5 16,16-13-23-16,17-55-59 16,24 10-243-16,10 0-569 0</inkml:trace>
  <inkml:trace contextRef="#ctx0" brushRef="#br0" timeOffset="835">538 437 1491 0,'0'0'239'0,"0"0"-144"16,0 0 8-16,0 0 99 15,0 0 58-15,0 0-89 16,0 0-128-16,97-5 41 15,-80 32-44-15,-3 14 5 16,-6 12-23-16,-6 12-22 16,-2 5-124-16,-5 11-218 15,-14-21-308-15,-3-17-963 0</inkml:trace>
  <inkml:trace contextRef="#ctx0" brushRef="#br0" timeOffset="993">897 289 2126 0,'0'0'348'15,"0"0"-164"-15,0 0-6 16,148-141-111-16,-34 84-67 16,-13 9-294-16,-7 5-1408 0</inkml:trace>
  <inkml:trace contextRef="#ctx0" brushRef="#br0" timeOffset="2282">2870 1253 1728 0,'0'0'297'0,"0"0"-243"16,0 0 71-16,0 0 102 15,0 0-67-15,-34-138-27 16,6 129-54-16,-6 5 48 16,-5 4-45-16,-7 21-67 15,-2 21 10-15,0 11-25 16,6 11 0-16,11 3 26 15,15-5-25-15,10-3-1 16,6-13 0-16,12-10 4 16,20-11-17-16,14-15-12 15,7-10-83-15,5-8-1 16,0-32-70-16,2-10-16 16,-10-12 20-16,-8-11 4 0,-11-8 91 15,-9-11 38-15,-8-11 42 16,-9-8 19-16,-5-1 21 15,0 7 70-15,0 18 36 16,0 24 4-16,0 25-6 16,0 26 26-16,0 12-25 15,0 23-43-15,-9 33-87 16,-1 19 8-16,-2 16 7 16,4 8-21-16,2 7 0 15,6-4-9-15,0-2 0 16,6-9 8-16,16-10-8 15,7-11-12-15,3-20-33 0,8-19-142 16,2-24 45-16,2-7-11 16,-2-33-33-16,-3-14 44 15,-5-10 30-15,-10-2 94 16,-4 5 17-16,-8 10 2 16,-5 16 80-16,-7 14 78 15,0 14 50-15,0 0-44 16,0 27-123-16,-2 19 15 15,-6 10 11-15,8-2-44 16,0 1 15-16,3-12-39 16,24-13 0-16,10-15-15 15,2-15-78-15,2 0-16 16,1-23 35-16,-2-15-5 0,-10-4 40 16,-4-1 6-1,-7 8 33-15,-9 8 12 0,-6 11 0 16,-4 16 100-16,0 0-11 15,0 23-65-15,0 20 3 16,0 4-12-16,0 3-21 16,0 2 28-16,3-13-34 15,19-9 0-15,2-12 0 16,10-13-58-16,0-5 7 16,-1-7-41-16,1-27-11 15,0-8 88-15,-4-5-64 16,-2 1 64-16,-3 8 9 15,-6 13-6-15,-5 15 11 16,-7 10 2-16,-5 3 48 16,-2 29 64-16,0 11-87 0,0 5-1 15,0-1 6-15,-6-6-29 16,3-11 11-16,3-10-13 16,0-10 0-16,0-10 23 15,0 0-23-15,0-14-9 16,0-20 0-16,0-3-9 15,12-9 12-15,7 1 2 16,3 2 4-16,7 8 4 16,-2 11-4-16,-1 10 0 15,1 12 20-15,-5 2-20 16,4 7 89-16,-4 24 2 16,6 0-41-16,0 8 29 0,3-6-62 15,0-3-17 1,5-5-22-16,20-20-198 0,-12-5-245 15,-2 0-452-15</inkml:trace>
  <inkml:trace contextRef="#ctx0" brushRef="#br0" timeOffset="2838">4787 1293 1994 0,'0'0'546'15,"0"0"-406"-15,0 0 94 16,0 0 20-16,0 0-165 0,0 0-47 16,0 0-21-1,-132 45-14-15,107-14-14 0,8 2-1 16,9-3 8-16,4-1-13 16,4-3 13-16,0-6-66 15,20-7-2-15,8-11-65 16,1-2-43-16,1-2-2 15,1-24-14-15,-3-7 82 16,-6-4 8-16,-5 2 86 16,-7 5 16-16,-6 5 44 15,-4 5 124-15,0 10 22 16,0 7 28-16,0 3 8 16,-11 10-151-16,-1 26-53 15,2 14 41-15,-2 12-25 16,7 16 9-16,5 5-29 15,0 2-10-15,14 4 59 0,16-8-44 16,3-2-17-16,-2-9 22 16,-3-9-22-16,-12-9 3 15,-9-12-9-15,-7-6 0 16,0-10 33-16,-31-6-32 16,-8-5-1-16,-9-9 27 15,-5-4-26-15,3 0 4 16,6-4-5-16,5-17 0 15,8-6 32-15,14-6-32 16,14-3-5-16,3-6-7 16,20-3-18-16,24-5-10 15,35-18-70-15,-9 13-173 16,-12 7-509-16</inkml:trace>
  <inkml:trace contextRef="#ctx0" brushRef="#br0" timeOffset="3068">3628 2104 2631 0,'0'0'550'16,"0"0"-550"-16,0 0-214 16,0 0-575-16</inkml:trace>
  <inkml:trace contextRef="#ctx0" brushRef="#br0" timeOffset="5474">5427 1398 912 0,'0'0'630'0,"0"0"-511"16,0 0-78-16,0 0 70 15,0 0 32-15,0 0-59 16,0 0-34-16,-15 4-43 16,15-4-7-16,0 0 6 15,0 0-6-15,0 2-85 16,0-1-130-16,0 3-571 0</inkml:trace>
  <inkml:trace contextRef="#ctx0" brushRef="#br0" timeOffset="5660">5444 1741 1735 0,'0'0'688'0,"0"0"-477"15,0 0 13-15,0 0-2 16,0 0-58-16,0 0-164 15,0 0-155-15,28-16-810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4:31.6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 0 1521 0,'0'0'1388'0,"0"0"-1304"16,0 0-68-16,0 0 27 15,0 0 14-15,193 16 11 0,-123-11-67 16,5 0-1 0,4 4-90-16,10 11-249 0,-19-2-374 15,-19 0-970-15</inkml:trace>
  <inkml:trace contextRef="#ctx0" brushRef="#br0" timeOffset="204">0 503 2464 0,'0'0'368'0,"0"0"-232"16,0 0-127-16,0 0 9 15,0 0-2-15,184 45-16 16,-86-45-7-16,35 0-65 16,46 0-163-16,-28-5-132 15,-22-8-496-15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4:32.4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497 0 2058 0,'0'0'252'0,"0"0"-212"15,0 0-40-15,0 0 156 16,0 0 114-16,0 0-161 16,0 0-63-16,-159 31-1 15,142 21-17-15,9 10 18 16,6 4-26-16,2 0-8 16,0-1 6-16,0 0-17 15,7-4-1-15,-7-4 18 16,0-1-18-16,0-6 10 15,-22-4-10-15,-11-5 0 16,-3-5 5-16,-3-9-5 0,0-9 0 16,-1-6-1-16,4-7-16 15,6-2 11-15,4-3-4 16,9 0-16-16,9 0 25 16,8 0-57-16,0 0-2 15,3 0 6-15,21 0 20 16,10 0 33-16,5 8-6 15,6 12 7-15,-1 7-3 16,-1 11 9-16,-2 8-6 16,-2 9 15-16,-5 8 46 15,-8 1-4-15,-11 7-21 0,-6-3-1 16,-9-4 37-16,0-3-63 16,0-13 18-1,0-9-2-15,-5-13-24 0,1-11-2 16,4-9-17-16,0-6-124 15,0-8-336-15,4-15-696 0</inkml:trace>
  <inkml:trace contextRef="#ctx0" brushRef="#br0" timeOffset="2237">1055 174 1575 0,'0'0'225'15,"0"0"-159"-15,0 0 29 16,0 0 28-16,0 0 4 16,0 0-21-16,0 0-48 15,103-113 10-15,-52 103-19 0,5 4 19 16,-6 6 22-16,-3 0-89 15,-9 11 23 1,-9 14-2-16,-10 2-16 0,-7 7 3 16,-12 3-8-16,0 1-1 15,-14 1 24-15,-17 2-22 16,-8-3-2-16,-3-3 56 16,-3-8-9-16,4-4 8 15,7-7-12-15,6-2-11 16,15-6 11-16,4-6-42 15,9-2-1-15,0 0 0 16,14 0-2-16,17 0 1 16,10 0 0-16,10 0 1 15,2 8 1-15,0 5-1 0,-3 1 0 16,-6 9-6-16,-2 2 6 16,-11 5-13-16,-12 1-1 15,-10 3 14-15,-9 4 11 16,-4 2-11-16,-23 0 0 15,-12-2 11-15,-3-5 19 16,-2-6 1-16,-2-9-13 16,2-8 27-16,-1-4 17 15,6-6-61-15,0 0 14 16,8-16-1-16,9-5-3 16,8 2-11-16,9-4-55 15,5 0-19-15,5 3-42 16,51-5-228-16,-6 6-245 15,1 3-345-15</inkml:trace>
  <inkml:trace contextRef="#ctx0" brushRef="#br0" timeOffset="2481">2035 638 1562 0,'0'0'564'0,"0"0"-354"16,0 0 5-16,2 135 32 16,-2-84-13-16,0 2-131 15,-17-1-52-15,-5 4-18 16,-9-6-21-16,0-1-12 0,1-4-26 16,2-11-70-16,6-6-29 15,13-13-183-15,4-8-260 16,5-7-174-16</inkml:trace>
  <inkml:trace contextRef="#ctx0" brushRef="#br0" timeOffset="2822">2651 101 1204 0,'0'0'1114'16,"0"0"-915"-16,0 0-114 0,0 0 95 16,0 0 44-16,0 0-86 15,-81 155-80-15,43-95-32 16,-8 1 1-16,5-4 10 16,5-5 24-16,5-11-45 15,14-9-15-15,9-3 13 16,8-9-14-16,0-2 0 15,30-3-12-15,15-3 0 16,8-2 12-16,8-3-37 16,6-1-10-16,-3-1-31 15,0 2-54-15,-8 3-114 16,-6 7 73-16,-6 1-350 16,-13 0-15-16,-11-8-986 0</inkml:trace>
  <inkml:trace contextRef="#ctx0" brushRef="#br0" timeOffset="3043">2812 402 1588 0,'0'0'301'16,"0"0"-91"-16,0 0-44 16,0 0 82-16,0 0 20 15,-10 139-80-15,10-59-85 16,0 5-22-16,-4 6-27 15,-4-6-15-15,3-2-6 16,-1-10-33-16,1-11-9 0,5-4-70 16,0-8-155-1,0-11-336-15,5-17-421 0</inkml:trace>
  <inkml:trace contextRef="#ctx0" brushRef="#br0" timeOffset="3260">3251 910 2123 0,'0'0'350'16,"0"0"-207"-16,0 0-27 16,-23 142 122-16,7-99-60 15,-4-6-97-15,0-3-50 0,3-6-23 16,1-9-8-16,5-6-31 15,9-13-143-15,2 0-361 16,0 0-342-16</inkml:trace>
  <inkml:trace contextRef="#ctx0" brushRef="#br0" timeOffset="3746">3929 322 2118 0,'0'0'261'0,"0"0"-201"15,0 0-32-15,203-11 68 16,-139 8 79-16,-2-3-56 16,-9-2-53-16,-9 3-26 15,-13 0-25-15,-11 0 12 16,-18 0 22-16,-2 0-14 15,-17-1 31-15,-27-1-50 16,-14-3-7-16,-12 3-8 16,-9 2 9-16,4 0-4 15,3 3-6-15,11 2 15 16,13 0-15-16,14 0 8 16,12 14-2-16,17 14-6 15,5 8 3-15,0 9-3 0,22 5 0 16,12 2 0-16,7 4-6 15,5-1 12-15,0-3-6 16,-1 3 0-16,-6-3 1 16,-5-3 4-16,-7-1 9 15,-10 0-5-15,-11-5 13 16,-6-3-11-16,0-2 8 16,-31-6-4-16,-5 0-15 15,-7-7-7-15,2-7-20 16,7-8-105-16,15-10-166 15,9 0-418-15,10-12-826 0</inkml:trace>
  <inkml:trace contextRef="#ctx0" brushRef="#br0" timeOffset="3959">4626 934 2282 0,'0'0'371'16,"0"0"-288"-16,0 0 117 16,40 142 8-16,-40-100-112 15,0-2-42-15,-26 1-46 16,1-6-8-16,-3-6-35 16,8-1-136-16,6-10-183 0,9-8-480 15</inkml:trace>
  <inkml:trace contextRef="#ctx0" brushRef="#br0" timeOffset="4392">5798 311 2597 0,'0'0'352'16,"0"0"-277"-16,0 0-41 16,0 0 98-16,-164-25 19 15,91 44-91-15,-6 21-23 0,2 15 22 16,4 8-41-16,18 7 31 16,16 5-8-16,18 3-40 15,21 6-2-15,0-6-7 16,31 1-20-16,17-9 4 15,10-10-41-15,9-14 7 16,3-13-14-16,-6-13-28 16,-2-13 53-16,-16-7-31 15,-9 0 39-15,-11-12 33 16,-16-14 6-16,-10-4 26 16,-3-5 4-16,-41-1-29 15,-23 2 32-15,-20 5-32 16,-10 7 13-16,-4 7 16 0,9 3-30 15,20 4-9-15,31 3-95 16,21 3-275-16,20 2-440 0</inkml:trace>
  <inkml:trace contextRef="#ctx0" brushRef="#br0" timeOffset="4955">6344 75 2621 0,'0'0'321'0,"0"0"-321"15,0 0 0-15,0 0 99 16,0 0 11-16,0 0 1 15,159 11-52-15,-130 31-45 16,-2 9 30-16,2-1-28 16,4-2-8-16,3-3 30 15,3-3-38-15,3-6-18 16,6-9-31-16,-1-9-21 16,0-11 32-16,-4-7-23 15,-13 0 10-15,-14 0 42 16,-13 0-15-16,-3-2 24 15,-19 2 0-15,-25 0 9 0,-12 0-2 16,-4 13 1-16,5 12 25 16,8 10 30-16,11 7-57 15,13 6 3-15,15 2-9 16,8 5 6-16,0 4 2 16,22-2-8-16,9-2 0 15,8 1 29-15,6-4-28 16,2 3 21-16,3-2 19 15,3-2 43-15,-9-5-50 16,-13-1-34-16,-17-8 0 16,-14-4 44-16,-14-7-19 15,-32-1-23-15,-14-4-2 16,-6-8-27-16,-8-6-20 16,-14-7-98-16,18 0-397 15,8 0-698-15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4:39.3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449 485 1532 0,'0'0'225'15,"0"0"-143"-15,0 0-4 0,0 0 146 16,0 0-21-16,0 0-135 16,-16-85-12-16,5 67 14 15,-4-1-4-15,-1 3 4 16,-4 0 10-16,-2 2-37 15,-6 3 1-15,-6 2-44 16,-2 3 0-16,-3 6 37 16,-2 0-15-16,2 0 2 15,0 15-22-15,5 10-1 16,8 11 12-16,7 6-12 16,9 8-1-16,6 6 39 15,4-1-31-15,0 0-7 16,17-9-1-16,11-6 0 0,3-10-3 15,1-10 3-15,9-11-22 16,0-9 11-16,3 0-14 16,1-14-13-16,-1-18-18 15,-4-9 51-15,-10-1-13 16,-7 2 26-16,-12 2-8 16,-5 9 55-16,-6 10 2 15,0 9 24-15,0 7-25 16,0 3-6-16,0 0-8 15,0 3-42-15,0 19 0 16,0 9 16-16,0 7-5 16,11 2-10-16,0 2-1 15,6-5-18-15,3-6 6 0,4-3-152 16,21-6-81 0,-6-7-246-16,-5-6-218 0</inkml:trace>
  <inkml:trace contextRef="#ctx0" brushRef="#br0" timeOffset="294">538 0 2133 0,'0'0'351'0,"0"0"-316"0,0 0 25 15,0 0 142-15,0 0-25 16,154 120-79-16,-89-59-51 16,-4 7 7-16,-1 10 55 15,-9 8-76-15,-15 3 7 16,-16 10-8-16,-20 0-10 16,0 5-11-16,-25-2-11 15,-11-4-31-15,-3-7-11 16,-9 15-128-16,9-26-387 15,8-20-458-15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6:58.3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30 114 1610 0,'0'0'291'0,"0"0"-169"16,0 0-5-16,0 0 94 15,0 0-45-15,0 0-102 16,-26 65 26-16,26-5 4 15,7 18-14-15,3 10 16 16,2 4-59-16,-2 2 8 16,2-5-12-16,-3-5-15 15,-4-13 13-15,-3-17-31 0,-2-11 0 16,3-15 33 0,-3-15-31-16,0-13 16 0,0 0 1 15,0-21 2-15,0-24 3 16,0-14-24-16,-8-20 0 15,-3-10-7-15,-1-3 7 16,-1-6-18-16,1 3 4 16,1 5 10-16,8 8-16 15,3 14 20-15,0 13-4 16,12 16-16-16,21 15 19 16,9 15-11-16,11 9-12 15,5 2 24-15,2 29-9 16,-5 6 9-16,-11 7 0 15,-10 3-5-15,-15 1 6 16,-16 2-1-16,-3 3 1 0,-30 0 23 16,-23-2 34-16,-12 2-58 15,-4-10 0-15,8-8 28 16,8-12-28-16,14-9 0 16,22-12-36-16,20-2-126 15,28-21-341-15,7-5-308 0</inkml:trace>
  <inkml:trace contextRef="#ctx0" brushRef="#br0" timeOffset="240">989 0 2002 0,'0'0'333'0,"0"0"-162"0,0 0-74 15,-145 96 113-15,92-23-32 16,0 18-62-16,11 14-20 16,11 8-72-16,15 7 15 15,16-2-15-15,0-7-24 16,36-11-15-16,19-12-85 16,61-5-146-16,-13-26-364 15,-6-16-345-15</inkml:trace>
  <inkml:trace contextRef="#ctx0" brushRef="#br0" timeOffset="637">1353 1110 2223 0,'0'0'307'16,"0"0"-207"-16,0 0-63 15,0 0 41-15,0 0 43 16,0 0-33-16,0 0-60 16,58 3-10-16,-31-51-6 15,7-19-10-15,-3-13 18 16,-4-11-19-16,-6-10 0 0,-8-4 6 16,-7 0 3-16,-6 6-10 15,0 12 9-15,0 19 26 16,0 20 34-16,0 23-35 15,0 20-1-15,13 5-10 16,13 30-17-16,5 26 24 16,5 16-3-16,3 16-11 15,2 5 23-15,-2 2-38 16,7-4 12-16,-2-8-13 16,-2-9-6-16,-3-10-51 15,-3-14-48-15,-5-8-205 16,-9-11-230-16,-11-11-239 0</inkml:trace>
  <inkml:trace contextRef="#ctx0" brushRef="#br0" timeOffset="829">1478 899 1903 0,'0'0'642'0,"0"0"-457"16,0 0-148-16,0 0 36 15,0 0 54-15,0 0-50 16,0 0-39-16,175 0-38 16,-86-10-63-16,54-4-109 15,-20 3-287-15,-17 4-395 0</inkml:trace>
  <inkml:trace contextRef="#ctx0" brushRef="#br0" timeOffset="1199">2473 1157 2270 0,'0'0'490'16,"0"0"-432"-16,0 0-37 16,-130-132 85-16,91 69-26 15,5-5-22-15,3-7-58 16,7-3 0-16,4-5 0 15,9 3 9-15,8 2-10 16,3 11 1-16,10 12 0 0,27 14-3 16,13 14 3-16,12 11 0 15,11 16 8-15,4 0-8 16,5 18 18-16,-5 22 10 16,-9 18-4-16,-10 12 44 15,-8 5-47-15,-13 6-5 16,-8-3 25-16,-8-3-40 15,-8-9 10-15,-4-11-11 16,-4-10-36-16,4-13-19 16,-1-14-186-16,12-18-223 15,-4 0-103-15,1-15-480 0</inkml:trace>
  <inkml:trace contextRef="#ctx0" brushRef="#br0" timeOffset="1807">3115 325 1776 0,'0'0'645'0,"0"0"-446"16,0 0-93-16,0 0 89 15,0 0-2-15,0 127-44 16,0-54-91-16,0 3-39 16,8 1 26-16,6-3-45 15,1-10 0-15,1-11 10 16,-1-10-10-16,-2-16-1 15,-4-11-46-15,-7-11-6 16,-2-5 53-16,0-13-21 16,-2-24-33-16,-15-14 17 15,0-12 17-15,0-12 19 0,0-5-25 16,3-2 17 0,4 3-6-16,7 14 15 0,3 10-12 15,0 18 11-15,13 13 1 16,21 14-1-16,5 10 13 15,3 0-12-15,5 13 33 16,-4 17-24-16,-10 7 10 16,-6 4-2-16,-7-1 10 15,-11 0 9-15,-4-5-24 16,-5-5 1-16,0-7 28 16,-3-3-41-16,-11-6 11 15,4-8-11-15,1-3 1 0,6-3-9 16,3 0 8-16,3 0-43 15,25 0 14-15,5 4-5 16,7 7 20-16,-1 9-1 16,-3 8 12-16,0 7-4 15,-9 5 14-15,-3 4 20 16,-14 4 5-16,-10 0-31 16,0 0 42-16,-30-2-22 15,-15-9-19-15,-8-7 32 16,-5-10-34-16,2-15 6 15,0-5-6-15,6-1-27 16,11-28-64-16,13-36-161 16,16 7-437-16,10-2-715 0</inkml:trace>
  <inkml:trace contextRef="#ctx0" brushRef="#br0" timeOffset="2070">3570 174 2114 0,'0'0'680'16,"0"0"-526"-16,0 0-136 15,0 0 97-15,0 0 56 16,187 96-75-16,-131-36-9 16,5 10-42-16,-2 10-8 15,-3 10 32-15,-12 3-57 16,-10 8-4-16,-18 4 10 15,-16-1-18-15,0-4-15 0,-24-10-34 16,-7-14-40 0,2-16-1-16,7-25-187 0,11-18-432 15,5-17-724-15</inkml:trace>
  <inkml:trace contextRef="#ctx0" brushRef="#br0" timeOffset="2238">4412 789 2326 0,'0'0'328'15,"0"0"-168"-15,145 0-130 0,-72 0 29 16,6 0-6 0,41 0-53-16,-20 3-145 0,-16 8-551 0</inkml:trace>
  <inkml:trace contextRef="#ctx0" brushRef="#br0" timeOffset="2418">4416 1308 2882 0,'0'0'454'16,"0"0"-452"-16,0 0-2 0,158 3-2 15,-35-3-32 1,-14-3-134-16,-11-6-763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7:03.8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229 211 1445 0,'0'0'266'16,"0"0"-168"-16,0 0-29 16,0 0 126-16,0 0 21 15,22-129-67-15,1 105-35 16,2 4-59-16,8 5-1 15,3 2-1-15,3 8-8 16,-2 5 13-16,-4 0-13 0,-8 11-14 16,-11 16 10-16,-14 9-17 15,0 8 16-15,-17 6-14 16,-22 1-10-16,-6-1 35 16,1-6-26-16,3-2 1 15,4-7 12-15,12-11-37 16,8-2 9-16,9-1-10 15,8-3 0-15,0-3 2 16,0 3 10-16,22-3-12 16,9-1 3-16,8 2-3 15,5-6 0-15,4 0-24 16,2 0-25-16,1 2 2 16,-7 0-153-16,-11 12-170 15,-8-3-214-15,-16-2-961 0</inkml:trace>
  <inkml:trace contextRef="#ctx0" brushRef="#br0" timeOffset="277">0 942 1862 0,'0'0'388'0,"0"0"-286"15,0 0 45-15,0 0 44 0,0 0-71 16,0 0-29 0,0 0-47-16,64 83 23 0,4-81-21 15,9-2-31-15,13 0 48 16,4-7-56-16,7-8-6 16,-1 2 12-16,-2 5-13 15,-9 8-29-15,-8 0-123 16,3 11-125-16,-26 12-191 15,-18-3-251-15</inkml:trace>
  <inkml:trace contextRef="#ctx0" brushRef="#br0" timeOffset="685">636 1228 1721 0,'0'0'588'0,"0"0"-480"15,0 0 41-15,0 0 112 16,0 0-64-16,-156 5-92 16,122 8-69-16,-2 7-8 15,0 10 46-15,-3 10-53 16,3 10-5-16,2 8 26 16,9 7-30-16,2 6 6 15,15-1-18-15,8 0 0 16,0-3 4-16,8 0-4 15,23-10-33-15,8-7 13 16,9-12-34-16,0-14-3 0,-2-15-27 16,-3-9 22-16,-11 0 47 15,-8-23-25-15,-22-4 40 16,-2-3 8-16,-19-1 11 16,-24 1 20-16,-10 5 0 15,-8 4-15-15,0 8 31 16,8 4-46-16,11 5-9 15,14 4 0-15,17 0-25 16,20 0-174-16,23 0-426 16,11-3-281-16</inkml:trace>
  <inkml:trace contextRef="#ctx0" brushRef="#br0" timeOffset="913">1566 895 2607 0,'0'0'464'16,"0"0"-436"-16,0 0-14 16,150-41 1-16,-83 34 25 15,11 1-40-15,8 5-15 16,9 1-115-16,8 0-112 15,-25 12-435-15,-27 5-771 0</inkml:trace>
  <inkml:trace contextRef="#ctx0" brushRef="#br0" timeOffset="1098">1612 1244 1237 0,'0'0'1330'15,"0"0"-1088"-15,0 0-226 16,0 0 8-16,0 0 58 16,159 10-82-16,-60-20-6 15,68-26-125-15,-25 5-116 16,-16-1-416-16</inkml:trace>
  <inkml:trace contextRef="#ctx0" brushRef="#br0" timeOffset="1383">2944 641 1633 0,'0'0'673'0,"0"0"-559"16,72-133-77-16,-33 63 15 15,5-4 118-15,2-1-24 16,-10 7-64-16,-5 13 0 15,-9 17-3-15,-8 24 22 16,-9 14-14-16,-5 4-60 16,0 42 16-16,0 19 2 15,-9 11-14-15,-4 9-2 16,-1 0-28-16,5 1-2 0,6-6-28 16,3-5-130-16,0 8-148 15,0-21-430-15,-5-14-1105 0</inkml:trace>
  <inkml:trace contextRef="#ctx0" brushRef="#br0" timeOffset="1612">2715 1171 2417 0,'0'0'483'15,"0"0"-466"-15,0 0 43 0,0 0 58 16,212-10-7-16,-129-3-89 16,6 1-21-16,1 1-1 15,-4 7-60-15,-4 4-157 16,3 0-77-16,-20 16-356 16,-24 8-588-16</inkml:trace>
  <inkml:trace contextRef="#ctx0" brushRef="#br0" timeOffset="2088">3000 1504 2004 0,'0'0'463'0,"0"0"-406"16,0 0 22-1,0 0 64-15,0 0 28 0,0 0-156 16,0 0-3-16,-34 3-12 15,78 2 9-15,9 0 8 16,0 5-17-16,-2 6 0 16,-10 3 26-16,-10 10-26 15,-9 3 0-15,-16 7 27 16,-6 4-4-16,0 0 21 16,-25-4-24-16,-3 1 10 15,-3-11 25-15,3-7-55 16,3-6 0-16,8-6 19 15,6-3-18-15,8-4-2 16,3 2-10-16,0-3 11 0,7 8-12 16,17 1 11-16,1 6-1 15,6 6 2-15,0 4 0 16,3 3 18-16,-5 8-10 16,2 1 14-16,-9 2 52 15,-5-2-61-15,-14 4 0 16,-3-4 38-16,-25-3-21 15,-19-2-6-15,-18-7-7 16,-8-4 8-16,-5-7 4 16,-2-11-29-16,0-5-42 15,-15 0-60-15,22-16-198 0,10-3-837 16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7: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12 217 1633 0,'0'0'401'0,"0"0"-308"16,0 0-48-16,0 0 199 15,9 163-30-15,-6-63-59 16,-3 12-74-16,0 0-38 16,0-1 25-16,0-13-38 15,0-10-14-15,0-16 2 16,0-11-16-16,0-20 3 16,0-14-5-16,0-15 0 15,0-12-10-15,0 0 3 0,0-12-22 16,0-28 4-16,0-21-61 15,0-17 4-15,-3-17 17 16,-3-11 14-16,1-6 18 16,2-4-19-16,3 6 18 15,0 12 34-15,12 17-10 16,17 20 10-16,10 22 0 16,7 16 6-16,7 19 30 15,2 4-17-15,1 7-4 16,0 25 33-16,-9 1-5 15,-8 13-8-15,-14-2-23 16,-19 12-1-16,-6 4 49 16,-31 3-51-16,-22 5-7 15,-14-13 4-15,1-10-6 16,6-18-11-16,16-16-44 0,16-19-63 16,18-22-370-16,10-9-726 15</inkml:trace>
  <inkml:trace contextRef="#ctx0" brushRef="#br0" timeOffset="235">1016 0 2284 0,'0'0'371'16,"0"0"-285"-16,0 0-40 0,-164 196 108 15,103-96 6-15,8 7-23 16,11 9-100-16,14-6-26 16,23-2 6-16,5-7-17 15,22-11-42-15,65 10-128 16,-7-29-212-16,-5-19-328 0</inkml:trace>
  <inkml:trace contextRef="#ctx0" brushRef="#br0" timeOffset="554">1293 1134 1986 0,'0'0'466'0,"0"0"-450"0,0 0-15 15,0 0 23-15,22-133 26 16,0 65-41-16,-2-15-9 15,3-7 16-15,-3-11-10 16,-8 6 5-16,0 2 59 16,-3 20 4-16,-1 23 14 15,4 22 6-15,1 26-50 16,12 7 1-16,5 40 8 16,10 28 36-16,2 7-31 15,6 13-37-15,-2-3-16 16,2-4-5-16,0-9-6 15,-4-5-50-15,-3-6-162 16,-7-14-139-16,-17-20-330 0</inkml:trace>
  <inkml:trace contextRef="#ctx0" brushRef="#br0" timeOffset="727">1310 838 2228 0,'0'0'563'16,"0"0"-551"-16,0 0-6 16,0 0 18-16,162-28-2 15,-75 8-22-15,49-4-70 0,-19 0-206 16,-14 7-407-16</inkml:trace>
  <inkml:trace contextRef="#ctx0" brushRef="#br0" timeOffset="997">2016 84 2288 0,'0'0'510'0,"0"0"-398"15,0 0-100-15,0 0 37 16,0 0 77-16,170 61-33 15,-109-6-23-15,7 13-26 0,-5 9 2 16,-3 6 0-16,-16 10-32 16,-16 2-1-16,-20 9-2 15,-8-2-11-15,-3-3-18 16,-25-10-75-16,-9 0-93 16,8-26-294-16,3-23-492 0</inkml:trace>
  <inkml:trace contextRef="#ctx0" brushRef="#br0" timeOffset="1558">2889 340 2313 0,'0'0'492'16,"0"0"-476"-16,0 0 8 16,0 151 75-16,5-71 59 15,1 13-62-15,0-2-78 16,2-3 12-16,3-8-23 15,-3-9-6-15,4-14 16 16,-7-12-17-16,1-17-14 16,-3-11 14-16,-3-14-45 0,0-3 9 15,0-20-14-15,0-25-47 16,0-18 42-16,-6-14-17 16,-5-19 15-16,0-10 38 15,0-5-19-15,0-1 28 16,8 5-3-16,3 11 13 15,0 18 12-15,27 25-12 16,16 23 7-16,3 19 31 16,10 11-4-16,6 21 45 15,-4 24-1-15,-7 10-21 16,-12 8 24-16,-17 7-72 16,-20 6 6-16,-2-4 27 0,-32 1-41 15,-16-12-1-15,-10-9-9 16,-4-12-40-16,6-17 1 15,12-18-135-15,13-24-90 16,14-18-303-16,12-10-808 0</inkml:trace>
  <inkml:trace contextRef="#ctx0" brushRef="#br0" timeOffset="1828">3818 110 2397 0,'0'0'538'0,"0"0"-499"16,0 0-37-16,0 0 116 16,-161 118 8-16,113-39-18 15,6 17-59-15,9 7-15 16,13 5 17-16,14-2-51 15,6-4-1-15,11-3-14 16,26-10-77-16,33-13-137 16,-10-21-453-16,0-16-358 0</inkml:trace>
  <inkml:trace contextRef="#ctx0" brushRef="#br0" timeOffset="2484">4133 345 2133 0,'0'0'836'15,"0"0"-700"-15,0 0-117 16,0 0 20-16,-20 203 71 16,15-119-7-16,3 1-54 15,2-7-35-15,0-11 10 16,0-11-24-16,0-13-9 15,2-19 8-15,1-4-43 0,-3-20-5 16,0 0 0 0,0 0 4-16,-12-32-14 0,-7-8-47 15,2-10 22-15,-2-16 0 16,4-7 4-16,8-7 26 16,4-5 2-16,3-3 1 15,0 0 20-15,17 13-29 16,14 17 38-16,8 18 20 15,5 22-4-15,6 16 6 16,3 2 24-16,-5 25 9 16,-6 18 53-16,-9 7-19 15,-11 5 10-15,-17 3-9 16,-5-3-15-16,0-3-5 16,-19-4-25-16,-6-7-6 15,-6-14 13-15,4-4-30 16,1-16 0-16,7-4 8 15,7-3-1-15,10 0-7 0,2-10-3 16,0-11-26-16,25 3 28 16,12 2-17-16,4 5 6 15,7 11 0-15,-1 0 12 16,-2 21-1-16,-1 14 3 16,-4 15 9-16,-8 5 40 15,-3 6-50-15,-15 1 41 16,-11-6-7-16,-3-7 7 15,-20 3 7-15,-19-18-28 16,-8-2 6-16,-9-16-3 16,0-4-23-16,-3-12-2 15,0 0-5-15,9-22-41 16,14-39-64-16,14 9-177 0,11-3-445 16</inkml:trace>
  <inkml:trace contextRef="#ctx0" brushRef="#br0" timeOffset="2784">4613 54 2507 0,'0'0'521'16,"0"0"-485"-16,0 0 0 0,154 43-3 15,-93 5 67-15,6 14 11 16,3 16-63-16,0 15-12 16,-9 7-15-16,-3 9-3 15,-13 7 18-15,-18 2-36 16,-15 0 20-16,-12-6-20 16,-9-7-31-16,-27-19 6 15,-6-21-38-15,6-15-67 16,-3-27-113-16,11-13-409 15,8-10-517-15</inkml:trace>
  <inkml:trace contextRef="#ctx0" brushRef="#br0" timeOffset="2974">5805 798 2378 0,'0'0'279'0,"167"0"-279"16,-56-3-1-16,7 3-19 15,-1 0-134-15,-31 3-371 16,-30 14-1224-16</inkml:trace>
  <inkml:trace contextRef="#ctx0" brushRef="#br0" timeOffset="3146">5709 1237 1302 0,'0'0'1867'16,"0"0"-1641"-16,0 0-168 16,181 0-58-16,-91 0-11 15,44 0 1-15,-22 0-182 16,-20 0-623-16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7:13.2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329 492 788 0,'0'0'279'0,"0"0"-121"16,0 0-12-16,0 0 10 16,0 0-25-16,0 0-32 0,-25-13-10 15,16 10-44-15,4 3 7 16,-1 0 17-16,0-4-36 15,4 4-8-15,-1-2-25 16,1 2 10-16,2 0 31 16,-3 0-32-16,3 0-8 15,0 0 27-15,0 0-16 16,0 0 6-16,0 0-8 16,0 0-9-16,0 0 8 15,0 0-8-15,0 0-1 16,0 0 1-16,0 0 6 15,0 0-14-15,0-4 6 0,8 3 1 16,6-8 10-16,3 2-8 16,0-11-2-16,2-2 29 15,1-3-15-15,2-4 9 16,0-6-11-16,1-4 3 16,1-1 34-16,1-7-48 15,1 2 12-15,-1 3 23 16,-3 5 1-16,-6 4 13 15,-1 9-27-15,-6 3 5 16,-2 7 22-16,-4 8-49 16,-3 2 13-16,3 2-3 15,-3 0-10-15,0 0 6 16,0 6-7-16,0 19 0 16,0 16 57-16,-6 12-42 15,-8 10 2-15,1 7 4 0,2-2-8 16,-4-3-4-16,4-2-9 15,-2-8 0-15,1-3 0 16,0-3 0-16,10-9-100 16,2-3-93-16,0 0-146 15,0-6-155-15,0-8-1086 0</inkml:trace>
  <inkml:trace contextRef="#ctx0" brushRef="#br0" timeOffset="804">0 1126 1603 0,'0'0'265'16,"0"0"-144"-16,0 0-100 0,0 0 103 15,0 0 94-15,0 0-79 16,0 0-27-16,145 44-45 16,-79-37 6-16,11 2-6 15,3 4-49-15,1-3 12 16,0 1-24-16,-9-1-5 16,-5 1-2-16,-8 3-91 15,0 3-124-15,-20-2-266 16,-15-2-232-16</inkml:trace>
  <inkml:trace contextRef="#ctx0" brushRef="#br0" timeOffset="1267">179 1672 1443 0,'0'0'624'16,"0"0"-447"-16,0 0-105 15,0 0 32-15,0 0 18 16,0 0-60-16,0 0-23 16,63-104-27-16,-12 85-3 15,4 8 50-15,1 6-21 0,-6 5 14 16,-8 0-28-16,-16 16-9 15,-16 19 26-15,-10 5 4 16,-5 15-12-16,-31 0 11 16,-15 8-31-16,-4-1 11 15,-6-3-18-15,-1-12 12 16,9-4 45-16,11-15-33 16,9-7-15-16,8-7 19 15,13-4-26-15,7-8 10 16,5 1-18-16,0 4 0 15,22-2 5-15,12 3-5 16,10 2 0-16,6-1-8 16,6-3 8-16,3-6 0 0,2 0-60 15,7 0-56 1,26 0-84-16,-14 0-387 0,-10 0-295 0</inkml:trace>
  <inkml:trace contextRef="#ctx0" brushRef="#br0" timeOffset="1533">1283 1186 2517 0,'0'0'370'16,"0"0"-282"-16,0 0-55 15,0 0 19-15,0 0 71 0,147 79-40 16,-87-51-64-16,1 1 2 16,-3 1-21-16,1 1 1 15,-8-3-3-15,-5-6-125 16,-7-5-152-16,-2-1-96 16,-12-12-221-16,-10-4-392 0</inkml:trace>
  <inkml:trace contextRef="#ctx0" brushRef="#br0" timeOffset="1721">1721 1086 1957 0,'0'0'533'16,"0"0"-383"-16,0 0 77 0,-154 155-40 15,101-93-76-15,3 0-41 16,6-7-70-16,10-5-11 15,20-9-70-15,14-19-151 16,14-9-260-16,17-13-316 0</inkml:trace>
  <inkml:trace contextRef="#ctx0" brushRef="#br0" timeOffset="2184">2620 398 2350 0,'0'0'302'15,"0"0"-213"-15,0 0-63 16,0 0 17-16,0 0 114 16,92-144-51-16,-39 136-96 15,2 5-2-15,4 3 10 0,-12 3-8 16,-10 26 5 0,-18 14-9-16,-19 15 3 0,-3 10 31 15,-35 9-39-15,-22 1 4 16,-6 0 1-16,-4-8 8 15,5-12 11-15,10-13-5 16,13-12 10-16,20-13 28 16,11-10-57-16,11-3 4 15,2 1-5-15,32-2 0 16,14 1 0-16,13-3-12 16,9-4-6-16,7 4 5 15,7-3-50-15,25 12-51 16,-20-5-220-16,-19 5-449 0</inkml:trace>
  <inkml:trace contextRef="#ctx0" brushRef="#br0" timeOffset="2449">2299 1383 2372 0,'0'0'577'0,"0"0"-577"16,0 0 0-16,0 0 44 15,0 0 74-15,0 0-40 16,220 28-59-16,-125-28-7 0,5 0 48 16,9 0-34-16,2 0-26 15,2-7-13-15,1 1-65 16,14 6-163-16,-27 0-427 15,-29 0-899-15</inkml:trace>
  <inkml:trace contextRef="#ctx0" brushRef="#br0" timeOffset="2920">2690 1859 2385 0,'0'0'321'16,"0"0"-321"-16,0 0 0 0,0 0 19 15,0 0 75-15,0 0-43 16,0 0-30-16,191-30-20 16,-143 30 5-16,-12 7-4 15,-10 19 20-15,-16 3 4 16,-10 10-25-16,0-1 13 15,-14 2-7-15,-8-5 2 16,-2-2-9-16,4-11 0 16,6 0 0-16,9-11-1 15,5 1-8-15,0-1-22 16,13-1-1-16,15 3-26 16,6-2 43-16,5 7 0 15,0 3 15-15,-6 6 3 0,-2 1 5 16,-11 7 5-16,-13 2 39 15,-7 9 11-15,0-1-3 16,-14 0-8-16,-18-3-7 16,-13-1 12-16,-6-6-39 15,-5-8 14-15,1-10-11 16,2-11-15-16,9-6-6 16,7-8-69-16,26-47-111 15,8 0-195-15,3-6-655 0</inkml:trace>
  <inkml:trace contextRef="#ctx0" brushRef="#br0" timeOffset="3165">4061 1142 2457 0,'0'0'646'16,"0"0"-646"-16,0 0-19 15,160-27 19-15,-102 27 13 16,1 0-13-16,2 0-18 16,12 34-160-16,-15-4-166 15,-21 5-511-15</inkml:trace>
  <inkml:trace contextRef="#ctx0" brushRef="#br0" timeOffset="3333">3936 1606 1913 0,'0'0'1071'16,"0"0"-864"-16,0 0-168 15,0 0-11-15,0 0 43 16,185-11-43-16,-57-6-28 15,-17 0-182-15,-16 0-675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7:17.4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204 817 1104 0,'0'0'861'15,"0"0"-614"-15,0 0-198 16,0 0 22-16,0 0 132 16,0 0-55-16,0 0-86 15,102-134-44-15,-46 66-6 16,3-5 15-16,-3-3-27 15,-5-4 0-15,-7 0 23 16,-11 2 20-16,-8 8 30 16,-8 8-19-16,-11 14 6 15,-3 15 22-15,-3 18-32 16,0 15-4-16,0 2 2 16,0 45-31-16,-12 49 5 15,-2 0-7-15,-3 19-8 0,4 3 13 16,4-18-20-16,6 9-24 15,3-16-36-15,0 14-135 16,9-21-260-16,2-19-281 0</inkml:trace>
  <inkml:trace contextRef="#ctx0" brushRef="#br0" timeOffset="278">0 1355 2254 0,'0'0'466'16,"0"0"-378"-16,0 0-76 16,0 0 46-16,0 0 87 15,0 0 6-15,142 31-104 16,-53-31-17-16,20 0-9 15,28 0-8-15,-6 0 2 16,6-5-15-16,-1-1 0 16,-24 6-30-16,31 0-146 15,-38 0-209-15,-26 13-337 0</inkml:trace>
  <inkml:trace contextRef="#ctx0" brushRef="#br0" timeOffset="788">468 1772 2246 0,'0'0'387'0,"0"0"-314"16,0 0-40-16,0 0 107 15,0 0-59-15,0 0-51 16,0 0-29-16,76 0 6 15,-20 0-5-15,7 2-2 16,2 14 18-16,-4 6 16 0,-11 6-13 16,-11 5 4-16,-13 2-25 15,-23 5 12-15,-3 3 15 16,-14-5-11-16,-25 2 2 16,-4-10 8-16,-1-3-7 15,3-6 2-15,4-10-15 16,11 0 5-16,12-6-1 15,9-3-9-15,5-2 0 16,0 5-1-16,17 6-30 16,17-1 30-16,7 9-15 15,9 7 15-15,1 8 10 16,2 11-10-16,-9 6 0 16,-8 5 9-16,-7 4-8 15,-22 3 5-15,-7-2-5 0,-5 1 17 16,-36-12 20-16,-19-5-38 15,-8-7 36-15,-14-21-6 16,2-7-24-16,-4-10 8 16,9 0-14-16,10-20-22 15,7-37-87-15,19 6-462 16,13-4-1398-16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7:21.4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0 230 1525 0,'0'0'227'16,"0"0"-148"-16,0 0-45 15,0 0 137-15,0 0-22 16,84-144-21-16,-59 122-39 16,3 2-52-16,-1 3 30 0,2 4-14 15,-2 4-18-15,-4 5 24 16,-1 4-59-16,-2 4 10 16,-6 32 39-16,-4 25 5 15,-6 39 34-15,-4 46-21 16,0 34-38-16,-12 12 25 15,-2-37-54-15,12-36 0 16,2-48 13-16,0-6-6 16,0 3-8-16,16 3 1 15,15-3-19-15,3-15 11 16,7-16-77-16,7-16-15 16,-1-16 66-16,-6-5-31 15,-1 0 13-15,-15-21 0 16,-8-1 46-16,-15 4-7 15,-2 3 19-15,-2 8-6 0,-23 7 64 16,-8 5 6-16,-6 30 0 16,-4 19 14-16,2 12-13 15,2 13 10-15,5 6-73 16,8 5 6-16,10 11 7 16,5-1-13-16,11 3-2 15,0 5-6-15,0-1 0 16,14 2 3-16,11 0-3 15,6-5-3-15,3-6-3 16,2-2 12-16,-6-6-12 16,-2-7 0-16,-11-4 6 15,-12-8 9-15,-5-3-9 16,0-10 0-16,-31-5 16 16,-5-8-16-16,-8-10 24 0,-9-2 0 15,-3-16 0-15,-6-7 20 16,4-4-44-16,5-6 0 15,6 0 17-15,11-6-17 16,13-14-5-16,17-6-82 16,9-29-160-16,26 6-240 15,7-2-561-15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7:21.8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0 178 2053 0,'0'0'390'0,"0"0"-259"15,0 0-81-15,0 0 55 16,0 0 32-16,0 0-70 15,156-42-32-15,-83 31-20 16,4 4-5-16,5 5-1 16,-4 2-9-16,-6 0-143 15,-2 14-56-15,-17 12-368 16,-25 2-327-16</inkml:trace>
  <inkml:trace contextRef="#ctx0" brushRef="#br0" timeOffset="231">6 347 1573 0,'0'0'668'0,"0"0"-427"16,0 0-125-16,0 0 23 16,0 0 1-16,0 0-100 15,0 0-4-15,117-25-27 16,-42 25 3-16,11 0-12 15,4 0-51-15,2 2-45 16,-1 5 5-16,-6 1-148 16,1 2-124-16,-21-2-111 15,-24-2-614-15</inkml:trace>
  <inkml:trace contextRef="#ctx0" brushRef="#br0" timeOffset="492">745 197 1249 0,'0'0'370'16,"0"0"-198"-16,0 0-7 15,-98-139 115-15,81 110 25 16,7 11-114-16,10 7-36 16,0 11-100-16,2 0-41 15,27 13 37-15,9 19-18 16,4 13 17-16,3 10-8 16,-3 8-34-16,-6 5 28 15,-5 0 4-15,-12 0 7 16,-11-3-5-16,-8-2-23 15,-5-4 6-15,-31-8-23 16,-6-3-2-16,-6-10-15 16,0-8-63-16,4-10-55 0,-1-18-172 15,11-2-385-15,10 0-1287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04:06.78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277 46 1520 0,'0'0'262'0,"0"0"-133"16,0 0-45-16,0 0 154 16,0 138 2-16,0-53-90 15,2 12-52-15,-2 10-35 16,3-2-17-16,-3-12 20 16,2-11-59-16,1-18-6 15,3-19-1-15,7-20-120 16,-1-15-209-16,-7-10-430 0</inkml:trace>
  <inkml:trace contextRef="#ctx0" brushRef="#br0" timeOffset="381">0 487 1835 0,'0'0'285'0,"0"0"-213"15,0 0 17-15,0 0 93 16,0 0-62-16,148 45-68 16,-87-45-38-16,4 0-4 15,-4 0 13-15,0 4-3 16,-8 8 9-16,-5 13-29 0,-15 7 0 16,-8 9 5-1,-11 4 4-15,-5 3 15 0,-9-1-7 16,0-5-9-16,0-8-1 15,0-13-7-15,0-7-1 16,0-9-5-16,0-5 6 16,0-8 0-16,0-24-12 15,0-11 5-15,0-8-1 16,0 1 8-16,0 0 0 16,0 10 1-16,8 10 0 15,6 10-1-15,8 10-34 16,7 2-97-16,17 8-110 0,0 0-117 15,-10 0-285-15</inkml:trace>
  <inkml:trace contextRef="#ctx0" brushRef="#br0" timeOffset="557">934 621 189 0,'0'0'1197'16,"0"0"-915"-16,0 0-66 15,0 0 61-15,0 0-21 16,0 158-86-16,0-112-111 15,0 0-23-15,9-3-11 16,5-4-8-16,-1-7-17 16,11-12-36-16,14-20-166 15,-4 0-270-15,-7-7-324 0</inkml:trace>
  <inkml:trace contextRef="#ctx0" brushRef="#br0" timeOffset="698">1023 384 1475 0,'0'0'862'0,"0"0"-705"16,0 0-77-16,0 0 26 15,0 0-106-15,0 0-118 16,0 0-556-16,29-42-1131 0</inkml:trace>
  <inkml:trace contextRef="#ctx0" brushRef="#br0" timeOffset="1447">1337 775 1243 0,'0'0'248'16,"0"0"-159"-16,0 0-9 16,0 0 9-16,0 0-51 15,0 0-16-15,0 0-21 16,-3 127 1-16,3-153-1 15,0-4-1-15,0-8-1 16,0 1-17-16,10-3 17 16,14 7-8-16,0 3 9 15,1 12 0-15,1 11 12 16,-4 7 10-16,0 7 28 16,1 26 40-16,-8 7 22 15,2 10 34-15,-5 4-87 16,0-5-43-16,-7 1-16 0,0-4 0 15,1-9-27 1,-3-6-45-16,0-11-24 0,2-10 20 16,4-10-22-16,1 0 26 15,10-28 47-15,6-16-32 16,10-19-9-16,5-15-1 16,10-15-77-16,7-14 31 15,12-5 48-15,2 1 55 16,3 6 10-16,-7 15 126 15,-15 17 145-15,-17 15-33 16,-14 18 54-16,-16 15-19 16,-6 7-53-16,0 11-48 0,-23 3-48 15,-7 4-42-15,-6 0-29 16,0 29-31-16,-4 6-10 16,7 12 15-16,2 13-27 15,5 9 0-15,7 9-6 16,0 8 7-16,6 1-2 15,4 2-4-15,3 0 5 16,4-8-2-16,2-15-65 16,0-14-7-16,0-17 9 15,0-17-18-15,10-16-15 16,16-2-17-16,10-20 78 16,11-14 35-16,6-3-14 15,-3 5 15-15,1 7 1 0,-10 15 30 16,-10 10 39-16,-9 0 28 15,-5 27 24-15,-8 8-2 16,-4 6-51-16,-5-4-29 16,0-4-8-16,0-8-29 15,0-8-2-15,0-17-92 16,3 0-174-16,-3 0-487 0</inkml:trace>
  <inkml:trace contextRef="#ctx0" brushRef="#br0" timeOffset="1639">963 0 2794 0,'0'0'232'0,"0"0"-232"16,0 0-114-16,0 0 76 15,229 60 30-15,-143-45-545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7:23.9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50 970 1505 0,'0'0'234'15,"0"0"-121"-15,0 0-91 16,0 0 94-16,0 0 106 16,0 0-54-16,0 0-62 15,-50 36-17-15,50-36 3 16,0-11 41-16,14-16-102 15,17-16-8-15,10-12 1 16,12-18-18-16,6-11-6 16,8-8-5-16,0-6 5 15,-2-4 19-15,-7-2-6 16,-11 12-13-16,-7 9 54 0,-10 16-13 16,-11 23 18-16,-7 19-3 15,-3 19-13-15,-4 6 19 16,5 21-55-16,2 33 37 15,5 25 17-15,2 16-27 16,-2 15-7-16,0 5-27 16,-3-5 0-16,0-5-16 15,-3-13-19-15,0-8-33 16,-3-9-72-16,-5 0-150 16,-3-19-280-16,0-18-146 0</inkml:trace>
  <inkml:trace contextRef="#ctx0" brushRef="#br0" timeOffset="191">226 595 1972 0,'0'0'509'16,"0"0"-455"-16,0 0 22 15,0 0 125-15,0 0-73 16,154 18-63-16,-76-7-65 15,8-1-2-15,33 12-171 16,-20-4-311-16,-19-1-367 0</inkml:trace>
  <inkml:trace contextRef="#ctx0" brushRef="#br0" timeOffset="407">1213 770 1852 0,'0'0'293'0,"0"0"-52"16,0 0-5-16,0 0 21 15,0 0-94-15,59 127-67 16,-59-81-47-16,0-1-16 16,-13 3-33-16,-11-1-6 15,2-5-139-15,6-2-187 16,5-14-284-16,5-13-120 0</inkml:trace>
  <inkml:trace contextRef="#ctx0" brushRef="#br0" timeOffset="1102">1738 304 1994 0,'0'0'480'15,"0"0"-410"-15,0 0 82 16,0 0 94-16,14 166-107 16,-14-90-17-16,0 2-82 15,0-2-11-15,0-6-2 16,0-7-26-16,0-12 19 16,0-10-20-16,0-13-33 15,0-16 24-15,0-9-32 0,-5-3 16 16,-4-10 17-16,-2-23-56 15,-6-15 46-15,1-15 3 16,-1-9-30-16,-3-12 37 16,4-6-20-16,1-1 3 15,10 4 23-15,5 8-23 16,0 17 16-16,20 15 0 16,18 22-24-16,13 14 33 15,5 11 0-15,2 0 5 16,-3 26 30-16,-2 7-34 15,-7 5 31-15,-15 3 1 0,-9 3-32 16,-14-2 53 0,-8-4-39-16,0-3 10 0,-13-5 28 15,-11-5-47-15,2-10 16 16,3-2-20-16,5-8 11 16,6-5-17-16,5 0 4 15,3 0-35-15,0 0 7 16,11 0-62-16,15 0 62 15,6 3 4-15,5 11-33 16,-4 11 48-16,3 11-17 16,-2 12 26-16,-3 7 17 15,-7 3-5-15,-4 2 12 16,-9 0 9-16,-11-5-18 16,0-5 35-16,-31-4-30 15,-7-9-10-15,-6-8 44 0,-7-7-46 16,-2-10 11-1,0-8 19-15,0-4-23 0,9-4 7 16,1-21-22-16,10-5-7 16,11-8-2-16,10 3-91 15,12 1-51-15,14 5-167 16,12 10-392-16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7:25.7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387 806 1991 0,'0'0'309'15,"0"0"-226"-15,0 0-67 16,0 0 174-16,0 0 10 16,0 0-104-16,0 0-25 0,-44-140-41 15,16 122 18 1,-6 6 16-16,-5 3-11 0,-5 8-19 15,-1 1-20-15,-3 0 2 16,9 17 14-16,6 8-30 16,11 3 0-16,11 3 2 15,11 3-2-15,0-2-8 16,8 4-20-16,20-5-17 16,9-4 12-16,4-6-64 15,3-11 8-15,4-4-12 16,-3-6-13-16,-3-2 37 15,-9-23 20-15,-5-16 33 16,-5-14 15-16,-10-15-1 16,-2-16 10-16,-3-9 48 15,1-10-11-15,-6 0 8 0,2 6 11 16,1 19 58-16,-3 21 20 16,0 25-65-16,-1 22 16 15,-2 12-7-15,3 15-48 16,-3 35 15-16,0 20-6 15,0 15-9-15,0 9 13 16,0 4-42-16,0-3-1 16,0-5 7-16,0-5-7 15,0-9-31-15,0-11-51 16,0-10-85-16,0-9-180 16,0-14-395-16,-8-17-563 0</inkml:trace>
  <inkml:trace contextRef="#ctx0" brushRef="#br0" timeOffset="185">126 362 1275 0,'0'0'1228'16,"0"0"-1040"-16,0 0-134 15,0 0 43-15,0 0 27 16,172-32-84-16,-93 24-40 15,37 8-85-15,-17 0-300 16,-19 0-521-16</inkml:trace>
  <inkml:trace contextRef="#ctx0" brushRef="#br0" timeOffset="608">865 734 2302 0,'0'0'144'16,"0"0"-144"-16,0 0 0 16,0 0 31-16,0 0 54 15,150-40-58-15,-91 10-26 16,2-8 7-16,-3-5-14 15,-7-7 6-15,-10-8-1 0,-10-10-5 16,-14-2 5-16,-12-6 1 16,-5 4-1-16,0 4 1 15,-16 13 39-15,-4 13-6 16,-4 18 67-16,-5 22 49 16,-1 2-37-16,-3 40-45 15,2 24-10-15,0 20 6 16,9 9 6-16,7 5-46 15,10-3 5-15,5-2-19 16,0-7 0-16,14-10-9 16,14-10-81-16,10-13-25 15,10-12-104-15,27-12-244 16,-10-11-148-16,-7-10-1188 0</inkml:trace>
  <inkml:trace contextRef="#ctx0" brushRef="#br0" timeOffset="1419">1788 620 2016 0,'0'0'562'0,"0"0"-404"16,0 0 58-16,0 0-11 16,-165-63-34-16,112 63-87 15,3 0-21-15,8 29-6 16,9 7-47-16,16 8-2 15,17 1-8-15,0 3-15 0,19-6-35 16,24-5-58 0,12-8 1-16,4-12-45 0,3-9-123 15,-6-8 17-15,-10 0 4 16,-12-3 86-16,-12-14 112 16,-11-1 56-16,-8 5 22 15,-3 6 121-15,0 2 51 16,0 5 13-16,0 0-46 15,0 0-77-15,0 16-38 16,9 2-46-16,10 6-4 16,6-3-68-16,6-7-31 15,5-2-24-15,3-6-72 16,3-6 58-16,-2 0 113 16,-8-11-68-16,-1-10 50 0,-9-8 46 15,-5-4 33-15,-5 1 94 16,-7 4 80-16,-5 8 32 15,0 8 9-15,0 12-97 16,0 0-33-16,0 20-42 16,0 25 1-16,-5 15 23 15,-7 17-44-15,2 12-10 16,-2 7 40-16,7 6-61 16,5 7 5-16,0-5 2 15,0-1-32-15,0-7 6 16,0-19-6-16,0-8 0 15,0-27-14-15,0-11 4 16,0-19-10-16,0-12 13 16,0 0 5-16,-12-25-44 15,4-18-4-15,-1-17 19 0,2-19 14 16,4-7-44-16,-1-18 25 16,1-24-3-16,1-22-8 15,2 9 4-15,0 21-5 16,0 24 21-16,9 33 15 15,13 10 0-15,12 9 12 16,4 22 10-16,4 22-9 16,6 0 19-16,0 22 2 15,-4 15 4-15,-6 11 23 16,-7 2-29-16,-9-2 7 16,-10-7 3-16,-9 2-24 15,-3-9-6-15,-5-6-26 16,-29-6-37-16,-36 1-28 15,5-5-250-15,-1-14-478 0</inkml:trace>
  <inkml:trace contextRef="#ctx0" brushRef="#br0" timeOffset="1643">1718 287 1886 0,'0'0'298'0,"0"0"-226"0,0 0 96 15,0 0-23-15,168-51-76 16,-137 51-69-16,-6 38-36 16,-6 52-218-16,-7-7-222 15,-10 3-1172-15</inkml:trace>
  <inkml:trace contextRef="#ctx0" brushRef="#br0" timeOffset="1772">1741 1635 2673 0,'0'0'302'0,"0"0"-302"15,0 0-250-15,0 0-301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8:15.3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8 181 1809 0,'0'0'125'0,"0"0"-8"0,0 0 18 15,0 0-1-15,0 0 50 16,-8-133 6-16,8 118-57 16,0 8 11-16,0 1-98 15,0 6-9-15,0 0 28 16,0 18-50-16,0 28 15 15,0 28 16-15,0 22-1 16,3 13 36-16,-3 5-81 16,0 2 0-16,0-11 21 15,0-8-15-15,0-10 1 16,0-19-7-16,0-18 0 16,0-16 9-16,0-13-9 15,0-14 0-15,3-7 1 0,8 0-1 16,6-22 11-1,8-18-11-15,8-14 0 0,6-3 12 16,2 2-12-16,2 12 0 16,-1 13-5-16,-6 12 6 15,3 16-2-15,-3 2-7 16,0 2 8-16,-5 25 0 16,-9 4 0-16,-5 4 0 15,-14 6-9-15,-3-1 16 16,-11-3-14-16,-25 1 7 15,-9-8 0-15,-6-5 15 16,2-10-15-16,-1-13-2 0,4-2-7 16,17-17-100-1,26-62-210-15,3 8-295 0,0-5-323 0</inkml:trace>
  <inkml:trace contextRef="#ctx0" brushRef="#br0" timeOffset="249">416 0 2092 0,'0'0'482'0,"0"0"-379"16,0 0-36-16,0 0 48 16,0 0 88-16,186 123-48 0,-102-47-62 15,-2 9-23 1,-7 12-42-16,-14 10 7 0,-22 23 31 15,-30 31-66-15,-26 28 27 16,-39-12-27-16,-9-36-17 16,10-43-23-16,-9-11-137 15,11-11-545-15,-6-19-1076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8:24.4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40 433 1642 0,'0'0'250'16,"0"0"-76"-16,0 0-29 16,0 0 77-16,0 0-5 15,0 0-61-15,-40-59-33 16,40 59-93-16,0 23 3 16,0 25 9-16,0 25 29 15,0 16 0-15,0 18-44 0,0 1-8 16,0-5 25-16,0-6-44 15,0-14 0-15,0-11 8 16,0-18-8-16,0-17-1 16,0-10 1-16,0-19 0 15,0-8-1-15,0 0 3 16,4-40-2-16,9-17 0 16,1-24 1-16,0-16-2 15,-3-29-9-15,-5-27 10 16,-6 11 19-16,0 21-19 15,0 20-17-15,0 40 16 16,3 4 2-16,11 9-7 16,5 20 3-16,6 14 3 0,6 8-2 15,5 6-1 1,3 0-10-16,2 6 13 0,2 18 0 16,-7 9-1-16,-5 5-10 15,-15 6 11-15,-10 7 24 16,-6 0-24-16,-16 5-2 15,-26-5 2-15,-11-1 9 16,-9-4-9-16,4-8-21 16,5-11-24-16,14-6-6 15,32-14-142-15,7-5-194 16,0-2-323-16</inkml:trace>
  <inkml:trace contextRef="#ctx0" brushRef="#br0" timeOffset="248">871 0 1237 0,'0'0'1078'0,"0"0"-868"16,0 0-92-16,0 0 26 15,0 0 46-15,-176 169-70 16,123-30-35-16,9-5-38 15,13-3-31-15,17-18 5 16,14-26-15-16,0 12-12 16,9 4-1-16,20-8-104 15,41 13-126-15,-5-28-224 0,-4-16-167 16</inkml:trace>
  <inkml:trace contextRef="#ctx0" brushRef="#br0" timeOffset="932">1187 395 1989 0,'0'0'468'16,"0"0"-349"-16,0 0-70 15,0 0 137-15,-24 186 10 16,22-101-99-16,2 1-62 0,0-2 16 15,0-3-51 1,0-8 15-16,0-11 5 0,0-11-20 16,0-11-1-16,0-15-23 15,0-15-12-15,0-10 35 16,-5 0 1-16,-4-33-56 16,3-17 16-16,1-17-11 15,-1-16 33-15,6-13-13 16,-3-9-3-16,3-1 33 15,0 6-22-15,0 14 23 16,0 21-12-16,17 20 24 16,11 19-20-16,9 18 8 15,7 8 0-15,6 0 16 16,3 7-16-16,0 18 0 0,-11 5 29 16,-9 2-27-16,-16 6-1 15,-14 3 6-15,-3-2-6 16,-17 0 33-16,-15 1-34 15,-9-10 0-15,5-7 35 16,6-9-25-16,10-10 5 16,7 0-15-16,10-4 0 15,3 0-1-15,0 0-11 16,13 0-67-16,21 0 59 16,11 7-14-16,6 10 4 15,0 10 0-15,2 9 23 16,-5 9-13-16,-9 3 20 15,-10 8 0-15,-15-1 75 0,-14 0-53 16,-4-2 41-16,-37-3 0 16,-15-7-33-16,-14-8 45 15,-2-10-53-15,-4-15 13 16,4-10 14-16,7 0-48 16,10-18 22-16,11-16-23 15,20-5-75-15,24-23-77 16,29 8-228-16,15 4-540 0</inkml:trace>
  <inkml:trace contextRef="#ctx0" brushRef="#br0" timeOffset="1390">2366 1329 2170 0,'0'0'339'15,"0"0"-258"-15,0 0-31 16,0 0 123-16,0 0 8 16,-172-166-97-16,143 111-48 15,5-8 4-15,2-7-29 16,5-3-1-16,5-4 20 15,9-4-29-15,3 3 7 16,0 9-8-16,28 6 0 16,14 11-1-16,11 15-4 0,11 10 2 15,6 11-9-15,2 14 11 16,-2 2 0-16,0 12-9 16,-9 26 10-16,-2 12 33 15,-12 15-26-15,-7 11-4 16,-13 7 29-16,-7 2-19 15,-11-3-1-15,-9-3 11 16,0-6-17-16,0-11 20 16,-9-11-26-16,-2-12-10 15,5-11-21-15,6-8-71 16,0-16-190-16,22-4-358 16,4 0-153-16</inkml:trace>
  <inkml:trace contextRef="#ctx0" brushRef="#br0" timeOffset="1712">3642 613 2072 0,'0'0'521'16,"0"0"-396"-16,0 0-31 15,0 0 80-15,0 0 41 16,0 0-41-16,-188-118-132 0,130 129-23 16,-4 32 7-16,4 14 1 15,7 13 18-15,12 8-24 16,20 4-15-16,16 2 12 16,3-6-17-16,29-6-1 15,22-10 0-15,17-8-15 16,16-14-21-16,8-17-69 15,11-14-64-15,37-9-164 16,-26-15-346-16,-22-10-119 0</inkml:trace>
  <inkml:trace contextRef="#ctx0" brushRef="#br0" timeOffset="1991">3789 186 2457 0,'0'0'498'0,"0"0"-477"16,0 0-5-16,0 0 10 15,0 0 102-15,0 0-33 16,140 159-42-16,-82-86-52 16,6 9 32-16,-5 6 22 15,-6 10-14-15,-11 0-2 16,-11 6-29-16,-14 1 5 15,-17-3-3-15,0-2-10 16,-29-4-4-16,-12-11-23 16,-2-9-55-16,2-11-105 0,10-19-410 15,11-24-409-15</inkml:trace>
  <inkml:trace contextRef="#ctx0" brushRef="#br0" timeOffset="2175">4612 990 2378 0,'0'0'309'0,"0"0"-309"16,165 0-52-16,-85 0 31 15,33 14 8-15,-24-1-166 0,-14 8-416 16</inkml:trace>
  <inkml:trace contextRef="#ctx0" brushRef="#br0" timeOffset="2361">4646 1407 2693 0,'0'0'506'0,"0"0"-473"15,0 0 3-15,0 0 10 16,0 0-27-16,201 17-19 16,-93 6-89-16,-13-2-434 0,-16-3-894 15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8:29.0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0 425 1807 0,'0'0'203'15,"0"0"-122"-15,0 0-81 16,0 0 104-16,0 0 108 16,0 0-99-16,16-48-83 15,21 16-29-15,11-8 42 16,2-8-22-16,2-3 5 15,-7-1 53-15,-9 2-15 16,-7 7 42-16,-14 9-5 16,-3 15-12-16,-9 11 16 0,-3 8-63 15,0 14-41-15,0 36 35 16,0 27-24-16,-15 21 6 16,2 13-8-16,-3-1-9 15,1-7 17-15,1-15-18 16,6-16-7-16,2-11-14 15,3-15-80-15,3-9-116 16,0-19-238-16,0-10-100 16,12-8-565-16</inkml:trace>
  <inkml:trace contextRef="#ctx0" brushRef="#br0" timeOffset="258">755 161 1982 0,'0'0'318'15,"0"0"-128"-15,-36 173 56 16,12-73-4-16,-5 9-88 16,2 6-72-16,-4 2 10 15,2-7-60-15,0-5-23 16,-2-7 17-16,0-13-25 15,3-10-2-15,6-9-26 16,6-10-53-16,16-7-75 16,0-11-359-16,13-21-250 0</inkml:trace>
  <inkml:trace contextRef="#ctx0" brushRef="#br0" timeOffset="750">982 302 1947 0,'0'0'220'16,"0"0"-161"-16,0 0-37 16,159-63 165-16,-89 56-46 15,10 4-64-15,-1 3-32 16,-1 8-18-16,-15 16 13 15,-12 9 0-15,-25 7 4 0,-21 3 17 16,-5 3-27 0,-20-1 14-16,-21-5-7 0,-9-5-13 15,-1-10-10-15,3-5 18 16,12-10-2-16,9-4 20 16,13-5-52-16,8-1 25 15,6 0-11-15,3 0-16 16,31 0 0-16,10 0-21 15,11 6 21-15,7 14-5 16,4 10 5-16,-1 10-1 16,0 11-8-16,-7 6 9 15,-8 6 15-15,-11-1-5 0,-19 2-8 16,-20-5 35 0,-5 2-31-16,-41-6 21 0,-21-5 3 15,-13-10 7-15,-7-9-2 16,0-11-8-16,10-12-5 15,9-8-13-15,13 0-9 16,11 0-25-16,15 0-197 16,7-4-796-16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8:30.9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110 308 1662 0,'0'0'203'0,"0"0"-58"16,0 0-51-16,0 0 27 16,0 0 49-16,0 0-90 15,-31 110 57-15,31-14-21 16,0 15-32-16,0 4 10 16,-3-15-51-16,1 3-26 15,-5-14 28-15,2-19-32 16,0-20 17-16,-2-16-24 15,5-13-5-15,-1-16 36 16,3-5-35-16,-2 0 5 16,2-22 23-16,-6-23-30 0,3-23-24 15,-3-20 0-15,1-33-13 16,3-27 28-16,2 10-58 16,0 20-1-16,0 24 46 15,10 37-14-15,13 5 26 16,10 7-10-16,7 19 11 15,6 17 2-15,5 9-11 16,-1 0 9-16,1 22 9 16,-7 11 0-16,-11 1 16 15,-13 9-9-15,-18 3 1 16,-2 4 55-16,-24 4-32 16,-24-1-18-16,-10-2 11 0,-1-8-24 15,4-10-29-15,12-11-68 16,16-12-61-16,20-10-128 15,7-12-189-15,0-15-628 0</inkml:trace>
  <inkml:trace contextRef="#ctx0" brushRef="#br0" timeOffset="243">885 0 785 0,'0'0'1351'16,"0"0"-1116"-16,0 0-172 0,0 0 88 16,-145 213 94-16,92-65-90 15,8-5-23-15,12-7-95 16,19-21-13-16,14-22 10 16,0 6-33-16,11 4-2 15,17-16-83-15,8-17-69 16,34-14-113-16,-6-18-289 15,-7-24-281-15</inkml:trace>
  <inkml:trace contextRef="#ctx0" brushRef="#br0" timeOffset="870">1242 369 2011 0,'0'0'304'0,"0"0"-217"16,0 183 8-16,-5-87 79 16,-6 1 4-16,5-2-53 15,0-9-92-15,1-8-6 16,2-16-6-16,1-14-15 16,-1-15 5-16,-4-16-10 15,2-12 6-15,-4-5 3 16,1-14-10-16,-1-34-37 15,2-20-24-15,1-37-20 16,4-36 21-16,-2 6 11 16,4 11-14-16,0 19 30 15,4 29-22-15,20 7 37 16,10 5 8-16,13 26 0 0,10 24 9 16,1 14-15-16,5 2 16 15,-3 25 32-15,-10 10-26 16,-11 5-3-16,-14 3 9 15,-16 3 8-15,-9 0 11 16,-9 1-13-16,-22-6-12 16,-2-5 22-16,-4-8-28 15,4-12 0-15,5-6 2 16,9-6 10-16,7-6 8 16,9 0-11-16,3 0-1 15,0 0-8-15,20 0-36 0,16 2 35 16,7 10-14-16,3 11 1 15,2 7 13-15,0 7-12 16,-4 9 13-16,-8-1 0 16,-10 6 15-16,-15-1 13 15,-11-3-7-15,-3 3 1 16,-36-4 34-16,-17-3-25 16,-8-9-9-16,-9-8 13 15,3-13-35-15,7-13 0 16,10 0-11-16,10-33-117 15,19-7-142-15,12-9-435 0</inkml:trace>
  <inkml:trace contextRef="#ctx0" brushRef="#br0" timeOffset="1138">1697 118 1891 0,'0'0'239'0,"0"0"-174"16,0 0 55-16,173 110 86 15,-110-47-17-15,2 15-14 16,-7 10-108-16,-10 12-30 16,-14 8 48-16,-20 4-64 15,-14 10 5-15,-9-8-20 16,-27-3-6-16,-8-17-2 15,1-17-84-15,4-7-140 0,15-22-340 16,7-20-247-16</inkml:trace>
  <inkml:trace contextRef="#ctx0" brushRef="#br0" timeOffset="1636">2704 367 2307 0,'0'0'242'0,"0"0"-181"16,6 167-25 0,-6-79 26-16,0 7 98 0,0-1-75 15,0-1-56-15,0-6 10 16,0-4-39-16,0-15 0 15,0-13-2-15,0-16 2 16,0-17-7-16,0-15-4 16,0-7 11-16,-3-10-7 15,0-33-8-15,-3-19-63 16,1-22 53-16,0-35-19 16,-2-35 26-16,2-22-12 15,5 16 13-15,0 37 6 16,0 47-2-16,5 38 13 0,21 6 15 15,4 10-15 1,10 8 24-16,7 14-23 0,9 9 22 16,3 25 27-16,-1 12-50 15,-5 4 0-15,-9 7 36 16,-15 2-26-16,-15 4-1 16,-14 3 12-16,-12 5-10 15,-35-3-5-15,-17 0-6 16,-8-8-42-16,-1-12-15 15,8-13-67-15,1-20-129 16,20-12-239-16,15-3-718 0</inkml:trace>
  <inkml:trace contextRef="#ctx0" brushRef="#br0" timeOffset="1946">3840 70 1874 0,'0'0'376'0,"0"0"-258"15,0 0-117-15,0 0 136 16,-154 105 86-16,84 1-85 15,-5 44-28-15,2 34-32 0,18 9-12 16,21-35 24 0,24-42-78-16,10-46-5 0,2-15-7 15,23 1-25-15,16 1-76 16,36 6-160-16,-7-17-268 16,-10-19-324-16</inkml:trace>
  <inkml:trace contextRef="#ctx0" brushRef="#br0" timeOffset="2290">4412 359 2041 0,'0'0'368'0,"0"0"-282"15,0 0-55-15,-165-51 91 16,101 51 80-16,-11 18-60 16,0 35-111-16,-2 22 14 15,7 18 22-15,12 12 5 16,19 4-22-16,17-2-38 15,22-6-12-15,0-9 9 16,30-11-9-16,23-13-55 16,12-15-85-16,49-14-135 15,-16-11-274-15,-9-17-333 0</inkml:trace>
  <inkml:trace contextRef="#ctx0" brushRef="#br0" timeOffset="2612">4426 163 2440 0,'0'0'345'15,"0"0"-332"-15,0 0-13 16,0 0 0-16,0 0 102 0,0 0 6 15,162 130-80-15,-96-56 5 16,-1 8 12-16,-10 11 7 16,-11 5 8-16,-15 7-42 15,-15 4 6-15,-11-2 1 16,-3-2-24-16,-8-9 16 16,-23-11-17-16,-3-14-17 15,-2-19-16-15,11-11-91 16,11-26-160-16,11-10-378 15,3-5-406-15</inkml:trace>
  <inkml:trace contextRef="#ctx0" brushRef="#br0" timeOffset="2780">5349 793 2221 0,'0'0'368'0,"0"0"-309"15,164-25-59-15,-82 18-11 16,1 5 11-16,23 2-1 16,-20 0-586-16,-21 9-1 0</inkml:trace>
  <inkml:trace contextRef="#ctx0" brushRef="#br0" timeOffset="2955">5279 1247 2633 0,'0'0'538'0,"0"0"-495"15,0 0-41-15,0 0 25 16,168 5-27-16,-40-5-21 16,-14 0-241-16,-13 0-685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8:35.5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372 37 1013 0,'0'0'299'16,"0"0"-133"-16,0 0-11 15,0 0 13-15,0 0-24 16,0 0 29-16,0 0-33 0,-9-37-65 16,-2 56 60-16,-6 19 11 15,-7 10-27-15,-7 7-16 16,-6 5-37-16,-5 3 3 16,-2 1-17-16,2-9-41 15,2-5 18-15,10-8-27 16,8-9-1-16,8-11 16 15,5-9-7-15,9-8-10 16,0-2 0-16,0-3 12 16,20 0-12-16,13 0 8 15,15-13-8-15,5 0 18 16,3-2-17-16,5 8-2 0,-6 2-8 16,5 5-51-16,6 8-125 15,-9 14-197-15,-18-2-369 0</inkml:trace>
  <inkml:trace contextRef="#ctx0" brushRef="#br0" timeOffset="267">550 174 803 0,'0'0'1173'15,"0"0"-960"-15,0 0-158 0,0 0 91 16,0 0 123 0,-39 184-106-16,37-95-65 0,-2 4-6 15,1 2-34-15,1-7-30 16,2-5-7-16,0-10-19 16,0-10-4-16,0-10-40 15,0-9-65-15,0-7-82 16,2-11-327-16,10-12-140 0</inkml:trace>
  <inkml:trace contextRef="#ctx0" brushRef="#br0" timeOffset="639">1410 225 1950 0,'0'0'322'15,"0"0"-220"-15,0 0-28 16,-73 181 145-16,25-93 45 15,-5 10-120-15,-8 12-45 16,-18 23-41-16,-10 23-17 0,4-16 24 16,12-16-65-1,11-27 1-15,21-30 11 0,-2-5-10 16,1 1-2-16,11-17 0 16,7-12-18-16,7-6-12 15,9-8-109-15,8-8-120 16,0-7-214-16,17-5-108 0</inkml:trace>
  <inkml:trace contextRef="#ctx0" brushRef="#br0" timeOffset="1292">2098 715 780 0,'0'0'998'0,"0"0"-884"15,0 0-40-15,0 0 155 16,4-148 45-16,-21 114-96 15,-9 0-88-15,-5 7-7 16,-8 4 26-16,-7 11-38 16,-10 8-31-16,-6 4 14 15,-1 14-26-15,0 22 28 0,5 14-26 16,13 5-9-16,11 2 20 16,19 4-41-16,11-6 0 15,4-3 4-15,17-7-4 16,21-9-22-16,10-14-31 15,5-9 11-15,6-13 17 16,0 0-46-16,-3-16 37 16,-3-13 27-16,-9-9-10 15,-8-2 16-15,-5-3-5 16,-11 3 6-16,-6 7 40 16,-6 4-12-16,-2 13 44 15,-6 6-8-15,3 10-14 16,-1 0-25-16,6 18-24 0,1 22 14 15,-1 15 47 1,4 10-62-16,-1 12 17 0,-3 5 8 16,0 6-2-16,-2 1 13 15,-3 0-24-15,-3-7 3 16,0-11 9-16,-22-8-24 16,-17-13 0-16,-14-12 12 15,-9-6-4-15,-8-9 4 16,0-6-12-16,0-7-27 15,4-5-4-15,-18-5-107 16,19 0-175-16,10 0-717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8:40.9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557 289 525 0,'0'0'1736'0,"0"0"-1530"15,0 0-145-15,-26-161-19 16,-1 119 111-16,-7 5 35 15,-5 10-101-15,-3 10-52 16,-7 17 35-16,-7 0-10 16,-4 35-12-16,0 29-9 15,1 25-29-15,11 12 31 16,12 4-16-16,19-2-7 16,17-10 24-16,3-9-41 15,45-18 13-15,15-13-4 16,21-13-10-16,8-15-13 0,3-9-78 15,30-9-112-15,-21-2-346 16,-20-5-628-16</inkml:trace>
  <inkml:trace contextRef="#ctx0" brushRef="#br0" timeOffset="615">1612 58 2174 0,'0'0'389'0,"0"0"-341"15,0 0-14-15,0 0 75 16,-9 151 90-16,9-71-62 16,0 3-93-16,0-1-8 15,5-3-9-15,4-10-6 16,3-3 13-16,-7-11-33 16,0-10-1-16,-2-13 1 0,-3-11-1 15,0-11 0 1,0-10-12-16,0 0-9 0,0-25 12 15,6-18-96-15,7-12 28 16,10-13 21-16,11-9-41 16,10-9 12-16,6-1-18 15,6 3 40-15,2 11 53 16,-5 21-18-16,-5 14 28 16,-14 18 7-16,-12 12 48 15,-14 8 35-15,-5 0-26 16,-3 18 55-16,-9 14 41 15,-22 6-73-15,-7 10-36 16,-6 0 27-16,1-2-41 16,4 0-4-16,8-8-23 15,12-5-9-15,8-5 7 0,11-1-8 16,0 3 0-16,5 1-6 16,20-1 14-16,9-1-16 15,2 4-22-15,7 0-40 16,-2-2-51-16,17 3-190 15,-10-5-374-15,-9-15-318 0</inkml:trace>
  <inkml:trace contextRef="#ctx0" brushRef="#br0" timeOffset="958">2418 118 1840 0,'0'0'837'0,"0"0"-678"16,0 0-127-16,0 0 104 15,0 0 46-15,-171 147-83 16,149-81-29-16,17 4-61 16,5 1 3-16,10-8-12 15,33-3 0-15,13-7 0 16,7-13-17-16,7-10-38 15,-3-14 6-15,1-16-17 16,-5 0 28-16,-7-26 11 16,-8-17 27-16,-17-9 32 15,-15-14-31-15,-16-7 9 16,0-2 24-16,-25 0-34 16,-17 16 0-16,-6 18-72 0,-29 41-180 15,9 0-447-15,8 27-534 16</inkml:trace>
  <inkml:trace contextRef="#ctx0" brushRef="#br0" timeOffset="1245">1344 1093 2309 0,'0'0'612'0,"0"0"-553"16,0 0 14 0,0 0 147-16,0 0-88 0,0 0-63 15,0 0-36-15,111 0 6 16,-14-5 19-16,38-1-20 16,34 5-13-16,-12 1 28 15,-15 0-53-15,-24 0 1 16,-38 0-1-16,4 14-53 15,25 28-67-15,-29-1-247 16,-15-8-744-16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8:40.3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0 268 2602 0,'0'0'315'16,"0"0"-282"-16,0 0-33 15,0 0 42-15,4 164 52 16,3-87-41-16,5 6-41 16,1-4 12-16,1-3-24 15,-2-6 0-15,-4-9-1 16,-2-13-11-16,-3-14-9 0,-1-11-21 15,-2-15 4 1,0-8 29-16,0-13-10 0,0-27-62 16,-5-15 10-16,-4-16 33 15,1-10 37 1,-1-8-5-16,4-14 6 0,0-4 4 16,5-2-4-16,0 6 0 15,2 12-1-15,28 27 7 16,13 20-2-16,7 27-4 15,6 17 0-15,0 6 8 16,-3 25-7-16,-9 17 20 16,-11 6 26-16,-13 4-23 15,-14 3 2-15,-6-2-5 16,-9-4-12-16,-22-10 30 16,-3-10-39-16,2-10 0 0,4-12 14 15,8-9-13-15,9-4-2 16,8 0-4-16,3 0-26 15,6-8-32-15,31-1-39 16,7 9 66-16,6 0 8 16,6 13-18-16,2 19 16 15,-5 13 9-15,-2 8 21 16,-10 3 16-16,-12 3-16 16,-13 2 22-16,-16-4 35 15,0 2 1-15,-33-8 24 16,-15-5-23-16,-10-5-11 15,-10-11 40-15,2-13-40 16,-4-7-17-16,0-10-5 16,8 0-11-16,7-5-15 15,11-16-6-15,15-1-86 0,29-11-201 16,3 7-426-16,25 0-646 0</inkml:trace>
  <inkml:trace contextRef="#ctx0" brushRef="#br0" timeOffset="190">1030 1049 1908 0,'0'0'391'0,"0"0"-245"16,0 0 26-16,0 0 50 15,0 0-51-15,50 143-94 16,-64-109-35-16,-17 7-42 0,-16 17-112 15,7-12-199-15,7-14-409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8:39.1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87 234 620 0,'0'0'1147'15,"0"0"-821"-15,0 0-124 16,0 0-61-16,0 0 43 16,0 0-55-16,-34-31-79 15,71 31-8-15,13 0-22 16,20 0 2-16,11 0-20 16,11 0-2-16,3 3-21 15,28 20-90-15,-26-3-231 16,-27 0-396-16</inkml:trace>
  <inkml:trace contextRef="#ctx0" brushRef="#br0" timeOffset="255">0 407 2034 0,'0'0'377'0,"0"0"-294"16,0 0-3-16,0 0 41 16,0 0-78-16,0 0 3 0,0 0-46 15,218 28 0 1,-125-18-1-16,1 2-9 0,7 1-61 16,-4 0-125-16,0-1-152 15,19-12 156-15,-27 0-181 16,-19 0-1174-16</inkml:trace>
  <inkml:trace contextRef="#ctx0" brushRef="#br0" timeOffset="510">843 63 1401 0,'0'0'519'0,"0"0"-276"16,0 0 9-16,0 0-20 15,0 0 18-15,0 0-190 16,0 0-58-16,-36-63 34 15,95 111-8-15,11 4-10 0,2 9-9 16,-8-1-9 0,-8-2 43-16,-14 2-41 0,-22-2 4 15,-20 2 33-15,-12 3-38 16,-44-1 30-16,-19-1-31 16,-14-6-25-16,0-10 13 15,10-7-118-15,21-18-136 16,21-7-276-16,20-13-266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04:04.95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98 0 1590 0,'0'0'294'0,"0"0"-228"16,0 0 29-16,0 0 142 15,0 0-93-15,-20 155-77 16,7-77 4-16,-2 9-6 15,-1 13 2-15,1 2-17 16,5-7-12-16,4-5 18 16,3-13-50-16,3-16-6 15,0-15 18-15,0-16-8 16,0-12 10-16,0-9-19 16,3-5 10-16,11-4 58 0,5 0-49 15,12-4-1 1,5-10 5-16,8-2-14 0,4 0-7 15,0 5-3-15,1 4 0 16,4 3 0-16,1 4-91 16,30 0-134-16,-12 0-157 15,-14 0-120-15</inkml:trace>
  <inkml:trace contextRef="#ctx0" brushRef="#br0" timeOffset="849">792 582 1508 0,'0'0'273'0,"0"0"-202"16,0 0 44-16,0 0 130 15,0 0-60-15,0 0-30 16,0 0-81-16,-155-63 15 16,124 82-23-16,5 15-24 15,4 5-3-15,8 13-17 16,11-3-4-16,3-1 7 0,9-5-24 16,21-10-2-1,6-11-38-15,7-12-79 0,-2-10 28 16,-2 0 1-16,-5-23-11 15,-9-4 73-15,-12 2 24 16,-6 5 3-16,-7 4 94 16,0 11 16-16,0 5 12 15,0 0-32-15,0 3-51 16,0 19-18-16,0 4-21 16,22-4-12-16,12-4-23 15,7-8-69-15,9-10 16 16,1 0-13-16,-5-19-2 15,-3-9 85-15,-9-8-16 16,-10-1 34-16,-12 4 9 16,-7 3 85-16,-5 5 47 0,0 12 43 15,0 8-53-15,-9 5-1 16,4 29-74-16,2 27-32 16,3 25 13-16,0 23-8 15,0 28 14-15,15 28-31 16,4-14 1-16,3-18 25 15,0-20-37-15,-3-33 1 16,-2 1 4-16,0-6-5 16,-5-24 5-16,-7-21-6 15,-5-20 0-15,0-5 24 16,0-18-24-16,0-27-24 16,-14-18 6-16,3-20 9 15,-3-34-16-15,-5-35-14 0,-6-26 2 16,4 12 23-16,8 38-38 15,11 44 10-15,2 38 25 16,2 5 16-16,18 6-8 16,11 11 0-16,8 10 9 15,5 14 12-15,6 0-11 16,6 11-1-16,-6 11 9 16,-6 6-8-16,-10 5 14 15,-20 2-14-15,-14 2 18 16,0 3 21-16,-39 1-40 15,-6-8-42-15,-27-13-80 16,13-10-361-16,6-10-395 0</inkml:trace>
  <inkml:trace contextRef="#ctx0" brushRef="#br0" timeOffset="1060">270 227 2119 0,'0'0'382'0,"0"0"-262"15,0 0-94-15,0 0 92 16,109-127 8-16,-47 102-84 16,2 14-42-16,-5 11-52 0,-1 36-118 15,-19 11-295 1,-10 9-390-16</inkml:trace>
  <inkml:trace contextRef="#ctx0" brushRef="#br0" timeOffset="1220">748 1327 2558 0,'0'0'384'16,"0"0"-245"-16,0 0-120 15,0 0-19-15,0 0-294 16,0 0-2309-16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8:43.0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400 814 1662 0,'0'0'221'16,"0"0"-139"-16,0 0-57 15,0 0 82-15,0 0 110 16,-56-134-51-16,30 114-89 16,-4 4-23-16,-6 5 16 15,-3 6-12-15,-1 5-3 16,-1 2-9-16,2 23-37 16,3 10 2-16,10 8-11 15,10 4 1-15,7 5-6 16,9-5 5-16,0-2-24 15,22-7-40-15,12-8-28 16,9-12-20-16,3-11 9 16,7-7-24-16,0-7-21 0,0-26-19 15,-5-13 99-15,-9-14 40 16,-12-10 12-16,-6-16 16 16,-11-9 15-16,-7-15 35 15,-3-3 96-15,0 5-28 16,0 9 21-16,0 28 22 15,0 19-20-15,0 28-7 16,0 24-22-16,0 10-74 16,0 60 19-16,0 51 11 15,0 4 0-15,0-5-5 16,0-13-47-16,0-30 13 16,3 6-20-16,-3 4-9 15,3-14 0-15,0-10-9 16,0-12-90-16,8-12-61 0,-3-11-216 15,0-15-309-15</inkml:trace>
  <inkml:trace contextRef="#ctx0" brushRef="#br0" timeOffset="196">93 329 2347 0,'0'0'352'0,"0"0"-280"16,0 0-29 0,0 0 24-16,142 3 17 0,-64-3-36 15,14 0-48-15,48 10-123 16,-26 3-226-16,-16-4-426 0</inkml:trace>
  <inkml:trace contextRef="#ctx0" brushRef="#br0" timeOffset="591">801 748 2254 0,'0'0'289'15,"0"0"-259"-15,0 0-11 0,0 0 50 16,0 0 32-16,0 0-67 15,162-15-25-15,-95-17 9 16,6-11-18-16,-4-10 0 16,-4-9-6-16,-7-14 6 15,-14-4-1-15,-13-7-14 16,-16 1 15-16,-15 9 2 16,0 12-2-16,-15 18 0 15,-7 23 40-15,-6 20 27 16,1 4 1-16,-7 48-14 15,-2 26 37-15,2 18 17 16,3 13-71-16,9 5-10 16,8-3 16-16,11-10-32 0,3-12-6 15,0-11-5 1,20-15-30-16,11-11-21 0,10-10-136 16,38-15-137-16,-9-9-28 15,-4-11-397-15</inkml:trace>
  <inkml:trace contextRef="#ctx0" brushRef="#br0" timeOffset="1419">1836 678 1837 0,'0'0'620'0,"0"0"-465"15,0 0-9 1,0 0 105-16,0 0-70 15,-150-73-36-15,111 71-105 0,-1 2-19 16,8 0-1-16,1 20-13 16,9 8 1-16,10 4-8 15,10 6 0-15,2-1-9 16,5 1-26-16,23-4-27 16,11-10-24-16,5-4-49 15,4-13-43-15,0-7 39 16,-4 0 13-16,-5-5 42 15,-8-9 13-15,-12 0 71 16,-10 6 56-16,-6 3 78 16,-3 5-22-16,0 0-40 15,0 4-39-15,5 13-26 16,9 6-7-16,8 0-25 0,14-4-44 16,10-6 32-16,3-7-59 15,4-6-70-15,-3 0 23 16,-4-16 47-16,-13-14 52 15,-5-5 44-15,-14 0 1 16,-6 0 94-16,-8 2 52 16,0 8 9-16,0 8 24 15,0 6-20-15,0 11-46 16,-6 0-30-16,4 28-59 16,-3 25 17-16,1 22 35 15,1 17-37-15,3 17-16 16,0 7 18-16,0 7-23 15,0-3-8-15,-2 0-10 16,-1-10-1-16,-2-11 1 0,-2-19 10 16,2-19-11-16,0-19 0 15,2-20-4-15,0-16 3 16,-3-6-4-16,4-13 4 16,-3-28-16-16,-2-13-16 15,2-17 6-15,0-12-10 16,2-9-21-16,-1-14 17 15,4-7-11-15,0-5 8 16,0-5 13-16,0 5-29 16,15 7 32-16,7 21 13 15,9 20 1-15,5 24 13 16,5 26-16-16,5 18 17 16,4 2 39-16,1 15-1 0,-5 15 21 15,2 6 1 1,-12 1-35-16,-5-3 13 0,-11 0-19 15,-15-6-17-15,-5-4 10 16,-12 1-12-16,-21-5-68 16,-31-1-165-16,6-6-358 15,2-10-341-15</inkml:trace>
  <inkml:trace contextRef="#ctx0" brushRef="#br0" timeOffset="1618">1664 367 2016 0,'0'0'360'0,"0"0"-290"16,0 0-23-16,0 0 93 16,0 0-12-16,141-114-65 15,-101 114-63-15,10 36-39 16,-10 12-194-16,-16 7-376 0</inkml:trace>
  <inkml:trace contextRef="#ctx0" brushRef="#br0" timeOffset="1751">1756 1426 1352 0,'0'0'1428'0,"0"0"-1428"16,0 0-64-16,0 0-174 15,0 0-1243-15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9:27.7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43 952 2519 0,'0'0'356'16,"0"0"-278"-16,0 0-66 16,0 0 69-16,0 0 112 15,0 143-112-15,5-72-58 16,-2 1 30-16,-3 1-32 0,2-2-5 15,-2-6 19 1,0-3-34-16,0-3-2 0,0-9 1 16,0-8 0-16,0-11-4 15,-2-15 4-15,-1-5-18 16,3-11 16-16,0 0-10 16,0-16 0-16,0-21-19 15,0-15 8-15,0-19 11 16,0-14-25-16,0-11 1 15,0-6 17-15,0-7-14 16,0 4 32-16,-3 12-12 16,1 16 13-16,2 18 24 15,0 18-5-15,0 17 16 16,10 7 11-16,13 7-31 16,7 5 19-16,6 5-22 0,7 0-11 15,4 0 34-15,3 0-35 16,1 1 0-16,2 8 4 15,0-7-3-15,-3 3-2 16,-3-5-40-16,-2 0-74 16,3 0-57-16,-12 0-428 15,-14 0-107-15</inkml:trace>
  <inkml:trace contextRef="#ctx0" brushRef="#br0" timeOffset="272">21 1276 2112 0,'0'0'466'15,"0"0"-438"-15,0 0-1 16,0 0 213-16,0 0-65 15,0 0-61-15,0 0-75 16,174 2 12-16,-120-2 22 16,-1 0-57-16,-3 0-16 15,-2 0-1-15,2-5-167 16,-8-2-366-16,-11-3-588 0</inkml:trace>
  <inkml:trace contextRef="#ctx0" brushRef="#br0" timeOffset="646">740 548 2295 0,'0'0'348'16,"0"0"-272"-16,0 0-67 16,0 0 183-16,0 0 1 0,148 63-113 15,-107-22-43-15,5 16-1 16,-5 2 20-16,-2 10 3 16,-3 3-32-16,-5 6 14 15,-9 7 5-15,-13 4-37 16,-9 4 13-16,0 1-22 15,-26-3 0-15,-13-5-1 16,-2-9-22-16,-7-9 13 16,4-13 10-16,5-10-42 15,3-12-24-15,5-18-82 16,9-8-182-16,8-7-423 0</inkml:trace>
  <inkml:trace contextRef="#ctx0" brushRef="#br0" timeOffset="882">1686 1309 2535 0,'0'0'458'16,"0"0"-437"-16,0 0-15 15,0 0 76-15,165 0 7 16,-107 0-68-16,9 0-21 0,3 0-39 16,19 0-59-16,-16 7-364 15,-20 1-305-15</inkml:trace>
  <inkml:trace contextRef="#ctx0" brushRef="#br0" timeOffset="1115">1772 1798 2515 0,'0'0'572'0,"0"0"-560"0,0 0-12 15,0 0 123 1,0 0 25-16,0 0-76 0,182 56-60 15,-118-56-6-15,8 0-6 16,37 0-120-16,-20-5-387 16,-7-8-945-16</inkml:trace>
  <inkml:trace contextRef="#ctx0" brushRef="#br0" timeOffset="1713">2082 131 114 0,'0'0'1605'15,"0"0"-1306"-15,0 0-154 16,0 0 22-16,0 0 107 15,0 0-76-15,0 0-88 16,-33-98-41-16,43 86-21 16,16-2-3-16,1 9-18 0,9 3-8 15,-2 2 28 1,2 0-38-16,-5 23 1 0,-6 8 20 16,-11 6-16-16,-11 3-2 15,-3 10-12-15,-17 4-7 16,-19-1-37-16,-23 13-144 15,6-13-267-15,7-13-318 0</inkml:trace>
  <inkml:trace contextRef="#ctx0" brushRef="#br0" timeOffset="1865">2090 844 2070 0,'0'0'481'0,"0"0"-409"0,0 0-31 16,0 0-41-16,0 0-73 16,0 0-2336-16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09:25.2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156 254 1475 0,'0'0'338'16,"0"0"-136"-16,0 0 13 0,0 0 40 16,0 0-95-16,0 0-31 15,0 0-17-15,0 9-51 16,0 14-7-16,0 19 4 15,0 18 36-15,0 18 25 16,0 13-79-16,0 2-12 16,0-5 11-16,0-8-38 15,3-8 18-15,2-6-19 16,1-11 0-16,-3-9-7 16,2-9 2-16,-2-9-93 15,-1-10-57-15,1-11-184 16,-3-7-210-16,0-12 163 15,0-14-692-15</inkml:trace>
  <inkml:trace contextRef="#ctx0" brushRef="#br0" timeOffset="344">0 331 1493 0,'0'0'300'16,"0"0"-141"-16,0 0-38 15,0 0 93-15,0 0-33 16,0 0-83-16,0 0-12 16,161-106-40-16,-102 96 23 15,5 8-14-15,4 2-13 16,-2 0 33-16,-4 17-62 16,-7 13 2-16,-16 5 17 15,-10 8-23-15,-16 2 13 0,-13 5-16 16,-3 4-5-16,-31-5 37 15,-10-2-30-15,-11-6-7 16,-7-4 26-16,3-8-26 16,4-6 23-16,4-14-16 15,7-3-8-15,11-6 0 16,11 0-18-16,10-13-91 16,12-25-128-16,17 4-383 15,14-4-290-15</inkml:trace>
  <inkml:trace contextRef="#ctx0" brushRef="#br0" timeOffset="659">1241 0 2163 0,'0'0'368'0,"0"0"-240"16,0 0-16-16,0 0 115 16,0 0-51-16,0 0-111 15,0 0-5-15,-159 174-42 16,134-88 19-16,3 10 17 16,3 7-44-16,7-3 13 0,7-1-23 15,5-14 0-15,0-8-3 16,0-14 3-16,17-8-68 15,5-12-24-15,5-13-73 16,18-22-124-16,-9-8-284 16,0 0-226-16</inkml:trace>
  <inkml:trace contextRef="#ctx0" brushRef="#br0" timeOffset="1094">1707 215 2169 0,'0'0'522'15,"0"0"-470"-15,0 0 3 0,0 143 171 16,0-65-24-16,0 8-95 16,-3-3-63-16,0-8-23 15,3-5 30-15,0-12-51 16,0-8 0-16,0-11 9 15,0-7-9-15,0-11-6 16,0-10-25-16,0-9-7 16,0-2 28-16,0-5-62 15,0-27-16-15,0-15 13 16,0-19 1-16,0-14 30 16,0-10-10-16,0-10-17 15,0 6 54-15,0 6-19 16,-2 19 36-16,2 15 7 0,0 24 35 15,5 14 3 1,21 12-30-16,4 4 13 0,12 0 37 16,8 0-65-16,3 13 8 15,2-1 11-15,-2-2-19 16,0-3 0-16,-5-4-65 16,3-3-149-16,-15 0-393 15,-11 0-152-15</inkml:trace>
  <inkml:trace contextRef="#ctx0" brushRef="#br0" timeOffset="1315">1629 672 2155 0,'0'0'459'0,"0"0"-425"15,0 0-22-15,0 0 6 16,0 0 139-16,0 0-111 16,198 2-46-16,-133-2 0 15,15-7-6-15,-13 0-192 16,-16 1-470-16</inkml:trace>
  <inkml:trace contextRef="#ctx0" brushRef="#br0" timeOffset="1553">1679 1036 2259 0,'0'0'532'0,"0"0"-502"16,0 0-24-16,0 0 49 15,0 0 39-15,0 0-10 16,148 0-84-16,-83 0 0 16,1 0-6-16,20-12-67 0,-16-1-207 15,-11 0-519-15</inkml:trace>
  <inkml:trace contextRef="#ctx0" brushRef="#br0" timeOffset="1892">2725 118 2302 0,'0'0'378'0,"0"0"-292"15,0 0-40-15,0 0 98 16,0 0 31-16,0 0-40 0,26 175-78 16,-23-82-1-16,-3 8 3 15,0 3-20-15,0 0 36 16,-9-4-65-16,-6-7-10 16,2-7 3-16,2-14-3 15,3-14-15-15,2-13-35 16,0-15-31-16,6-12-47 15,0-18-191-15,0 0-382 16,0-20-544-16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0:44.4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727 115 1360 0,'0'0'251'16,"0"0"-203"-16,0 0 0 16,0 0 69-16,0 0 18 15,0 0-30-15,-10 0-22 16,6 0 60-16,4 0-45 16,-3 0-27-16,3 0 12 15,0 0-26-15,0 0 13 16,0 0-27-16,0 0-21 15,0 0 30-15,-5 0-41 16,0-3 16-16,-7-7-2 16,-2-2-25-16,-5-4 0 15,-1-2 0-15,1 4 0 16,-6-1 6-16,0 3-6 16,-3 4 0-16,-5 6 2 0,-4 2-2 15,-3 0 0-15,-4 7-4 16,0 19 4-16,-1 5 32 15,-5 15-19-15,-1 4-13 16,-2 11 34-16,6 1 8 16,9 3-12-16,9 1-7 15,10-1-22-15,11 3 47 16,8-3-47-16,0-1 7 16,0-7 10-16,19-5-9 15,6-7-8-15,6-10-1 16,5-4 0-16,6-10 1 15,3-12-1-15,-1-7-21 16,1-2 6-16,-6-8 0 0,-3-16 14 16,-9-5-7-16,-3 0 8 15,-14 3 17-15,-5 8-9 16,-5 2 26-16,0 6 17 16,0 4-6-16,0 4 20 15,0 2-26-15,0 0-23 16,-2 5 0-16,-1 15-15 15,-2 11-2-15,0 2 1 16,1-2-19-16,4 2 1 16,0-2-36-16,0-3-62 15,0-6-38-15,0-5-128 16,0-6-90-16,6-4-10 16,0-7-445-16</inkml:trace>
  <inkml:trace contextRef="#ctx0" brushRef="#br0" timeOffset="232">281 699 901 0,'0'0'916'0,"0"0"-645"16,0 0-22-16,0 0 14 16,0 0-14-16,0 0-138 15,0 0-50-15,11-27 51 16,23 25-35-16,7 2-16 15,5 0-35-15,3 0-25 16,4 0-2-16,0 0-20 0,3 0-143 16,8 0-205-1,-10 5-403-15,-16 2-1106 0</inkml:trace>
  <inkml:trace contextRef="#ctx0" brushRef="#br0" timeOffset="944">1361 604 1938 0,'0'0'499'15,"0"0"-376"-15,0 0 87 16,0 0 23-16,0 0-89 16,0 0-98-16,0 0-17 15,-11-19-22-15,11 19-7 16,0-4-12-16,0 4-178 15,11 0-172-15,5 0-333 16,-4 0-1172-16</inkml:trace>
  <inkml:trace contextRef="#ctx0" brushRef="#br0" timeOffset="1179">1277 979 2068 0,'0'0'349'0,"0"0"-248"16,0 0 143-16,0 0-5 16,0 0-101-16,0 0-101 15,0 0-11-15,-2 0-26 16,2 0-11-16,13 0-144 0,3 0-496 15,-4 2-1566-15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0:51.2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0 106 2172 0,'0'0'302'15,"0"0"-272"-15,0 0 3 16,0 0 101-16,0 0-34 15,0 0-71-15,0 0-23 16,154-102 38-16,-113 102-23 16,1 0 7-16,-6 24 20 15,-5 11-35-15,-11 5 22 16,-13 8-25-16,-7 4-1 16,0 1 30-16,-22-3-39 15,-11-1 0-15,-4-10 20 16,1-4-19-16,3-10 6 15,5-7-6-15,6-10-1 16,8-5 29-16,5-3-29 0,9 0-1 16,0 0-14-16,0 0-3 15,9 0 1-15,13 0-3 16,7 0 20-16,0 0-11 16,2 4 1-16,3 16 5 15,-5 6-2-15,-5 6 7 16,-4 2-1-16,-6 7 1 15,-12 2 0-15,-2-3 12 16,0 0-12-16,-2-7 0 16,-20-5 22-16,-4-6 3 15,-5-5-16-15,-1-8-8 16,-2-7 0-16,3-2 11 0,6 0-12 16,2-16-34-16,13-9-63 15,10-20-169-15,0 5-361 16,19 2-754-16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0:51.6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0 606 2045 0,'0'0'321'0,"0"0"-238"16,0 0 36 0,0 0 63-16,0 0-64 0,179-79-88 15,-129 45-18-15,6-3 3 16,2-4-15-16,-2-1-8 16,-8-4-1-16,-12 1-23 15,-7 1 0-15,-13-8 10 16,-10 6-14-16,-6-2 30 15,0 8-12-15,-9 10 17 16,-13 14 1-16,-6 16 20 16,-5 0 30-16,-1 38-14 15,0 17 17-15,6 14 19 16,3 8-31-16,6 5 8 16,7 0-1-16,5-3-9 15,4-3 0-15,3-8-33 0,0-11-5 16,0-7-1-16,8-15-13 15,6-9-29-15,5-12-36 16,3-6-96-16,17-8-97 16,-1-2-288-16,-6-13-134 0</inkml:trace>
  <inkml:trace contextRef="#ctx0" brushRef="#br0" timeOffset="292">807 579 1746 0,'0'0'390'0,"0"0"-219"15,0 0-76-15,0 0 204 16,0 0-39-16,0 0-130 16,-148-38-40-16,117 38-56 15,-3 0 11-15,1 0-1 16,3 4-38-16,4 12-3 15,7 7-3-15,4 2 0 16,8 4 3-16,7 2-3 16,0 0-36-16,0-2-11 15,19-1-68-15,12-5-62 16,8-8-105-16,26-15-194 16,-10 0 141-16,-11 0-463 0</inkml:trace>
  <inkml:trace contextRef="#ctx0" brushRef="#br0" timeOffset="810">807 682 1305 0,'0'0'549'0,"0"0"-391"16,0 0-52-16,0 0 100 15,0 0 71-15,0 0-146 16,0 0-91-16,22 52 3 16,-11-39-43-16,1-3 1 15,-2-4 17-15,2-6-18 16,0 0 12-16,1 0-11 15,1-16-1-15,3-7 18 16,-3-4-18-16,3 2 0 0,-3 2-6 16,-1 6 15-1,-1 9-16-15,-1 8 7 0,-3 0 0 16,0 15 18-16,-2 18-18 16,-1 5 0-16,1 4 17 15,0-2-16-15,2 1-2 16,1-11 1-16,-1-5-16 15,-3-10 15-15,-1-7-35 16,-4-8 23-16,0 0 2 16,0-6 11-16,2-17-10 15,6-7-7-15,6-4 1 16,6-4 15-16,4 3-22 16,5 5 14-16,2 4 8 15,-1 9 1-15,-2 10 0 16,0 7 33-16,-6 0 23 0,-2 9 56 15,-3 17-38-15,0 6-22 16,-1 2 21-16,4 7-19 16,2-3-10-16,0-2-28 15,1-9-16-15,-1-1 0 16,-5-9-3-16,0-5-64 16,-7-7-49-16,2-5-165 15,-4 0-294-15,-5-5-560 0</inkml:trace>
  <inkml:trace contextRef="#ctx0" brushRef="#br0" timeOffset="1091">645 522 1590 0,'0'0'595'0,"0"0"-576"15,0 0-7-15,0 0 128 16,0 0 93-16,78-129-126 16,-41 104-71-16,-1 3 18 15,-3 6 7-15,-5 6-37 0,1 5-24 16,9 5-72-16,-4 0-184 15,-4 0-362-15</inkml:trace>
  <inkml:trace contextRef="#ctx0" brushRef="#br0" timeOffset="1254">1192 147 2282 0,'0'0'570'15,"0"0"-537"-15,0 0-33 16,0 0 41-16,150 7-41 16,-68 16-52-16,-13-3-270 15,-7-5-403-15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0:47.1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97 0 1480 0,'0'0'294'16,"0"0"-190"-16,0 0-25 16,0 0 132-16,0 0-41 15,0 0-94-15,0 0-21 16,-36 2-55-16,24 13 0 16,-1 0 6-16,2 5-5 15,-1 1-2-15,4 1-38 16,3 3-82-16,5 3-111 15,0-8-99-15,0-2-596 0</inkml:trace>
  <inkml:trace contextRef="#ctx0" brushRef="#br0" timeOffset="216">256 0 235 0,'0'0'1421'0,"0"0"-1224"16,0 0-141-16,0 0 47 15,0 0 57-15,0 0-120 16,0 0-29-16,-72 111 6 16,53-66-17-16,2 25-70 0,5-15-106 15,4-6-329-15</inkml:trace>
  <inkml:trace contextRef="#ctx0" brushRef="#br0" timeOffset="1289">1074 281 880 0,'0'0'600'0,"0"0"-426"15,0 0-1-15,0 0 64 16,0 0 3-16,0 0-72 16,0 0-69-16,-40-17-21 15,40 44 49-15,0 12 10 0,0 17-58 16,0 4-3 0,0 6-35-16,0-3 7 0,0-2-30 15,-5-9-17-15,3-3 21 16,-1-8-22-16,0-6 0 15,3-7-7-15,-4-6-43 16,4-6-13-16,0-6-180 16,0-10-228-16,4 0-56 15,2 0-1002-15</inkml:trace>
  <inkml:trace contextRef="#ctx0" brushRef="#br0" timeOffset="1582">708 289 1753 0,'0'0'310'0,"0"0"-192"16,0 0 46-16,0 0 74 15,0 0-6-15,0 0-142 16,0 0-35-16,-14-91 22 15,48 82-6-15,4 1-2 16,10 2-25-16,5 4-19 16,6 2 34-16,3 0-59 15,4 0 0-15,-2 0 0 16,1 0-1-16,-1 0-101 0,5 5-171 16,-16 10-306-16,-14 3-213 0</inkml:trace>
  <inkml:trace contextRef="#ctx0" brushRef="#br0" timeOffset="2355">1529 470 1936 0,'0'0'382'0,"0"0"-279"0,0 0 102 16,0 0 67-16,0 0-166 16,0 0-67-16,0 0-5 15,-97 101 19-15,80-67-1 16,5 1-25-16,3-2-15 16,9 2 8-16,0-6-20 15,7 0-2-15,15-6 1 16,11-6-30-16,3-10-14 15,3-4-11-15,0-3 2 16,-3-3 28-16,-7-17-24 16,-7-2 25-16,-11-6 7 15,-11-2 18-15,0-5 10 16,-6 0-10-16,-16 2 0 0,-5 3 9 16,1 5-9-1,4 7 0-15,2 8-1 0,6 3 1 16,6 7 5-16,8 0-5 15,0 0-33-15,6 0-34 16,22 7-22-16,8 5-4 16,6 2-5-16,-1-1 7 15,4 3 42-15,-1 2-28 16,-5 2 36-16,4 3 40 16,-7 5 1-16,-2-4 98 15,-9 4-61-15,-6 0-14 16,-7-3 84-16,-7-3-63 0,-5-4-17 15,0-6 27 1,0-4-18-16,0-5 43 0,0-3-21 16,0 0-25-16,-5 0-5 15,-2-16-28-15,7-7-1 16,0-4-32-16,0-5-34 16,9-4 13-16,8 2-14 15,8 3-11-15,3 7 52 16,-1 6 0-16,4 13 27 15,0 5 0-15,-1 0 36 16,-1 10 29-16,-7 12-9 16,-3 6 26-16,-5 5 2 15,-2-1-35-15,-7 1-13 16,-2-6 3-16,-3 1-38 16,2-6 3-16,2-4-4 0,6-4-141 15,16-3-102 1,-1-6-333-16,-3-5-711 0</inkml:trace>
  <inkml:trace contextRef="#ctx0" brushRef="#br0" timeOffset="2903">2516 612 1979 0,'0'0'463'0,"0"0"-337"15,0 0 50-15,0 0 82 16,0 0-96-16,0 0-93 0,0 0-11 16,-150 91-43-16,138-57-13 15,10 5 19-15,2-4-19 16,0-5-4-16,22-3-45 16,6-9-31-16,2-4-5 15,1-13-83-15,-2-1-1 16,-2 0 37-16,-8-10 41 15,-2-13 55-15,-5-4 20 16,-5-3 14-16,0 2 47 16,-5 4 11-16,-2 2 51 15,0 12 52-15,0 4-29 16,0 6-6-16,0 0-65 16,0 16-31-16,0 23 45 0,0 11-36 15,0 8-26 1,0 9 19-16,0 5-23 0,0-2 3 15,6 2-11-15,3 1 0 16,-2-6 26-16,2-3-26 16,-6-7 5-16,-3-4 13 15,0-8-18-15,0-8 2 16,0-6-2-16,-6-11-1 16,-5-11 33-16,-3-5-33 15,0-4-7-15,0 0 7 16,1-15-9-16,1-13-15 15,7-12-19-15,5-7-34 16,0-12-12-16,10-36-148 16,13 16-148-16,-6 7-324 0</inkml:trace>
  <inkml:trace contextRef="#ctx0" brushRef="#br0" timeOffset="3192">1560 462 1758 0,'0'0'275'0,"0"0"-171"0,0 0-51 16,0 0 144-1,0 0 11-15,106-128-71 0,-74 114-108 16,-1 6-22-16,-5 5-7 16,-1 3-13-16,-1 0-99 15,5 0-159-15,7 11-67 16,-8-3-61-16,-3 0-603 0</inkml:trace>
  <inkml:trace contextRef="#ctx0" brushRef="#br0" timeOffset="3370">2062 183 1277 0,'0'0'280'16,"0"0"-143"-16,0 0 13 15,0 0 76-15,0 0 29 16,0 0-71-16,169-40-46 0,-140 40-29 16,-12 11-49-16,-7 10-32 15,-10 7-28-15,0 10-16 16,0 17-147-16,-10-7-221 15,-2-10-473-15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0:58.7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2178 760 1927 0,'0'0'316'0,"0"0"-248"16,0 0 71-16,0 0 135 15,0 0-103-15,0 0-88 16,-155-120-41-16,110 115 26 16,1 5 19-16,-2 0-57 15,5 16-15-15,10 18 20 16,9 2-29-16,8 5-3 15,11 2-3-15,3 0 0 16,0-4-3-16,25-3 3 16,6-6-42-16,5-5 24 15,8-9-39-15,4-9 4 16,5-7-17-16,3 0-47 16,-1-13 50-16,7-17-27 0,2-7 5 15,3-8 56-15,0-14 6 16,-1-6 27-16,-4-7-6 15,-9-4 6-15,-11 4 0 16,-16 6 0-16,-13 8 0 16,-13 16 10-16,0 9 42 15,-3 13 65-15,-19 12 9 16,-2 8-34-16,-10 0-7 16,3 33-51-16,0 9-13 15,6 14 18-15,6 2-37 16,5 5 8-16,6 1-10 15,4 0-3-15,4-2-4 16,0-1-35-16,0-6 1 0,0-8 10 16,0-7-18-16,0-12 13 15,0-8-41-15,0-13-6 16,0-7 35-16,6 0-3 16,11-27 22-16,5-5 18 15,5-9-17-15,7 3 8 16,0 9 4-16,-1 5 16 15,-2 10 12-15,-6 14 0 16,-3 0 30-16,-5 8 32 16,-6 22 1-16,-3 5-1 15,1 0-27-15,-4 3-32 16,2-6 0-16,1-5-15 16,6-1-100-16,20-13-103 0,-7-4-288 15,1-9-333-15</inkml:trace>
  <inkml:trace contextRef="#ctx0" brushRef="#br0" timeOffset="-1421">0 832 1670 0,'0'0'391'0,"0"0"-294"0,0 0-57 16,0 0 168-1,0 0-55-15,0 0-63 0,0 0-22 16,70 0-29-16,-34-15 33 16,6-4-41-16,-1-4-19 15,7-5 19-15,2-5-25 16,3-4-4-16,-6-5-2 16,1-2 0-16,-9-3-6 15,-11-3 6-15,-8 0 0 16,-10 0 0-16,-6 1 1 15,-4 9 3-15,0 6-4 16,0 13 0-16,-17 12 48 0,-4 9-21 16,-1 7-17-16,-7 34 28 15,-2 15-10-15,-3 17 12 16,5 7-8-16,5 2-5 16,7-3 25-16,9-6-52 15,4-7 0-15,4-11 12 16,0-8-4-16,0-8-16 15,12-12 4-15,5-6-37 16,2-10-26-16,6-6-128 16,6-5-91-16,17 0-217 15,-7-13-12-15,-7-4-1042 0</inkml:trace>
  <inkml:trace contextRef="#ctx0" brushRef="#br0" timeOffset="-1043">802 742 1205 0,'0'0'698'0,"0"0"-394"16,0 0 8-16,0 0-54 15,0 0-43-15,0 0-83 16,-164 20-56-16,128 5 14 16,2 3-60-16,10 0 0 15,9-1-12-15,13-3-18 16,2 3 0-16,5-6-44 15,23-5-50-15,6-3-1 16,2-11-78-16,1-2 16 16,-4 0 5-16,-6-9 43 15,-3-13 48-15,-5 1 37 0,-6 3 24 16,-4 2 43 0,-6 9 30-16,-1 5 46 0,-2 2-22 15,0 0-28-15,3 15 43 16,3 10-44-16,0 3-28 15,-1-3-10-15,6 2-30 16,0-4-2-16,6 0-23 16,3-3-29-16,10-8-137 15,-4-1-410-15,-7-9-108 0</inkml:trace>
  <inkml:trace contextRef="#ctx0" brushRef="#br0" timeOffset="-839">780 348 2282 0,'0'0'338'16,"0"0"-277"-16,0 0 36 15,0 0 51-15,0 0-90 16,184 38-58-16,-85-16-127 15,-15-2-493-15,-9 0-1209 0</inkml:trace>
  <inkml:trace contextRef="#ctx0" brushRef="#br0" timeOffset="839">3136 782 1763 0,'0'0'493'0,"0"0"-384"16,0 0 9-16,0 0 139 16,0 0-37-16,0 0-102 15,-162-30-67-15,136 30 10 0,2 17-40 16,7 6-4-16,3 8-7 16,8 4-10-16,6 1 0 15,0 3-9-15,0-1-40 16,15-6-26-16,7-2-87 15,2-5-17-15,2-10-22 16,4-7-23-16,1-8-11 16,0 0 80-16,-4-21 62 15,-1-8 70-15,-6-8 23 16,-6-4 0-16,-6 6 69 0,-3 3 50 16,-5 9 111-16,4 10 27 15,-4 8-41-15,0 5-88 16,0 0-102-16,2 18-9 15,3 10-2-15,3 2-14 16,1 2-1-16,5-2-9 16,-1-4-44-16,2-7-58 15,1-6-9-15,-1-10 18 16,1-3 4-16,1 0 21 16,3-23 24-16,2-8 10 15,0-1 33-15,-2 0 8 16,0 4 4-16,-7 8 2 15,-2 9 43-15,-5 11 11 16,0 0 7-16,-3 19 14 16,-3 10-21-16,0 6-16 0,0 2-33 15,0-3 1 1,0-4-10-16,-3-5 1 0,-3-7 5 16,0-7-6-16,-1-6-7 15,0-5 7-15,2 0-10 16,0-19 8-16,1-8 2 15,4-4-4-15,0-4-4 16,4 1 4-16,15-2 2 16,3 1 2-16,5 7-14 15,4 11 13-15,-2 7-13 16,-4 10 14-16,-6 0 45 16,-2 10 17-16,-6 15 26 15,-3 5 33-15,-5 2-36 0,1 1-5 16,-4-3-15-1,0-2-33-15,7-1 5 0,5-4-37 16,1-5-5-16,8-6 4 16,-6-6-70-16,2-6-35 15,9 0-78-15,-7-18-178 16,-2-3-321-16</inkml:trace>
  <inkml:trace contextRef="#ctx0" brushRef="#br0" timeOffset="1167">2957 403 1590 0,'0'0'269'0,"0"0"-178"16,0 0 95-16,0 0 47 16,0 0-95-16,0 0-96 0,0 0-15 15,47-25-26 1,-28 25-1-16,7 5 0 0,16 13-163 15,-4-3-183-15,-4-6-248 16</inkml:trace>
  <inkml:trace contextRef="#ctx0" brushRef="#br0" timeOffset="1417">3283 335 1450 0,'0'0'398'0,"0"0"-93"16,0 0 48-16,0 0-93 15,0 0-87-15,0 0-73 16,0 0-57-16,22-45-1 16,-7 45-21-16,2 0-4 15,-3 0 25-15,-1 0-41 0,1 8-1 16,0-3 23-16,3-1-23 16,0 2 1-16,0-6 1 15,2 0-2-15,3 0-6 16,4 0-113-16,6-8-108 15,19-14-129-15,-9 1-264 16,-3 3-1093-16</inkml:trace>
  <inkml:trace contextRef="#ctx0" brushRef="#br0" timeOffset="2085">2898 283 1048 0,'0'0'381'0,"0"0"-173"16,0 0-24-16,0 0 17 15,0 0 9-15,0 0-31 16,0 0-57-16,-47-42 4 16,47 42-27-16,0 0-47 15,0 9 5-15,0 12 44 16,0 4-36-16,8 2 9 15,6 1-38-15,3-6 11 16,5 1-20-16,6-9-26 16,6-6-2-16,10-5-18 15,34-3-131-15,-8-5-316 16,-8-10-394-16</inkml:trace>
  <inkml:trace contextRef="#ctx0" brushRef="#br0" timeOffset="3003">4143 22 732 0,'0'0'1016'16,"0"0"-814"-16,0 0-3 15,0 0 93-15,0 0-62 16,0 0-106-16,0 0-85 16,-20 7 44-16,20 8-17 15,0 5-48-15,0-2-4 16,0-3-14-16,0 3-111 16,0-4-74-16,0 2-154 15,8-1-57-15,6-8-347 0</inkml:trace>
  <inkml:trace contextRef="#ctx0" brushRef="#br0" timeOffset="3175">4143 22 1568 0,'99'-22'404'0,"-99"22"-197"15,0 0 15-15,0 0 54 16,4 19-42-16,2 6-162 15,-4 8-49-15,1 22-23 16,-1-7-251-16,-2-2-785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1:03.7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2070 0,'0'0'515'16,"0"0"-433"-16,0 0-54 16,0 0-28-16,0 0-57 15,0 0-565-15,0 0-955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1:03.8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0 120 1861 0,'0'0'479'0,"0"0"-335"15,0 0 115-15,0 0-120 16,0 0-139-16,0 0-96 16,0 0-240-16,142-120-632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04:09.08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319 543 1551 0,'0'0'244'16,"0"0"-133"-16,0 0-24 0,0 0 98 16,0 0 42-16,0 0-38 15,0 0-98-15,-120-98-49 16,81 110 43-16,-2 33-16 16,2 16-2-16,3 19-22 15,10 10-15-15,13 0 20 16,13-4-49-16,0-18 9 15,22-16 13-15,19-19-16 16,17-18 4-16,12-15-11 16,12-2-50-16,32-58-129 15,-18-2-180-15,-19 6-470 0</inkml:trace>
  <inkml:trace contextRef="#ctx0" brushRef="#br0" timeOffset="257">724 11 1430 0,'0'0'950'16,"0"0"-754"-16,0 0-126 15,0 0 127-15,-31 162-22 16,29-69-51-16,2 13-61 15,0 2-24-15,0-3-17 0,2-10-13 16,13-7-9-16,1-15 0 16,6-17-97-16,0-14-167 15,-2-14-122-15,-9-18-588 0</inkml:trace>
  <inkml:trace contextRef="#ctx0" brushRef="#br0" timeOffset="628">445 575 1273 0,'0'0'879'15,"0"0"-767"-15,0 0-100 16,0 0 85-16,0 0 31 0,164-18-63 16,-102 15-29-16,-1 3-30 15,-3 0 12-15,-7 16 16 16,-8 20-7-16,-10 8 21 15,-11 6-20-15,-5 5 5 16,-12 1 3-16,-2-8-35 16,-3-7 1-16,0-12 8 15,0-12-10-15,0-11 0 16,0-6 0-16,0-6 26 16,0-26-11-16,0-14-15 15,0-8-2-15,0-5 1 16,9 7 2-16,4 4 0 15,4 8-1-15,-1 12 0 16,8 9-1-16,-2 8-5 16,7 6-30-16,8 5-53 0,25 0-172 15,-9 0-316 1,-5 2-1239-16</inkml:trace>
  <inkml:trace contextRef="#ctx0" brushRef="#br0" timeOffset="817">1458 668 1699 0,'0'0'347'0,"0"0"-243"15,0 0 96-15,0 0 27 16,-19 143-115-16,19-103-62 16,0-2-50-16,0-6-4 0,0-7 4 15,8-4-101-15,14-16-78 16,-3-5-341-16,2 0-1204 0</inkml:trace>
  <inkml:trace contextRef="#ctx0" brushRef="#br0" timeOffset="966">1480 474 2051 0,'0'0'521'0,"0"0"-454"16,0 0 2-16,0 0 14 15,0 0-83-15,0 0-122 16,0 0-505-16,3-53-157 0</inkml:trace>
  <inkml:trace contextRef="#ctx0" brushRef="#br0" timeOffset="1703">1480 474 1416 0,'201'169'283'0,"-196"-132"-158"15,1 9 69-15,0 3 34 16,-4-1-52-16,1-10-83 16,-3-8-53-16,0-10-39 15,0-12 0-15,0-8 18 16,0 0-5-16,0-15-14 16,0-18-7-16,0-10-7 15,0-5 8-15,0-1-13 16,6 4 19-16,11 4-4 0,5 11 4 15,3 10 0-15,3 12 10 16,-3 8 12-16,3 5 30 16,-6 25-1-16,-2 9-5 15,-4 3 8-15,1 3-53 16,-3 0 0-16,-3-4 12 16,0-4-13-16,-1-8-19 15,-3-5-34-15,-2-9-21 16,7-8 14-16,0-7-72 15,3 0 50-15,11-32 66 16,5-14-52-16,8-13 1 16,8-17-12-16,6-12-52 15,9-7 11-15,-1-3 22 16,-2 3 45-16,-7 12 53 0,-9 10 27 16,-16 17 105-16,-13 16 76 15,-11 16 24-15,-3 9 25 16,-5 11-65-16,-17 4-61 15,-10 14-30-15,1 23-45 16,2 8 19-16,3 13-43 16,4 2-10-16,8 8 10 15,6 2-32-15,1 0 0 16,5 3 0-16,2-3 0 16,0-4 0-16,0-9-6 15,0-11-2-15,0-10 7 0,0-17-55 16,0-11-30-16,2-8-3 15,13 0 35-15,4-18 46 16,4-5-19-16,4 1 27 16,4 8-1-16,-3 12 1 15,-2 2 0-15,-2 6 51 16,-4 24 16-16,-6 3 3 16,-3 5-32-16,-5-4-11 15,-1-5 3-15,1-5-30 16,-1-11-9-16,10-13-63 15,-2 0-187-15,-2-20-458 0</inkml:trace>
  <inkml:trace contextRef="#ctx0" brushRef="#br0" timeOffset="1900">1243 0 2810 0,'0'0'293'15,"0"0"-293"-15,0 0-1 16,162 68 1-16,-75-46-86 16,-4-4-702-16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1:04.1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 0 1817 0,'0'0'350'0,"0"0"-214"16,0 0-23-16,0 0 98 16,0 0-110-16,0 0-101 15,0 0-19-15,-27 86-56 0,24-54-90 16,3 2-190-16,5-4-37 15,9-9-941-15</inkml:trace>
  <inkml:trace contextRef="#ctx0" brushRef="#br0" timeOffset="159">261 29 1500 0,'0'0'372'15,"0"0"-250"-15,0 0-32 16,0 0 73-16,0 0-101 16,-44 144-62-16,37-97-201 0,2-6-340 15</inkml:trace>
  <inkml:trace contextRef="#ctx0" brushRef="#br0" timeOffset="487">922 361 2237 0,'0'0'319'0,"0"0"-263"0,0 0-55 16,0 0 150-16,0 134 8 16,0-79-90-16,0 8-16 15,0 1-42-15,0 2-10 16,0-1 18-16,0-10-19 16,0-7-32-16,0-8-39 15,0-7-77-15,3-13-129 16,6-4-296-16,-4-15-638 0</inkml:trace>
  <inkml:trace contextRef="#ctx0" brushRef="#br0" timeOffset="696">601 364 2013 0,'0'0'532'0,"0"0"-486"16,0 0 8-16,0 0 134 16,0 0-22-16,190-16-133 15,-120 9-20-15,5 2-13 16,25 5-75-16,-18 7-197 16,-19 11-446-16</inkml:trace>
  <inkml:trace contextRef="#ctx0" brushRef="#br0" timeOffset="1346">1360 648 2237 0,'0'0'523'15,"0"0"-481"-15,0 0-3 16,0 0 139-16,0 0-51 15,0 0-70-15,0 0-50 16,-61 145-7-16,63-108 0 16,15-1 0-16,8 0-48 15,1-7 12-15,-2-3-15 0,2-12-40 16,-4-11-8-16,-5-3 33 16,-3-6 47-16,-6-21-30 15,-5-9 23-15,-3-6 17 16,0 0 9-16,-20-1 0 15,-2 4 0-15,3 10 0 16,2 9 10-16,5 5-10 16,7 8 0-16,5 5-1 15,0 2-26-15,22 0 3 16,9 0-28-16,5 0-40 16,3 2 58-16,-5 12 7 15,-1 9 26-15,-8 4 1 16,-6 6 25-16,-2 4 22 15,-8 0 7-15,-6-3-25 0,0-2-5 16,-3-8-15-16,0-5-9 16,0-9 0-16,2-7 0 15,5-3 12-15,-2 0-11 16,3-13 16-16,6-15-17 16,0-6-3-16,8-6-20 15,0-1-10-15,9 7 10 16,0 1 15-16,0 10-1 15,-1 13 9-15,-2 10 46 16,-8 0-3-16,-6 12 57 16,-4 21 5-16,-1 4-25 0,-3 4-20 15,-1-1-20 1,1-5-14-16,2-4-26 0,1-8-17 16,4-6-123-1,32-12-142-15,-3-5-304 0,3 0-35 0</inkml:trace>
  <inkml:trace contextRef="#ctx0" brushRef="#br0" timeOffset="1811">2398 662 937 0,'0'0'1307'0,"0"0"-1076"15,0 0-127-15,0 0 184 16,0 0-62-16,-151 106-79 15,129-66-69-15,11-5-49 0,8-3-14 16,3-2-15-16,0-9-28 16,17-3-6-16,5-11-80 15,4-5 1-15,-4-2-50 16,0 0 4-16,-5-17 50 16,-3-8 45-16,-4 0 46 15,-3-4 17-15,1 5 2 16,-6 4 28-16,5 9 84 15,-5 9 23-15,-2 2-36 16,3 13-38-16,-1 22 47 16,1 19-6-16,0 8-71 15,3 8-2-15,-1 8 31 16,7 3-39-16,-2-3 4 0,4 4 16 16,1-7-21-16,-10-4 14 15,-5-15-35-15,0-6 0 16,-3-18 10-16,-14-9-8 15,-5-16 17-15,-3-7-19 16,3 0 0-16,0-16 12 16,2-19-12-16,6-13-36 15,2-11-12-15,12-45-106 16,0 15-192-16,0 3-485 0</inkml:trace>
  <inkml:trace contextRef="#ctx0" brushRef="#br0" timeOffset="2075">1400 399 201 0,'0'0'1513'0,"0"0"-1326"15,0 0-96-15,0 0 153 16,0 0 33-16,0 0-122 16,172-126-108-16,-141 121-32 15,0 3-15-15,-4 2-86 0,16 0-220 16,-11 0-255-16,2 0-1133 16</inkml:trace>
  <inkml:trace contextRef="#ctx0" brushRef="#br0" timeOffset="2231">2158 59 1542 0,'0'0'284'15,"0"0"-114"-15,0 0 27 16,0 0 20-16,0 0-49 16,0 0-120-16,0 0-47 15,109 137-1-15,-95-87-95 16,-4-8-197-16,-1-6-262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1:03.1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64 0 1647 0,'0'0'398'0,"0"0"-325"16,0 0-12-16,0 0 186 15,0 0-21-15,0 0-59 16,31 142-64-16,-26-66-39 15,-5 5 20-15,0 4-66 16,0 1-17-16,-3-7 29 16,-7-1-30-16,1-10 0 15,1-9-12-15,5-10-27 16,3-13-58-16,6-9-192 16,21-13-298-16,1-14-128 0</inkml:trace>
  <inkml:trace contextRef="#ctx0" brushRef="#br0" timeOffset="232">536 37 1905 0,'0'0'370'0,"0"0"-272"15,0 0-11-15,0 0 126 16,0 0-16-16,34 186-77 15,-34-113-107-15,0 5-7 16,0-6 11-16,0 1-17 16,-12-4-15-16,-2-7-67 15,-3-5-103-15,-10 6-104 16,7-15-262-16,-6-13-804 0</inkml:trace>
  <inkml:trace contextRef="#ctx0" brushRef="#br0" timeOffset="425">0 534 1228 0,'0'0'874'0,"0"0"-760"16,0 0 14-16,0 0 47 15,196 0-1-15,-114 0-99 16,8-5-75-16,2-5-3 0,23 0-185 15,-26 5-297 1,-14 0-445-16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1:06.9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53 2256 0,'0'0'289'0,"0"0"-270"16,0 0 41-16,157-16 58 16,-119 19 7-16,-4 19-61 15,-5 11-44-15,-10 4 13 16,-11 4-20-16,-8 4-11 0,0 3 7 15,-17-5-9-15,-13-6-20 16,-1-4 10-16,0-11-1 16,4-3-4-16,4-9-19 15,10-4-20-15,4-1 15 16,9 1-22-16,0-1-60 16,0 2 50-16,14 7 46 15,10 2 24-15,5 7 0 16,2 4 1-16,1 6 16 15,8 4 3-15,2 4 71 0,-1-1-59 16,-5 0 5 0,-4 1-3-16,-16-7-7 0,-16 2 10 15,0-6 30-15,-19-5-50 16,-20-5 7-16,-11-8-16 16,-1-9 1-16,-2-3-8 15,5-5-26-15,12-39-116 16,11-1-227-16,14-1-821 0</inkml:trace>
  <inkml:trace contextRef="#ctx0" brushRef="#br0" timeOffset="409">879 572 2316 0,'0'0'0'0,"0"0"-15"15,0 0 15-15,142-37 143 16,-97 9-47-16,6-6-69 16,-4-5-27-16,-2-4-16 15,-6-2 9-15,-8-3 6 16,-9 0-24-16,-11-4 24 15,-11 2-5-15,0 2 6 0,0 8 12 16,-16 7-12 0,-10 13 55-16,-2 18 52 0,-3 2-31 15,-2 30 5-15,-1 25 7 16,0 15 5-16,10 13 1 16,4 5-34-16,11 1-5 15,9-4-20-15,0-10-35 16,4-8 0-16,18-11-23 15,5-13-73-15,10-16-82 16,25-19-164-16,-9-8-239 16,-7 0-425-16</inkml:trace>
  <inkml:trace contextRef="#ctx0" brushRef="#br0" timeOffset="1109">1576 538 1696 0,'0'0'704'16,"0"0"-554"-16,0 0-31 16,0 0 147-16,-155 5-18 15,121 7-147-15,6 3-76 16,11 0 2-16,9 2-27 16,8 4 0-16,0-2 0 15,6 0-82-15,18 0-47 16,5-4-55-16,4-1-52 15,1-7 4-15,-4-7-55 16,1 0 115-16,-9 0 104 16,-2-7 37-16,-9-4 31 0,-6 0 15 15,-5 9 152-15,0 2 84 16,0 0-104-16,0 0-81 16,4 8 42-16,1 9-67 15,3 0-21-15,6 2-20 16,3-7-39-16,0-5 2 15,5-4-81-15,-3-3 11 16,4 0 5-16,-1-10 9 16,0-12 50-16,0-4-38 15,-2-2 54-15,-3 1 27 16,-3 4 11-16,-2 6 43 16,-7 9 85-16,0 8-38 15,-5 0 17-15,0 23 34 16,0 10-65-16,0 2-13 0,-3 3-41 15,-4-3-31-15,0-5 22 16,4-4-24-16,1-12-1 16,-1-4-15-16,3-8 10 15,-2-2-12-15,2-2-8 16,0-21-29-16,0-7 40 16,5-3-27-16,14-5 10 15,5 4-7-15,-2-2 33 16,0 11-12-16,0 5 17 15,-3 13 1-15,-2 7 47 16,0 0 43-16,-6 15 20 16,0 12-17-16,0 8-27 0,1 1 4 15,1-1-69-15,4-2 7 16,3-6-16-16,-4-5-32 16,5-9-69-16,-6-8-90 15,-6-5-328-15,-6 0-298 0</inkml:trace>
  <inkml:trace contextRef="#ctx0" brushRef="#br0" timeOffset="1381">1345 386 2237 0,'0'0'254'0,"0"0"-232"16,0 0 122-16,0 0 25 15,0 0-99-15,0 0-33 16,0 0-29-16,134-127 14 16,-107 118-22-16,-1 2-21 15,-4 4-82-15,3 2-125 16,9-6-120-16,-3 1-47 15,-7-2-683-15</inkml:trace>
  <inkml:trace contextRef="#ctx0" brushRef="#br0" timeOffset="1484">1728 173 1699 0,'0'0'615'0,"0"0"-470"0,0 0-52 16,0 0-41-16,155 45-52 15,-95-28-106-15,-10-2-633 0</inkml:trace>
  <inkml:trace contextRef="#ctx0" brushRef="#br0" timeOffset="3378">1579 250 1038 0,'0'0'189'15,"0"0"-112"-15,0 0 86 16,0 0-6-16,0 0-58 15,0 0-79-15,0 0 17 16,0-18 18-16,0 18-12 16,0 0-2-16,-3 0-5 15,1 0 11-15,-1 0 15 16,3 0-33-16,0 0 1 16,0 0-4-16,0 0-10 15,0 1-15-15,0 16-1 0,25 19-77 16,1-4-101-16,-4-4-961 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1:11.2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84 19 1631 0,'0'0'394'0,"0"0"-143"16,0 0-23-16,0 0 83 15,0 0-121-15,0 0-70 16,0 0-18-16,-10 0-38 16,10 0-18-16,19 0-19 15,11 0 5-15,15 0 8 0,6 0-40 16,2-5 0 0,5 1 3-16,-2 1-2 0,-3 3-2 15,-3 0-54-15,-11 0-54 16,-5 3-116-16,-15 18-265 15,-9 0-130-15,-10-1-609 0</inkml:trace>
  <inkml:trace contextRef="#ctx0" brushRef="#br0" timeOffset="334">0 308 1691 0,'0'0'543'0,"0"0"-431"15,0 0 10-15,0 0 173 16,0 0-71-16,0 0-67 15,0 0-54-15,103-2-28 16,-50-6-8-16,3-2-25 16,9 2-22-16,-4 3 17 15,1 3-25-15,-7 2-10 16,-7 0-4-16,-4 0-37 16,9 15-87-16,-14 3-362 0,-8-4-471 15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1:12.4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0 766 1375 0,'0'0'533'0,"0"0"-455"16,0 0-78-16,0 0 120 15,0 0 69-15,0 0-95 16,0 0-47-16,75-42-40 16,-34 14-7-16,5-4-1 0,0-6 1 15,2-5-1-15,-4-5-3 16,-4-4 4-16,-4-3 43 16,-8-1 27-16,-9 5 25 15,-2 11 10-15,-8 10 2 16,-7 10 35-1,1 10-12-15,-3 10-26 0,0 0-26 16,0 20-55-16,-5 25-5 16,-7 13 15-16,-5 13-4 15,3 4 2-15,4 0-8 16,1-2-1-16,1-5-1 16,3-6-19-16,1-6-4 15,1-8-5-15,3-12-20 0,0 1-36 16,3-13-70-1,37-1-155-15,-4-11-334 0,3-7-147 0</inkml:trace>
  <inkml:trace contextRef="#ctx0" brushRef="#br0" timeOffset="376">1004 431 2246 0,'0'0'519'0,"0"0"-405"16,0 0-1-16,0 0 115 0,0 0-89 15,0 0-54-15,0 0-41 16,-154 134-37-16,144-81 20 16,6 3-25-16,4 3-2 15,4 2 21-15,26-4-21 16,6-3-6-16,12-10-10 15,7-11-22-15,1-11 4 16,-3-14-1-16,-3-8-1 16,-6 0 36-16,-3-32-16 15,-12-14 16-15,-3-12 10 16,-15-10-10-16,-9-10 16 16,-2-3-15-16,-8-1 0 15,-25 7 31-15,-6 12-32 16,-2 14-8-16,4 11-61 0,6 13-197 15,12 12-519-15,7 8-1368 16</inkml:trace>
  <inkml:trace contextRef="#ctx0" brushRef="#br0" timeOffset="678">1603 17 2402 0,'0'0'309'15,"0"0"-253"-15,0 0 150 16,0 0 6-16,0 0-104 15,0 0-81-15,0 0-12 16,26 41 22-16,-23-16-37 16,-3 2-35-16,0 3-58 15,5 6-172-15,4-9-329 16,-1-6-184-16</inkml:trace>
  <inkml:trace contextRef="#ctx0" brushRef="#br0" timeOffset="826">1818 0 1943 0,'0'0'732'0,"0"0"-598"15,0 0 3-15,0 0 46 16,0 0-107-16,0 0-76 16,22 151-144-16,-15-103-589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1:16.3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130 239 1538 0,'0'0'295'16,"0"0"-176"-16,0 0 15 0,0 0 134 16,0 0-20-16,0 0-93 15,-29-43-64-15,29 43-11 16,0 5 4-16,0 26-54 15,0 15 60-15,0 17-15 16,5 10-33-16,2 3-2 16,-5 0-25-16,1-6-4 15,0-8 6-15,-3-6-16 16,2-9-2-16,1-9 1 16,3-8-37-16,-1-10-66 15,5-5-123-15,2-15-262 16,5 0-97-16,-8-20-1220 0</inkml:trace>
  <inkml:trace contextRef="#ctx0" brushRef="#br0" timeOffset="376">0 269 876 0,'0'0'1088'0,"0"0"-850"15,0 0-121-15,0 0 74 16,0 0 16-16,0 0-76 16,0 0-40-16,93-143 1 15,-49 126-42-15,7 2 16 16,2 4-18-16,0 9-9 16,3 2-3-16,-3 0-22 0,-3 13-4 15,-6 4 11-15,-8 8-21 16,-7 5-7-16,-12 3 1 15,-9 2 5-15,-8 2 0 16,0 4-16-16,-25-3 17 16,-11 1-9-16,-3-11 1 15,-6-3 7-15,-3-10 1 16,4-4-1-16,-2-9-8 16,10-2-43-16,4 0-23 15,11 0-52-15,21-22-159 16,0 2-275-16,12-1-565 0</inkml:trace>
  <inkml:trace contextRef="#ctx0" brushRef="#br0" timeOffset="774">1151 0 1558 0,'0'0'318'0,"0"0"-192"16,0 0 113-16,0 0 50 15,0 0-121-15,0 0-80 16,0 0 19-16,-84 126-27 16,67-53 27-16,0 12-23 15,5 9-19-15,5 1 2 16,7-1-28-16,0-8-3 16,0-8-21-16,16-9-8 15,6-16-8-15,4-9 1 16,2-9-10-16,3-7-22 15,22-21-129-15,-7-1-358 16,-3-6-544-16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1:21.1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106 0 2364 0,'0'0'263'0,"0"0"-203"16,0 0 156-16,0 0 35 15,0 0-120-15,31 129-92 16,-31-92-32-16,-22 3-7 15,-6 1-19-15,-6 3-187 16,7-6-506-16,1-10-1523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1:18.5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17 243 1400 0,'0'0'314'16,"0"0"-215"-16,0 0-9 16,0 0 105-16,0 0-20 15,0 0-37-15,0 0 15 16,-9 120-49-16,9-63-5 0,0 11-2 15,0 3-33-15,0-5 5 16,0-4-51-16,0-6-11 16,0-9 17-16,0-10-24 15,0-6 0-15,2-10-1 16,-2-10 1-16,4-5-1 16,-1-6-46-16,-1 0-89 15,6-6 48-15,1-23-34 16,2-12-34-16,-5-9-48 15,-1-5 24-15,-5-7 63 16,0-3 14-16,0-9 11 16,-5-2 15-16,-9 7 43 0,2 2 34 15,2 16 6 1,1 8 57-16,6 12 42 0,1 9-7 16,2 9 33-16,0 4 4 15,0 4-30-15,11 2 10 16,9 0-4-16,4 3-26 15,7 0 6-15,6 0-23 16,4 0 6-16,4 0-9 16,2 0-42-16,1 0-4 15,-4 0-19-15,-1 0 2 16,-5 0-8-16,-4 0-53 16,-3 0-29-16,-6 0 5 15,-3 0-57-15,0 11-100 16,-6 1-119-16,-6 0-349 0</inkml:trace>
  <inkml:trace contextRef="#ctx0" brushRef="#br0" timeOffset="265">104 588 1692 0,'0'0'361'0,"0"0"-266"16,0 0-64-16,0 0 137 15,0 0 12-15,0 0-39 16,0 0-101-16,94 0-5 0,-55 0 17 16,0-8-31-1,-3 8-21-15,0 0-17 0,-2 0-93 16,0 0-103-16,-6 2-289 15,-9 6-331-15</inkml:trace>
  <inkml:trace contextRef="#ctx0" brushRef="#br0" timeOffset="511">92 825 1716 0,'0'0'320'16,"0"0"-261"-16,0 0 77 0,0 0 108 15,0 0-79-15,0 0-71 16,0 0-24-16,150 18-2 16,-105-18-16-16,2 0-37 15,1 0-15-15,0-3-74 16,13-4-201-16,-14-1-295 15,-5 3-754-15</inkml:trace>
  <inkml:trace contextRef="#ctx0" brushRef="#br0" timeOffset="1037">978 74 1267 0,'0'0'319'15,"0"0"-174"-15,0 0-33 16,0 0 105-16,0 0 22 15,0 0-109-15,0 0-50 16,0-47-11-16,0 47 17 0,0 0-14 16,0 0-48-1,0 0 28-15,0 0-15 0,0 0 6 16,0 0 5-16,0 0-16 16,0 0-4-16,0 0-4 15,0 0-16-15,0 7 5 16,0 17-4-16,-5 13 7 15,3 10 14-15,-1 14 8 16,1 11 10-16,-5 8 9 16,2 3-30-16,0 0 9 15,-4 6-15-15,1-12-2 16,-1-3 11-16,1-8-29 16,3-7 7-16,-2-11-8 15,5-14 5-15,-1-7-11 16,3-14 6-16,0-2-6 0,0-8-9 15,0-3-66-15,0 0-66 16,0-9-211-16,8-7-461 0</inkml:trace>
  <inkml:trace contextRef="#ctx0" brushRef="#br0" timeOffset="1617">1372 195 1565 0,'0'0'331'0,"0"0"-183"16,0 0 112-16,0 0 14 15,0 0-116-15,0 0-70 16,0 0 0-16,4 45 31 15,1-1-19-15,3 8-54 16,-4 5 11-16,-4 7-21 16,0-5-16-16,0 0 13 15,0-12-33-15,0-4 0 16,0-10-1-16,0-6-43 0,0-9-65 16,10-6-119-16,21-12-136 15,-6 0-185-15,3-5-282 0</inkml:trace>
  <inkml:trace contextRef="#ctx0" brushRef="#br0" timeOffset="1850">1760 128 1237 0,'0'0'862'16,"0"0"-694"-16,0 0 69 0,0 0 36 15,9 172-43-15,-9-109-91 16,3 3-71-16,2-7 11 16,0 0-61-16,2-11-12 15,-2-6-6-15,-3-7-25 16,1-5-101-16,0-5-163 16,0-4-251-16,-3-8-115 0</inkml:trace>
  <inkml:trace contextRef="#ctx0" brushRef="#br0" timeOffset="2037">1434 466 1916 0,'0'0'576'0,"0"0"-533"15,0 0 58-15,0 0 51 16,0 0-58-16,0 0-94 15,173-20-10-15,-92-1-159 16,-14 3-401-16,-11 2-755 0</inkml:trace>
  <inkml:trace contextRef="#ctx0" brushRef="#br0" timeOffset="2334">1963 0 1962 0,'0'0'581'0,"0"0"-523"0,0 0 45 16,0 0 146-16,0 0-53 16,0 0-140-16,147 112-16 15,-98-67 23-15,1 9-21 16,-4 3-11-16,-8 9-23 15,-7 4 4-15,-11 5 49 16,-10 5-61-16,-10-2 1 16,0 0-2-16,-22-8-15 15,-6-4-37-15,3-16-75 16,8-8-112-16,12-14-262 16,5-13-350-16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1:22.2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25 334 1343 0,'0'0'383'15,"0"0"-231"-15,0 0-35 16,0 0 140-16,0 0-10 0,0 0-84 16,0 0-114-16,-21 0-2 15,21 50 85-15,0 17-48 16,0 7-31-16,4 3-30 16,-4-1-3-16,3-8-4 15,0-7-15-15,-1-10-2 16,-2-13 1-16,3-7 0 15,-3-15 2-15,0-5-2 16,0-6-11-16,0-5 10 16,0-7-47-16,0-24-9 15,0-10-6-15,0-8 17 16,0-9 1-16,0-9 15 16,0-7 1-16,-3-6 8 15,1-6-8-15,-1 4 22 16,3 2-3-16,0 12 10 0,5 13 17 15,17 15 7-15,1 10 15 16,7 12 23-16,4 7-35 16,5 9 31-16,1 2-8 15,1 0-13-15,-2 18-2 16,-5 6-16-16,-10 9-4 16,-7 3 1-16,-8 2-10 15,-9 4-1-15,0 1-4 16,-19-2 5-16,-18 0-3 15,-3-5-3-15,2-9-10 16,-4-7-5-16,8-10-39 16,6-7-16-16,9-3-71 0,19-13-59 15,0-15-163-15,0-1-420 16</inkml:trace>
  <inkml:trace contextRef="#ctx0" brushRef="#br0" timeOffset="303">948 65 1733 0,'0'0'295'0,"0"0"-124"0,0 0 72 16,0 0-44-16,0 0-43 15,-170 95-41-15,137-34-35 16,7 2 2-16,4 8-13 16,8 3-15-16,8-1-9 15,6-2-44-15,0-8 14 16,0-8-15-16,15-16-14 16,4-6-52-16,6-8-88 15,20-17-151-15,-6-6-314 16,-3-2-441-16</inkml:trace>
  <inkml:trace contextRef="#ctx0" brushRef="#br0" timeOffset="579">1409 85 1341 0,'0'0'932'0,"0"0"-717"16,0 0-154-16,0 0 197 16,0 0-16-16,0 0-118 15,0 179-62-15,0-117 7 16,0 1-29-16,0-3-14 16,0-4-26-16,0-6-1 15,0-5-8-15,0-6-84 16,0-8-57-16,2-9-147 15,18-8-281-15,-4-7 65 0,1-7-868 16</inkml:trace>
  <inkml:trace contextRef="#ctx0" brushRef="#br0" timeOffset="806">1783 72 1687 0,'0'0'509'16,"0"0"-389"-16,0 0 101 16,0 0 43-16,7 179-62 15,-7-109-75-15,0-2-63 0,0-2-17 16,0-9-43-16,0-2-4 16,0-10-55-16,6-5-120 15,10 0-118-15,-1-12-416 16,-6-8-1193-16</inkml:trace>
  <inkml:trace contextRef="#ctx0" brushRef="#br0" timeOffset="992">1445 472 2087 0,'0'0'390'0,"0"0"-301"0,0 0 26 15,0 0 46 1,0 0-65-16,0 0-96 0,181-43-51 16,-92 31-95-16,-16 4-351 15,-8 1-322-15</inkml:trace>
  <inkml:trace contextRef="#ctx0" brushRef="#br0" timeOffset="1278">2335 42 1945 0,'0'0'524'0,"0"0"-454"15,0 0 109-15,0 0 82 16,0 0-102-16,-4 144-89 15,2-74 2-15,2 6-30 16,-5-2-6-16,-1-1 0 16,-3-2-29-16,4-4-7 15,-4-9-15-15,4-8-59 16,5-7-64-16,0-13-322 16,0-10-192-16,8-9-457 0</inkml:trace>
  <inkml:trace contextRef="#ctx0" brushRef="#br0" timeOffset="1755">2715 225 2347 0,'0'0'283'0,"0"0"-190"15,0 0 116-15,0 0 8 16,-10 170-103-16,5-114-78 16,3 3 2-16,2-2-29 15,0-4-8-15,0-5 6 16,0-3-7-16,0-12-13 16,0-9-12-16,0-6-35 15,0-8-54-15,0-10-15 0,0 0 1 16,0-7-19-1,0-21-61-15,0-15 46 0,0-7 49 16,0-8-22-16,0-9 70 16,0-5 26-16,-7-5 39 15,-1 4 12-15,3 3 31 16,5 15 53-16,0 12 74 16,0 18-4-16,3 9-13 15,16 13-41-15,6 3 15 16,9 0-9-16,4 0-70 15,5 0-11-15,4 0 8 16,3 0-31-16,1 0-8 16,-1 0-6-16,1 0-44 0,-5 0-60 15,7 0-153 1,-11-4-264-16,-14 4-230 0</inkml:trace>
  <inkml:trace contextRef="#ctx0" brushRef="#br0" timeOffset="1977">2742 462 1884 0,'0'0'456'16,"0"0"-456"-16,0 0 0 0,0 0 173 15,0 0 0-15,0 0-127 16,164-13-31-16,-116 8-6 15,0 5-9-15,-4 0-17 16,9 0-150-16,-8 15-318 16,-15 3-239-16</inkml:trace>
  <inkml:trace contextRef="#ctx0" brushRef="#br0" timeOffset="2191">2708 813 2232 0,'0'0'557'15,"0"0"-544"-15,0 0 8 0,0 0 168 16,0 0-20-16,0 0-111 16,0 0-46-16,190 0-12 15,-137 0 0-15,6 0-42 16,27 0-134-16,-11 0-469 15,-7 0-717-15</inkml:trace>
  <inkml:trace contextRef="#ctx0" brushRef="#br0" timeOffset="2521">3727 0 2158 0,'0'0'348'16,"0"0"-278"-16,0 0 61 15,0 0 155-15,0 0-98 16,0 0-83-16,142 166-17 15,-106-94-10-15,-2 11 14 16,-10 2 5-16,-7 3-59 16,-13-2 7-16,-4-1-29 15,-9-2-10-15,-30-2-6 0,-6-1-69 16,-24 8-103 0,10-18-327-16,3-17-653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1:29.8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59 565 1635 0,'0'0'294'0,"0"0"-170"15,0 0-3-15,0 0 171 16,0 0-48-16,0 0-69 0,0 0-74 15,-26-11-54-15,26 73 26 16,-3 10-3-16,1 13-38 16,-1-2 8-16,0-5-29 15,3-15-2-15,0-10 10 16,0-17-19-16,0-14 0 16,0-10 0-16,0-12-24 15,0 0 8-15,0-12-11 16,0-28-23-16,0-16 14 15,0-9-1-15,0-10 7 16,0-7 6-16,0-4-22 16,0-2 23-16,0-8 4 15,0 8 17-15,0 10-8 0,11 13 14 16,11 17-4-16,9 18 17 16,8 14-7-16,6 12 16 15,8 4-4-15,0 11 2 16,0 16 18-16,-6 10-18 15,-11 10-12-15,-10-1 0 16,-16 7-11-16,-10 0 12 16,-2 2-13-16,-28-5-13 15,-10-11 12-15,-4-10-27 16,2-9 4-16,2-12-46 16,8-8-105-16,8-13-34 15,10-14-143-15,9-1-333 0</inkml:trace>
  <inkml:trace contextRef="#ctx0" brushRef="#br0" timeOffset="305">1043 179 1627 0,'0'0'706'0,"0"0"-624"16,0 0-54-16,0 0 222 15,-151 102 16-15,112-36-90 16,6 12-81-16,5 6-37 0,5 5 8 16,13 1-20-16,7-7-31 15,3-6-3-15,3-9-12 16,19-7-36-16,9-9-31 15,2-2-74-15,23-6-103 16,-9-9-296-16,-5-18-242 0</inkml:trace>
  <inkml:trace contextRef="#ctx0" brushRef="#br0" timeOffset="774">1696 425 2002 0,'0'0'385'0,"0"0"-294"15,0 0-56-15,0 0 166 16,0 0 55-16,-157-71-93 16,113 71-111-16,-4 5 11 15,-5 26 21-15,7 11-23 16,3 13-13-16,13 6-19 0,13 7-19 16,11-9 7-1,6 4-17-15,6-8-14 0,21-9 14 16,7-11-39-16,2-7-26 15,3-14-44-15,-3-6-9 16,-2-8 34-16,-5 0-34 16,-10-2 52-16,-2-9 56 15,-7 2 10-15,-1 4 7 16,-4 5 26-16,1 0 18 16,0 3 40-16,2 13-57 15,3 7-34-15,4 1-8 16,14-2-128-16,-3 0-251 15,-6-6-570-15</inkml:trace>
  <inkml:trace contextRef="#ctx0" brushRef="#br0" timeOffset="968">1450 711 2405 0,'0'0'471'0,"0"0"-429"16,0 0-42-16,0 0 35 16,0 0-35-16,178-91-9 15,-93 87-173-15,-16 4-455 16,-8 0-828-16</inkml:trace>
  <inkml:trace contextRef="#ctx0" brushRef="#br0" timeOffset="1232">2065 136 2365 0,'0'0'510'15,"0"0"-448"-15,0 0-12 16,0 0 161-16,0 0-57 15,-7 188-58-15,7-110-63 16,0 0 9-16,0 7-5 16,-2-7-23-16,-1 0-1 15,0 0-13-15,1-10-45 0,2-11-21 16,0 4-130-16,0-17-282 16,13-11-324-16</inkml:trace>
  <inkml:trace contextRef="#ctx0" brushRef="#br0" timeOffset="1720">2474 364 2369 0,'0'0'542'0,"0"0"-511"15,0 0 4-15,0 0 176 16,-28 144-48-16,23-77-75 16,-1 6-55-16,1 0-6 15,-1-1 21-15,4-3-27 16,-5-9-7-16,7-5-14 16,-2-9 0-16,2-12-28 15,0-12-35-15,0-12-45 16,0-10-47-16,0 0-82 15,0-32 6-15,2-7-12 0,5-16 19 16,-5-14 125 0,-2-1 69-16,0-5 30 0,0-2 5 15,0-2 52 1,0 1 56-16,-2 15 40 0,2 8 42 16,0 15-6-16,2 12-44 15,20 3 14-15,6 10-44 16,9 7-43-16,5 6-30 15,5 2-26-15,3 0-4 16,3 0-1-16,0 0-11 16,-3 5-7-16,-5 8-41 15,-6-1-94-15,-2 8-184 16,-10-2-328-16,-13-3-89 0</inkml:trace>
  <inkml:trace contextRef="#ctx0" brushRef="#br0" timeOffset="1933">2521 711 1829 0,'0'0'397'16,"0"0"-343"-16,0 0-4 15,0 0 131-15,0 0-70 16,0 0-66-16,154 5-45 15,-115-12-30-15,0 2-20 16,3 5-155-16,-11 0-192 16,-12 0-682-16</inkml:trace>
  <inkml:trace contextRef="#ctx0" brushRef="#br0" timeOffset="2141">2413 1002 2181 0,'0'0'723'0,"0"0"-611"16,0 0-67-16,0 0 132 15,0 0-82-15,0 0-62 16,0 0-21-16,114 0-12 16,-64 0-40-16,10 5-41 15,0 0-130-15,38 8-118 16,-14 2-341-16,-7-8-407 0</inkml:trace>
  <inkml:trace contextRef="#ctx0" brushRef="#br0" timeOffset="2434">3205 0 2212 0,'0'0'382'0,"0"0"-297"15,0 0-24-15,0 0 234 0,145 61-65 16,-86-14-86-16,-3 11-62 16,0 7 2-16,-12 11 29 15,-11 7-44-15,-13 4-17 16,-18 6 1-16,-2 3-53 15,-15-3 0-15,-22 2-40 16,-25 28-128-16,12-25-166 16,3-21-778-16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04:14.10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2536 0,'0'0'469'16,"0"0"-391"-16,0 0-45 15,142 5-14-15,-62 11-19 16,-7 3-320-16,-9-10-1598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1:25.8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0 391 986 0,'0'0'660'0,"0"0"-498"16,0 0-102-16,0 0 64 16,0 0 70-16,0 0-45 15,0 0 23-15,0 142-70 16,0-70-40-16,2 1 19 16,-2 1-43-16,0-2 0 15,0-15-1-15,0-7-28 16,0-7 0-16,0-20-9 15,0-7-15-15,0-5-54 16,0-11-173-16,15-16-300 16,1-6-408-16</inkml:trace>
  <inkml:trace contextRef="#ctx0" brushRef="#br0" timeOffset="329">7 308 1620 0,'0'0'266'15,"0"0"-159"-15,0 0 3 16,0 0 122-16,0 0-23 16,0 0-81-16,0 0-40 15,182-100-39-15,-134 100-1 16,-4 2-12-16,-2 24-21 15,-8-2 17-15,-7 9-32 0,-13 5 0 16,-8 0 13-16,-6 4-12 16,-6 1-2-16,-25-3-12 15,-5 1-26-15,-5-11 15 16,2-7-25-16,3-6 1 16,7-17 8-16,10 0-84 15,16-10-80-15,3-20-147 16,0 1-413-16</inkml:trace>
  <inkml:trace contextRef="#ctx0" brushRef="#br0" timeOffset="639">1004 142 1818 0,'0'0'374'0,"0"0"-267"16,0 0 75-16,-104 139 49 16,80-66-65-16,7 4-68 15,8 4-33-15,6 6-24 16,3-6 16-16,0-6-57 15,17-6 0-15,8-17-1 0,3-10-92 16,3-10-89 0,22-18-169-16,-6-14-261 0,-4 0-1190 0</inkml:trace>
  <inkml:trace contextRef="#ctx0" brushRef="#br0" timeOffset="1064">1453 388 1416 0,'0'0'828'0,"0"0"-641"16,0 0-92-16,0 0 103 16,0 145 12-16,-9-83-105 15,1-3-59-15,3 4 8 0,1-11-34 16,4-13 1-16,0-6-14 15,0-6-6-15,0-14-1 16,0-4-32-16,0-9-7 16,0 0 5-16,0-17-54 15,0-10-36-15,0-16 6 16,0-5 25-16,-2-5 32 16,-1-4-19-16,-2-6 19 15,2-5 43-15,1 3-13 16,2 4 9-16,0 9 22 15,2 15 6-15,20 9 26 16,5 10 13-16,7 10 17 16,2 7 14-16,4 1-39 15,-1 0-23-15,3 0-8 0,3 0-6 16,4 0-16-16,7 0-97 16,20 0 27-16,-12-6-385 15,-14 4-728-15</inkml:trace>
  <inkml:trace contextRef="#ctx0" brushRef="#br0" timeOffset="1299">1439 683 1277 0,'0'0'973'0,"0"0"-867"15,0 0-84-15,0 0 24 16,0 0 122-16,0 0-106 16,176-29-44-16,-115 12-18 15,1 2 0-15,-7 5-26 16,6 8-128-16,-13 2-231 16,-17 0-312-16</inkml:trace>
  <inkml:trace contextRef="#ctx0" brushRef="#br0" timeOffset="1509">1467 956 2068 0,'0'0'347'15,"0"0"-272"-15,0 0 23 16,0 0 58-16,0 0-83 15,0 0-52-15,165 18-21 16,-107-28-55-16,31-12-115 16,-16 4-385-16,-9-3-713 0</inkml:trace>
  <inkml:trace contextRef="#ctx0" brushRef="#br0" timeOffset="1811">2388 174 1773 0,'0'0'492'15,"0"0"-440"-15,0 0 57 16,0 0 168-16,-22 129-70 15,12-63-85-15,3 9-45 16,2 3 9-16,-2-5-31 16,2-1-22-16,5-9 6 15,0 2-39-15,0-7 0 16,0-3-23-16,0-5-137 0,0 0-150 16,5-11-321-16,2-12-284 15</inkml:trace>
  <inkml:trace contextRef="#ctx0" brushRef="#br0" timeOffset="2422">3281 283 1698 0,'0'0'488'16,"0"0"-422"-16,0 0-29 16,0 0 128-16,0 0 25 15,0 0-93-15,0 0-67 0,-174-102 16 16,133 102 41-16,-1 4-33 16,-3 21 13-16,1 18-33 15,1 12 26-15,10 6 21 16,8 9-31-16,11 3-10 15,9-3-23-15,5-1-11 16,2-14 14-16,23-6-20 16,8-9-11-16,4-11 11 15,1-12-32-15,-1-7-4 16,0-10-24-16,-7 0-16 16,-2 0 40-16,-6-16-22 15,-5 5 11-15,-5-10 41 16,-2 13 5-16,-3-2 0 0,1 8 1 15,-3 2 6 1,4 0 42-16,-1 2-30 0,1 14-8 16,-4 1-2-16,3 6-8 15,1-6-58-15,2 1-138 16,2 1-148-16,-1-1-202 16,-7-7-718-16</inkml:trace>
  <inkml:trace contextRef="#ctx0" brushRef="#br0" timeOffset="2620">3080 599 2046 0,'0'0'553'0,"0"0"-485"15,0 0-44 1,0 0 101-16,0 0-46 0,0 0-79 15,142-72-7-15,-76 57-178 16,-6 7-424-16,-14-2-1364 0</inkml:trace>
  <inkml:trace contextRef="#ctx0" brushRef="#br0" timeOffset="2957">3539 0 2092 0,'0'0'305'0,"0"0"-280"16,0 0 22-16,0 0 178 15,0 0 8-15,0 0-130 16,0 0-57-16,166 145 49 15,-136-92-35-15,-2 7-8 16,-6 3 0-16,-2 10-11 16,-9 5-5-16,-3 4 0 15,-8 4-14-15,0 2 7 16,-3-3-29-16,-16-3-15 0,-3-13-18 16,-1-14-56-1,10-16-68-15,6-15-153 0,7-9-324 16,0-13-720-16</inkml:trace>
  <inkml:trace contextRef="#ctx0" brushRef="#br0" timeOffset="3209">4357 785 2507 0,'0'0'505'0,"0"0"-456"0,0 0-16 15,0 0 140-15,0 0-39 16,0 0-83-16,31 146-31 16,-54-103-20-16,-2 2-18 15,-3 4-101-15,3-8-250 16,6-13-658-16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1:56.0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3 100 880 0,'0'0'861'0,"0"0"-640"16,0 0-35-16,0 0 18 15,0 0 23-15,0 0-37 16,0-46-67-16,0 44-42 0,0 0-10 16,0 2 3-16,0-3 4 15,0 0-52-15,12 1-2 16,5-4 0-16,5 4 4 16,6-5 3-16,3 2-29 15,2-2 13-15,3 2-6 16,0-1-9-16,-2 4-35 15,-3 2-76-15,-6 0-157 16,-9 5-93-16,-9 30-174 16,-5-3-49-16,-2-2-836 0</inkml:trace>
  <inkml:trace contextRef="#ctx0" brushRef="#br0" timeOffset="284">35 396 1610 0,'0'0'225'0,"0"0"-99"15,0 0 38-15,0 0 77 16,0 0-12-16,0 0-71 15,0 0-66-15,-14 0 7 0,18 0-48 16,16 0 26 0,7 0 15-16,6 0-64 0,9 0-5 15,6 0-23-15,19 7-167 16,-14 7-396-16,-9-3-889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3:26.3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2324 353 950 0,'0'0'307'0,"0"0"-127"16,0 0 1-16,0 0 8 16,0 0-27-16,0 0 36 15,-31 19-48-15,31-19-39 16,0 0 9-16,0 0-28 15,0 0 2-15,0 0-10 16,0 0-11-16,0 0 6 16,0 0-29-16,-3 2-25 15,3 3 41-15,-2 5-23 16,-5 8-11-16,2 11 4 16,0 17-35-16,-4 13 15 15,1 10-16-15,2 3 0 0,1 5 1 16,2-7-1-1,0-3 0-15,3-4-1 0,0-5 2 16,0-10-2-16,0-8-7 16,0-8-4-16,0-9-5 15,0-8-83-15,0-7-157 16,0-8-96-16,0 0-187 16,0-10-92-16</inkml:trace>
  <inkml:trace contextRef="#ctx0" brushRef="#br0" timeOffset="496">1992 602 1228 0,'0'0'410'0,"0"0"-228"0,0 0-125 16,0 0 40-16,0 0 132 15,0 0-66-15,-20-134-53 16,32 102-26-16,5-3-2 16,5 2 24-16,2 4-30 15,2 1-17-15,4 0 8 16,1 4-31-16,3 0 1 16,2 5-25-16,0 3-3 15,0 3 16-15,3 6-23 16,0 7-2-16,4 0 18 0,1 0-18 15,1 15 12-15,-1 11-12 16,-1 7 1-16,-7 4 17 16,-4 6-18-16,-3 0 0 15,-7 2-1-15,-8-3 2 16,-6-1-2-16,-8-1-10 16,0-5 11-16,-6-2-6 15,-16-5 6-15,-11-6 0 16,-3-5 0-16,-3-7 2 15,-7-4 7-15,2-4-9 16,3-2 0-16,5 0 3 16,7 0-3-16,10 0-2 15,10-2-14-15,6-6-96 0,3-5-130 16,12 3-341 0,7-3-144-16</inkml:trace>
  <inkml:trace contextRef="#ctx0" brushRef="#br0" timeOffset="969">3375 140 337 0,'0'0'1394'0,"0"0"-1136"16,0 0-140-16,0 0 71 15,0 0 55-15,0 0-66 16,0 0-79-16,-162 53-30 16,135-14-5-16,-1 11-6 0,6 7 11 15,0 11-33 1,7 7-6-16,10 5 16 0,3 0-32 16,2 3 10-16,0-5-18 15,13-4-5-15,10-10 16 16,1-5-17-16,4-8 0 15,0-2 0-15,3-9 0 16,-1-7-1-16,1-8-90 16,19-21-163-16,-11-4-236 15,-3 0-185-15</inkml:trace>
  <inkml:trace contextRef="#ctx0" brushRef="#br0" timeOffset="1584">3822 441 2016 0,'0'0'467'15,"0"0"-397"-15,0 0-26 16,0 0 192-16,0 0-51 15,0 0-106-15,0 0-20 16,0 177-28-16,2-122 4 16,-2-3 17-16,4 0-51 15,-1 0-1-15,-1-6 9 16,1-7-7-16,2-3-2 0,-1-4 0 16,-2-11 1-1,1-2 7-15,-3-9-8 0,3-5-15 16,-3-3 13-16,0-2-17 15,0 0-8-15,0-12-26 16,0-13-14-16,0-11 50 16,-6-9-13-16,-5-7 7 15,-3-9 15-15,1-4-8 16,1 0-4-16,3 2 11 16,4 5 9-16,0 10 11 15,5 3-2-15,0 10 4 16,0 5 47-16,0 5-29 15,2 8 11-15,12 1-28 16,8 7-1-16,9-2 37 16,3 1-43-16,7-1 5 0,7 5 11 15,-1-2-4-15,3 0 4 16,-2 3-23-16,-4 3 0 16,-2-1 12-16,-5 3-12 15,-7 0-1-15,-8 0 1 16,-1 0-1-16,-11 0-21 15,-1 0-25-15,-9 0-64 16,0 0-79-16,0 0-169 16,-6 0-352-16,-14 0-1091 0</inkml:trace>
  <inkml:trace contextRef="#ctx0" brushRef="#br0" timeOffset="1896">3730 766 1751 0,'0'0'332'16,"0"0"-249"-16,0 0-5 16,0 0 124-16,0 0-3 15,0 0-104-15,0 0-29 16,94 25 19-16,-58-25-21 15,7 0-11-15,-2 0-9 16,5 0-38-16,0-5 9 0,0 0-15 16,-5-3 0-1,-5 3-1-15,-2 3-6 0,-12-2-92 16,-3 4-64-16,-4 0-138 16,-13 0-85-16,-2 0-205 15,0 11-897-15</inkml:trace>
  <inkml:trace contextRef="#ctx0" brushRef="#br0" timeOffset="2170">3906 1125 1577 0,'0'0'267'0,"0"0"-190"0,0 0 95 15,0 0 82-15,0 0-30 16,0 0-90-16,0 0-40 16,58 12 31-16,-30-12-39 15,6 0-22-15,0-3 6 16,4-2-34-16,1 1-6 16,3-3-30-16,0 1 1 15,2 1-2-15,7-5-94 16,12-10-110-16,-6 0-274 15,-15 2-493-15</inkml:trace>
  <inkml:trace contextRef="#ctx0" brushRef="#br0" timeOffset="2763">4416 0 1467 0,'0'0'329'0,"0"0"-209"16,0 0 41-16,0 0 142 15,0 0-70-15,0 0-85 16,0 0-51-16,-20 0-8 16,20 0 17-16,0 0-53 15,0 0-1-15,12 0 7 16,7 0-11-16,10 5 9 15,0 10-20-15,8 8-13 16,3 4 28-16,1 8-46 16,3 5 9-16,2 8 6 0,-2 2-10 15,3 5 2 1,-5 6-8-16,1 2-4 0,-5 4 34 16,-7 3-34-16,-9 1 0 15,-14-3 12-15,-8 2 14 16,-5 3 0-16,-31-3-27 15,-6 3 12-15,-8-2 9 16,-1-5-12-16,1-4-9 16,6-8 2-16,5-7-2 15,8-10 5-15,3-7-5 16,8-8-48-16,3-6-15 16,7-14-135-16,3-2-367 0,5 0-642 15</inkml:trace>
  <inkml:trace contextRef="#ctx0" brushRef="#br0" timeOffset="4753">374 1587 1607 0,'0'0'224'16,"0"0"-164"-16,0 0-49 16,0 0 47-16,0 0 89 15,0 0-35-15,-112 48-68 16,81-24-10-16,-2 9 58 16,-3 5-19-16,-1 7 15 15,1 10-23-15,8 8-8 16,3 5 5-16,6 2-14 15,7 4-14-15,7-4 4 16,5-4-37-16,0 0 16 16,0-5-16-16,19-1 11 15,6-2 6-15,6-7-18 0,10-6-11 16,29-11-141-16,-8-13-350 16,-6-14-267-16</inkml:trace>
  <inkml:trace contextRef="#ctx0" brushRef="#br0" timeOffset="5090">586 2207 2049 0,'0'0'391'0,"0"0"-286"16,0 0-41-16,0 0 164 0,0 0-69 15,0 0-104 1,0 0-18-16,145 142-7 0,-115-106 5 16,-2-3 4-16,-3-5-32 15,-2-8-1-15,-6-4-6 16,-7-2 6-16,-3-9-13 16,1-5 7-16,-3 0-6 15,6 0 4-15,4-28-38 16,4-10 16-16,3-10 0 15,-5-4-87-15,-3 4-13 16,-9 6 5-16,4 9-4 16,-1 10-83-16,0 9-321 15,1 8-1273-15</inkml:trace>
  <inkml:trace contextRef="#ctx0" brushRef="#br0" timeOffset="5282">1168 2320 1655 0,'0'0'354'0,"0"0"-250"15,0 0 78-15,0 0 15 16,9 166-38-16,-3-122-102 16,-1-10-57-16,6-5-12 15,11-6-187-15,0-8-68 16,-1-13-219-16</inkml:trace>
  <inkml:trace contextRef="#ctx0" brushRef="#br0" timeOffset="5393">1211 2162 1737 0,'0'0'148'0,"0"0"-148"15,0 0-835-15</inkml:trace>
  <inkml:trace contextRef="#ctx0" brushRef="#br0" timeOffset="5548">1231 1809 2080 0,'0'0'498'0,"0"0"-421"0,0 0-44 15,0 0 107-15,0 0-53 16,144 31-87-16,-80-23-240 15,-8-1-519-15</inkml:trace>
  <inkml:trace contextRef="#ctx0" brushRef="#br0" timeOffset="6137">2179 2234 1759 0,'0'0'493'0,"0"0"-380"16,0 0 35-16,0 0 95 15,0 0-25-15,0 0-101 16,0 0-62-16,-45 0 19 15,28 0 16-15,-5 7-59 16,0 16 2-16,-1 7-27 16,3 6-5-16,1 4 10 15,9 1-11-15,3-4 1 16,7-4-19-16,0-4 12 16,7-3-26-16,15-6-39 0,5-10-12 15,6-5-22 1,6-5-86-16,1-2 46 0,-3-24-7 15,-1-9-14-15,-3-14 12 16,-5-9-16-16,-6-8 48 16,-8-10 68-16,-9 1 29 15,-5 3 25-15,0-1 82 16,0 10 91-16,-3 10 56 16,-2 16-54-16,3 9-9 15,-1 13 34-15,3 10-83 16,0 5-44-16,0 0-18 15,0 26-8-15,13 13 17 16,4 14-29-16,0 7-18 0,-6 8 21 16,-3 2-29-1,-1-5 0-15,-5 1-9 0,1-16-30 16,-3-7-55-16,2-10-180 16,-2-12-387-16,0-13-598 0</inkml:trace>
  <inkml:trace contextRef="#ctx0" brushRef="#br0" timeOffset="6323">2139 2021 1523 0,'0'0'1076'0,"0"0"-929"16,0 0-102-16,0 0 7 0,0 0 65 15,0 0-117-15,229-19-66 16,-150 0-167-16,-13 7-428 0</inkml:trace>
  <inkml:trace contextRef="#ctx0" brushRef="#br0" timeOffset="6744">2614 2257 2191 0,'0'0'445'0,"0"0"-445"16,0 0-1-16,0 0 1 16,0 0 59-16,0 0-59 15,170 12-32-15,-108-36-6 16,1-9 37-16,-1-4-21 15,-6-6-19-15,-12 0 30 16,-10-5-22-16,-20 3 19 16,-12 2 14-16,-2 6 0 15,-7-6 36-15,-19 10-5 16,1 7 38-16,-3 7 44 16,3 17 13-16,3 2-13 15,-1 5-31-15,3 30-32 0,7 14-14 16,2 17-35-1,11 4 7-15,0 1 28 0,0 2-36 16,14-16 0-16,13-1-2 16,7-14 2-16,2-10-88 15,9-16-172-15,30-16-204 16,-10-6 95-16,-9-16-785 0</inkml:trace>
  <inkml:trace contextRef="#ctx0" brushRef="#br0" timeOffset="7538">3607 2139 1635 0,'0'0'734'0,"0"0"-524"0,0 0-45 16,0 0 89-16,0 0-46 15,0 0-73-15,0 0-95 16,-156 30-17-16,128-2 28 15,8 1-50-15,6 4-1 16,9 2 0-16,5 6 1 16,0-11-2-16,5-3-12 15,17-5-59-15,9-6-48 16,0-14-52-16,3-2-58 16,0-4-4-16,-10-17 43 15,-2-1 85-15,-5 0 51 16,-12 11 55-16,-1 7 74 15,-4 4 62-15,0 0 19 0,3 4-60 16,2 14-23-16,7 2-11 16,7 1-34-16,12-4-27 15,5-7-25-15,11-10-129 16,3 0 0-16,3-20-57 16,-9-13-48-16,-3-3 78 15,-14-1 59-15,-13 3 122 16,-9 3 24-16,-5 8 124 15,0 11 138-15,0 2 21 16,0 10-27-16,0 0-64 16,-2 17-91-16,2 26-62 15,0 20 8-15,0 19-27 0,0 14 16 16,0 7-25 0,0 0 4-16,0-2 6 0,9-9-44 15,1-9 7-15,-1-15 4 16,-1-18-12-16,-6-14 0 15,1-19-7-15,-3-11 7 16,0-6 22-16,0 0-22 16,0-26-7-16,-10-9-4 15,-2-13-13-15,4-13 8 16,-1-9-20-16,1-10-6 16,2-7 16-16,1-7-25 15,5 4 19-15,0 12 6 16,0 15 1-16,9 18 17 15,15 19-7-15,7 11 15 16,-1 13 33-16,1 2-6 0,-2 0 22 16,-5 17 14-16,-4 4-39 15,-9 2 2-15,-3-1-17 16,-8 1 3-16,0-1 7 16,0 1-19-16,-17-3-48 15,-7-7-76-15,-15-9-181 16,5-4-303-16,1 0-335 0</inkml:trace>
  <inkml:trace contextRef="#ctx0" brushRef="#br0" timeOffset="7759">3372 2050 2034 0,'0'0'359'0,"0"0"-282"16,0 0 39-16,0 0 87 16,0 0-43-16,0 0-85 15,176-139-62-15,-137 131-13 16,-5 8-14-16,7 8-252 16,-7 16-342-16,-11 4-413 0</inkml:trace>
  <inkml:trace contextRef="#ctx0" brushRef="#br0" timeOffset="7931">3657 2832 2392 0,'0'0'542'15,"0"0"-542"-15,0 0-18 16,0 0 10-16,0 0 7 15,0 0-369-15,0 0-1040 0</inkml:trace>
  <inkml:trace contextRef="#ctx0" brushRef="#br0" timeOffset="8208">4509 1871 2682 0,'0'0'457'16,"0"0"-428"-16,0 0-13 16,0 0 113-16,178 102 15 15,-117-44-65-15,4 10-35 16,-7 8 28-16,-5 6-36 15,-17 9-18-15,-16 4-18 16,-20 3-30-16,-29 32-86 16,-24-24-186-16,-5-23-959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3:36.3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31 626 745 0,'0'0'936'0,"0"0"-721"15,0 0-54-15,0 0 78 16,0 0 1-16,0 0-67 16,-31 15-64-16,31-13-64 15,0 2 20-15,23-3 12 16,7 5-40-16,6-6 23 15,12 0-60-15,3 0-14 16,21-7-132-16,-14-11-415 16,-12 0-494-16</inkml:trace>
  <inkml:trace contextRef="#ctx0" brushRef="#br0" timeOffset="231">4 888 2198 0,'0'0'311'0,"0"0"-189"16,0 0-109-16,0 0 42 15,0 0 141-15,0 0-102 0,0 0-47 16,170 24-47-1,-73-24-66-15,-13 0-134 0,-12 0-501 0</inkml:trace>
  <inkml:trace contextRef="#ctx0" brushRef="#br0" timeOffset="817">890 304 1787 0,'0'0'320'0,"0"0"-252"15,0 0-43-15,0 0 57 16,0 0 26-16,0 0-43 16,0 0-65-16,121-66 0 15,-80 30 1-15,1-3 0 16,-6-2 0-16,-8 3-1 16,-6 6 0-16,-7 6 66 15,-8 8 10-15,-3 10 37 16,-4 8-21-16,0 0 37 15,0 21-39-15,0 21-56 16,0 18 6-16,-6 17 25 16,-2 3-52-16,-1 3 5 15,1-5-16-15,6-8 7 0,2-10 8 16,0-12-17-16,0-8-68 16,0-12-105-16,2-13-193 15,6-8-345-15</inkml:trace>
  <inkml:trace contextRef="#ctx0" brushRef="#br0" timeOffset="1120">1588 29 1756 0,'0'0'639'0,"0"0"-528"16,0 0-87-16,-19 185 188 16,7-106 39-16,4 3-114 15,-3 3-71-15,0 1-42 16,2-6 17-16,-5-2-10 16,4-5-25-16,-7-3-12 15,3-7 5-15,-3-7-8 16,0-11 3-16,5-10-92 15,4-11-102-15,6-18-133 16,2-6-381-16,0 0-1107 0</inkml:trace>
  <inkml:trace contextRef="#ctx0" brushRef="#br0" timeOffset="1566">2066 104 1731 0,'0'0'287'0,"0"0"-198"16,0 0-55-16,0 0 204 15,0 0 36-15,0 0-80 16,0 0-118-16,-48-27-15 15,19 44-1-15,-3 12-32 0,-8 12 26 16,1 12-9-16,0 10 11 16,3 13 29-16,5 6-43 15,9 3-9-15,5 1 15 16,9-2-35-16,8-9 5 16,0-3-18-16,20-15 0 15,16-7-12-15,10-12 11 16,14-12-26-16,1-17 9 15,0-9-44-15,-4 0 18 16,-13-14 6-16,-13-8 28 16,-14-7 1-16,-17 2 15 15,0-4-6-15,-24 7 33 16,-20 1-18-16,-11 5 11 0,-1 7-26 16,-9 8-98-16,12 3-268 15,17 0-1465-15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3:53.6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178 296 1640 0,'0'0'310'0,"0"0"-128"16,0 0-45-16,0 0 80 0,0 0-13 16,0 0-87-16,0 0-23 15,-11 0-49-15,11 9 0 16,0 15-12-16,0 13 34 15,0 17 22-15,6 13-41 16,-1 11 1-16,-5 7 12 16,0 1-47-16,0-6-7 15,0-7-7-15,0-9 0 16,0-10 0-16,0-14-20 16,3-12-126-16,11-26-189 0,3-2-456 15,-3-7-851-15</inkml:trace>
  <inkml:trace contextRef="#ctx0" brushRef="#br0" timeOffset="376">0 392 1832 0,'0'0'467'16,"0"0"-392"-16,0 0-9 15,0 0 119-15,0 0-18 16,0 0-31-16,0 0-80 16,147-116-1-16,-96 96 0 15,2 5-2-15,2 7 4 0,1 7-32 16,4 1-7 0,-7 0-1-16,0 22-10 0,-12 8-13 15,-5 5 6-15,-11 5 0 16,-11 3 6-16,-14 0-6 15,0-4 0-15,-8 2 8 16,-23-6-8-16,-8-4 0 16,-6-9 0-16,-1-5 0 15,-2-7 6-15,0-7-5 16,6-3-2-16,6 0-25 16,8 0-112-16,8-8-131 15,13 1-314-15,7-3-317 0</inkml:trace>
  <inkml:trace contextRef="#ctx0" brushRef="#br0" timeOffset="715">1139 279 1888 0,'0'0'477'0,"0"0"-361"15,0 0 54 1,0 0 57-16,0 0-85 0,0 0-60 16,-152 160-36-16,130-76 2 15,0 4 29-15,5 4-47 16,8 1 5-16,7-7-11 15,2-11-15-15,0-7-18 16,11-11 9-16,11-9-46 16,7-13-23-16,7-11-196 15,20-18-188-15,-10-6-133 16,-3 0-708-16</inkml:trace>
  <inkml:trace contextRef="#ctx0" brushRef="#br0" timeOffset="1193">1607 399 2160 0,'0'0'513'16,"0"0"-374"-16,0 0-48 15,0 0 54-15,0 0 2 16,0 0-54-16,0 0-53 15,-3 174-4-15,3-107-28 16,0 4-7-16,6-3 16 16,8-6-9-16,0-6-7 15,-1-8-1-15,-1-13-24 16,-5-11-16-16,0-12-14 0,-4-8-28 16,-3-4 38-1,0-16 5-15,0-22 5 0,0-12 10 16,0-12 4-16,-10-11 19 15,-2-10-4 1,-8-4 5-16,-3-3-5 0,1 3 22 16,2 14-9-16,9 17 73 15,3 20-34-15,8 14 13 16,0 8-35-16,0 7-16 16,22 2 20-16,12 0-28 15,14 3 6-15,7 2 2 16,9 0 0-16,3 0-9 15,-2 0 0-15,-7 5-19 16,-8 4-20-16,-6 2-108 0,4 0-137 16,-14 0-370-16,-10-1-330 0</inkml:trace>
  <inkml:trace contextRef="#ctx0" brushRef="#br0" timeOffset="1431">1654 691 1916 0,'0'0'619'16,"0"0"-524"-16,0 0-7 16,0 0 55-16,0 0 13 0,0 0-74 15,0 0-61-15,159-21 1 16,-94 8-22-16,-5 4 0 15,-4 1-10-15,11 7-129 16,-16-3-208-16,-12 4-329 0</inkml:trace>
  <inkml:trace contextRef="#ctx0" brushRef="#br0" timeOffset="1657">1691 980 2302 0,'0'0'303'0,"0"0"-228"0,0 0 47 16,0 0 69-16,0 0-61 16,0 0-65-16,158 18-47 15,-105-18-14-15,0 0-4 16,29 0-130-16,-15-5-322 15,-9-6-543-15</inkml:trace>
  <inkml:trace contextRef="#ctx0" brushRef="#br0" timeOffset="2024">2544 243 1790 0,'0'0'500'0,"0"0"-439"16,0 0 25-16,0 0 133 15,0 0-3-15,0 0-95 0,0 0-15 16,-3 116 7 0,3-48-20-16,0 10-26 0,0 4 18 15,-7-1-53-15,-5-6-17 16,3-4 3-16,1-9-8 16,3-3-20-16,2-12-5 15,3-4-62-15,0-11-75 16,0-4-355-16,0-8-209 15,6-15-650-15</inkml:trace>
  <inkml:trace contextRef="#ctx0" brushRef="#br0" timeOffset="2329">2921 232 2129 0,'0'0'537'0,"0"0"-504"15,0 0 16-15,0 0 204 16,0 0-56-16,0 0-68 16,45 175-51-16,-45-100-23 15,0 3 34-15,0 2-49 16,0-4-13-16,0-6 6 15,0-5-33-15,-3-9 0 16,-3-11-26-16,1-6-70 16,5-14-31-16,0-14-219 0,5-8-364 15,12-3-96-15</inkml:trace>
  <inkml:trace contextRef="#ctx0" brushRef="#br0" timeOffset="2554">3234 309 2152 0,'0'0'388'0,"0"0"-268"16,0 0 113-16,0 0-19 16,27 148-45-16,-24-88-45 0,0 7-85 15,0-5-27 1,2-5 6-16,3 0-18 0,4-3-10 15,-1-6-122-15,9 2-138 16,-6-16-280-16,-4-8 47 0</inkml:trace>
  <inkml:trace contextRef="#ctx0" brushRef="#br0" timeOffset="2742">3046 703 2045 0,'0'0'535'16,"0"0"-437"-16,0 0 57 15,0 0 16-15,0 0-74 0,0 0-93 16,0 0-4 0,210-85-110-16,-138 67-231 0,-7 4-469 0</inkml:trace>
  <inkml:trace contextRef="#ctx0" brushRef="#br0" timeOffset="3093">3502 0 2314 0,'0'0'385'16,"0"0"-379"-16,0 0 1 0,0 0 104 16,0 0 55-16,0 0-54 15,0 0-67-15,184 132-11 16,-140-68 55-16,-2 9-24 16,-6 6-29-16,-6 5 8 15,-1 5-32-15,-5 1 25 16,-7 2-11-16,-5-2-20 15,-12-1 13-15,0-9-19 16,-17-7-22-16,-14-13 20 16,1-7-40-16,-1-12-16 15,3-7-93-15,3-9-177 16,8-10-362-16,6-12-1399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4:00.4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67 40 1807 0,'0'0'579'15,"0"0"-410"-15,0 0 64 16,0 0 43-16,0 0-115 16,0 0-79-16,0 0-51 0,36 0-11 15,-2 0 23 1,11 0-42-16,2-8 7 0,3 1-8 15,-2 2 0-15,-1-2-50 16,-2 3-144-16,5 0-171 16,-11 1-286-16,-14 1-80 0</inkml:trace>
  <inkml:trace contextRef="#ctx0" brushRef="#br0" timeOffset="222">0 350 2399 0,'0'0'594'0,"0"0"-516"0,0 0-59 16,0 0 98-16,0 0 25 15,0 0-103-15,0 0-16 16,129 0-23-16,-68 0-27 15,36 0-105-15,-13 0-540 16,-14 0-694-16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4:09.1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11 151 2227 0,'0'0'486'16,"0"0"-429"-16,0 0-40 15,0 0 121-15,0 0 47 16,0 0-75-16,0 183-61 0,0-97 20 15,0 1-30-15,0 4-8 16,-2 0-5-16,-1-9-5 16,-1-5-15-16,2-8-6 15,2-12-6-15,0-12-23 16,0-13-128-16,0-21-216 16,0-8-435-16,0-3-1163 0</inkml:trace>
  <inkml:trace contextRef="#ctx0" brushRef="#br0" timeOffset="583">555 232 2328 0,'0'0'383'0,"0"0"-289"15,0 0-67-15,0 0 88 16,0 134 69-16,-3-66-80 16,-2 14-59-16,-4 0 1 15,4 3 14-15,0-8-20 16,2-7-11-16,-1-4-29 0,2-10 0 15,2-12 1-15,-3-10-1 16,3-13 0-16,-3-7-38 16,3-14-2-16,-2 0 2 15,2-6-41-15,-3-23-95 16,1-12-2-16,2-9 43 16,0-12-22-16,0-7-18 15,0-6-15-15,0-6 32 16,0 1 33-16,0 2 58 15,2 9 13-15,-2 13 52 16,3 16 8-16,-3 13 67 16,0 8 76-16,0 7 47 0,2 5-25 15,6-1-37 1,6 0-16-16,3 1-29 16,9 0 14-16,1 1-27 0,4 2-35 15,6-1 14-15,1 2-42 16,4 3-6-16,1 0-2 15,1 0-5-15,-2 0-2 16,2 0-15-16,2 0-76 16,9 0-99-16,-11 0-301 15,-10 0-110-15</inkml:trace>
  <inkml:trace contextRef="#ctx0" brushRef="#br0" timeOffset="841">547 543 2105 0,'0'0'360'16,"0"0"-301"-16,0 0-47 15,0 0 67-15,0 0 92 16,0 0-69-16,0 0-69 15,126 0-17-15,-85 0 17 16,4 0-24-16,-3 0-9 16,-1 0-46-16,10 0-111 15,-13 0-200-15,-9 2-313 0</inkml:trace>
  <inkml:trace contextRef="#ctx0" brushRef="#br0" timeOffset="1087">528 907 2038 0,'0'0'381'0,"0"0"-308"15,0 0-33-15,0 0 170 16,0 0-48-16,0 0-79 15,0 0-58-15,172 52-19 0,-124-52 6 16,0 0-12 0,5 0-123-16,19-12-176 0,-11-2-374 15,-11 4-1128-15</inkml:trace>
  <inkml:trace contextRef="#ctx0" brushRef="#br0" timeOffset="1454">1180 0 2309 0,'0'0'360'15,"0"0"-341"-15,0 0-4 16,0 0 39-16,0 0 114 16,164 128-57-16,-111-68-54 15,0 8 27-15,0 7-5 16,-7 3 12-16,-13 2-49 16,-5 3-18-16,-12 3-10 15,-10 0 2-15,-6 0 8 16,-6 3-23-16,-25-1 0 15,-7-3-1-15,-6-8-36 16,1-10-47-16,10-12-81 0,5-18-155 16,11-17-303-1,9-14-184-15</inkml:trace>
  <inkml:trace contextRef="#ctx0" brushRef="#br0" timeOffset="1690">2056 689 2462 0,'0'0'482'0,"0"0"-461"15,0 0-12-15,198 1-5 16,-128 3 40-16,0 2-23 0,5 1-21 15,-3 4-150-15,-2 4-156 16,-17 1-296-16,-24-5-1278 0</inkml:trace>
  <inkml:trace contextRef="#ctx0" brushRef="#br0" timeOffset="1878">2154 1040 2647 0,'0'0'553'0,"0"0"-472"16,0 0-72-16,0 0 34 0,0 0 52 15,0 0-70-15,187 4-25 16,-120 0-43-16,22-3-152 16,-14 5-436-16,-14-4-792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4:08.4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 0 952 0,'0'0'1398'0,"0"0"-1192"16,0 0-164-16,0 0 3 16,0 0 185-16,0 0-48 15,3 189-74-15,-3-110-57 16,0 2-2-16,0 1-5 16,0-11-19-16,0 0 0 15,0-8-25-15,0-3-10 16,0-7-56-16,10-9-36 15,18-13-222-15,0-14-332 0,-2-11 90 16</inkml:trace>
  <inkml:trace contextRef="#ctx0" brushRef="#br0" timeOffset="225">483 97 2116 0,'0'0'373'0,"0"0"-225"16,0 0-91-16,0 0 131 16,0 0 20-16,0 184-79 15,0-106-69-15,0 1-37 16,0-7-23-16,6-1 0 16,8-7-1-16,-3-3-76 15,0-11-116-15,-9 0-161 0,-2-15-308 16,0-13-629-16</inkml:trace>
  <inkml:trace contextRef="#ctx0" brushRef="#br0" timeOffset="390">98 549 2203 0,'0'0'354'0,"0"0"-245"16,0 0-108-16,0 0 11 15,0 0 16-15,154-24-28 16,-48 14-31-16,-14-1-251 16,-11 4-317-16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4:07.4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246 118 1051 0,'0'0'316'16,"0"0"-131"-16,0 0 2 15,0 0-25-15,0 0 61 16,0 0-21-16,-36-5-56 0,33 5-20 16,3 0-29-16,-2 18-31 15,2 19-25-15,0 18 65 16,-7 21 22-16,5 12-51 16,-6 10-26-16,-4-1-4 15,-2-3-19-15,4-6 5 16,-2-10-23-16,4-12-9 15,2-10 10-15,3-16-11 16,3-10-1-16,0-14-56 16,0-14-84-16,5-2-173 15,15-37-224-15,-3-14 18 16,-6 1-1139-16</inkml:trace>
  <inkml:trace contextRef="#ctx0" brushRef="#br0" timeOffset="345">0 176 1662 0,'0'0'319'0,"0"0"-171"15,0 0 29-15,0 0 78 16,0 0-95-16,0 0-54 16,0 0-24-16,157-128-15 15,-96 110 6-15,3 5-46 16,4 10-7-16,-2 3 10 0,-2 0-23 15,-5 7-4-15,-9 17 6 16,-14 12-8-16,-11 4 0 16,-16 12 11-16,-9 3-12 15,-3 3 24 1,-33 2-24-16,-7-6 7 0,-6-8-7 16,-4-9 0-16,3-11 5 15,2-10-4-15,4-11-1 16,10-5 11-16,6 0-11 15,8-10-45-15,13-11-79 16,7-11-153-16,5 4-302 16,14 3-445-16</inkml:trace>
  <inkml:trace contextRef="#ctx0" brushRef="#br0" timeOffset="661">1294 0 1962 0,'0'0'381'0,"0"0"-252"15,0 0 1-15,0 0 113 16,0 0-91-16,-169 68-85 15,130-8-40-15,3 15 21 16,7 6 32-16,7 4-53 16,8 1-6-16,9-6-2 15,5-5-19-15,0-3 0 0,3-6-10 16,19-9-73-16,9-9-113 16,24-4-162-16,-4-14-273 15,-7-10-656-15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19:41.0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234 384 971 0,'0'0'345'16,"0"0"-132"-16,0 0-29 16,0 0-59-16,0 0 48 15,0 0 14-15,-16-81-66 0,12 74-14 16,4 2-2-1,0 2-13-15,0 1 10 0,0 2-25 16,-2 0-5-16,2 0 19 16,0 5-64-16,0 20-16 15,0 16 14-15,0 11 0 16,0 16 16-16,2 3-25 16,8 1-4-16,-5-2 19 15,0-7-31-15,1-8 0 16,-3-9 0-16,0-5 12 15,-1-12-12-15,-2-7 0 16,3-6 0-16,-3-8 13 16,0-6-13-16,0-2 0 15,0 0 0-15,0-23 0 16,0-15-9-16,0-10-14 0,0-11 14 16,0-13-4-16,0 0 13 15,0-6-15-15,0 5 3 16,0 4 3-16,0 6 9 15,0 11-9-15,9 13 9 16,5 10-6-16,3 11 2 16,7 7 4-16,7 9 3 15,3 2-3-15,2 0 9 16,3 10-8-16,0 11 0 16,-3-2 20-16,0 6-21 15,-7-1-3-15,-4 0 2 16,-11 2 1-16,-12-4-2 15,-2 0-10-15,-5 0 12 0,-28 1 13 16,-15-2-13 0,-8-2 0-16,0-3 11 0,3-6 3 15,8-5-8-15,15-5-6 16,7 0-12-16,18 0-72 16,5-18-297-16,26-3-280 15,3 2-1226-15</inkml:trace>
  <inkml:trace contextRef="#ctx0" brushRef="#br0" timeOffset="320">1049 170 1800 0,'0'0'380'16,"0"0"-215"-16,0 0-31 15,0 0 44-15,0 0-14 16,0 0-71-16,-156 152-57 16,134-88 1-16,2 9-16 15,6 7 9-15,6 3 0 16,2-2-23-16,6-6 4 0,0-9-7 15,0-8-4-15,23-9-33 16,26-4-174-16,-4-13-288 16,3-13-287-16</inkml:trace>
  <inkml:trace contextRef="#ctx0" brushRef="#br0" timeOffset="817">1546 330 2082 0,'0'0'337'0,"0"0"-229"15,0 0-60-15,0 0 96 16,-26 170 43-16,24-100-99 15,-1 0-53-15,3 0-26 16,0-3-3-16,0-8 14 16,0-9-20-16,0-7 0 15,0-13-6-15,0-10-7 16,0-13-5-16,0-7-15 16,0 0 6-16,0-20 26 15,0-19-20-15,5-15 10 16,2-8 11-16,-2-10 1 15,0-1 23-15,-2-6-10 0,-3 1 4 16,4 9 19-16,-2 7-35 16,3 18 5-16,3 17 25 15,4 11-31-15,7 9 3 16,7 7-4-16,6 0 0 16,9 0 15-16,0 0-14 15,3 0-1-15,1 4 7 16,-1 1-1-16,-1-5-6 15,-4 0-28-15,-8 0-29 16,-7 0-77-16,-9 0-119 16,-13 0-95-16,-2 3-146 0</inkml:trace>
  <inkml:trace contextRef="#ctx0" brushRef="#br0" timeOffset="1047">1529 635 1592 0,'0'0'378'15,"0"0"-214"-15,0 0 39 16,0 0 15-16,0 0-6 16,0 0-77-16,0 0-45 15,97 5-37-15,-49-5-24 16,5-5-29-16,-2 0-7 15,4 5-114-15,-13 5-242 16,-11 10-418-16</inkml:trace>
  <inkml:trace contextRef="#ctx0" brushRef="#br0" timeOffset="1262">1582 936 1976 0,'0'0'525'0,"0"0"-453"15,0 0-16-15,0 0 137 16,0 0-32-16,0 0-110 16,0 0-39-16,139 8-12 0,-69-6-73 15,-8 3-204-15,-6 1-517 16</inkml:trace>
  <inkml:trace contextRef="#ctx0" brushRef="#br0" timeOffset="1756">2614 1077 1728 0,'0'0'342'16,"0"0"-239"-16,0 0 72 15,0 0 0-15,0 0-44 16,-102-138-42-16,90 95-56 15,3-9 10-15,4-7-2 16,5-5-9-16,0-7 12 16,0 1-31-16,9-3-12 15,15 7 15-15,10 9-16 16,7 11 0-16,10 20-6 16,7 10 6-16,4 13 4 0,4 3 2 15,2 19-4 1,-4 18 17-16,-8 13-5 0,-8 8 2 15,-16 7-1-15,-8 5 9 16,-14 0 10-16,-10-2-25 16,0-7 9-16,0-8 8 15,-14-11-10-15,-2-7-7 16,-1-10-9-16,0-5-17 16,6-6-66-16,6-3-208 15,5-6-341-15,0-5-785 0</inkml:trace>
  <inkml:trace contextRef="#ctx0" brushRef="#br0" timeOffset="2014">3473 336 2123 0,'0'0'343'0,"0"0"-266"16,0 0-5-16,0 0 181 16,12 164-88-16,-10-99-83 15,1 2-43-15,0-1-30 16,3-6 1-16,-3-5-10 16,-1-11-37-16,1-1-40 15,2-4-156-15,2-12-246 16,0-9-147-16</inkml:trace>
  <inkml:trace contextRef="#ctx0" brushRef="#br0" timeOffset="2234">3803 325 1517 0,'0'0'519'0,"0"0"-360"16,0 0 26-16,0 0 61 15,0 0 1-15,0 0-104 16,30 162-61-16,-26-110-44 16,-4 4-17-16,0-1-20 0,0-2-1 15,0 2-106 1,0 15-220-16,-4-12-379 0,-4-10-1208 0</inkml:trace>
  <inkml:trace contextRef="#ctx0" brushRef="#br0" timeOffset="2422">3608 675 2060 0,'0'0'610'16,"0"0"-469"-16,0 0-36 15,0 0 49-15,0 0-69 16,0 0-76-16,0 0-9 15,159-15-118-15,-96 14-199 0,-7-3-456 16</inkml:trace>
  <inkml:trace contextRef="#ctx0" brushRef="#br0" timeOffset="2688">4076 0 2241 0,'0'0'365'15,"0"0"-255"-15,0 0-36 0,0 0 127 16,0 0-58 0,0 0-51-16,170 175-25 0,-130-104-58 15,-8 6 25-15,-3 9-16 16,-10 7-17-16,-5 3-1 15,-14 1-31-15,0 6-74 16,-55 33-184-16,2-25-434 16,-5-21-687-16</inkml:trace>
  <inkml:trace contextRef="#ctx0" brushRef="#br0" timeOffset="3416">0 1396 1605 0,'0'0'276'0,"0"0"-182"15,0 0 20-15,0 0 77 0,0 0 6 16,0 0-66-16,0 0-69 16,170-25 10-16,-97 25-13 15,16 0 13-15,34 0-6 16,39 2-39-16,44 5 1 16,18 4-22-16,1-4-6 15,-6-2 9-15,-14 3-9 16,10-5 0-16,0-1 11 15,0 3 20-15,-3-1 21 16,0-4-13-16,3 0-7 16,-3 0 19-16,-6-17-33 15,-10 0-2-15,-18-5 8 16,-33-1-3-16,-34 8-7 16,-29 1-3-16,-24 9-9 15,0 2-4-15,-4-1-1 0,-7 4-51 16,-16 0-90-16,-20 12-174 15,-9 9-371-15,-2-6-1320 0</inkml:trace>
  <inkml:trace contextRef="#ctx0" brushRef="#br0" timeOffset="4665">1172 1979 1614 0,'0'0'344'16,"0"0"-244"-16,0 0 16 16,0 0 130-16,-2 198-89 15,-2-118-60-15,1 3-3 16,-2-2-27-16,2-10-12 16,1-8-25-16,2-9-29 15,0-12-1-15,0-9 0 16,0-8-117-16,0-13-115 15,2-6-328-15,4-6-481 0</inkml:trace>
  <inkml:trace contextRef="#ctx0" brushRef="#br0" timeOffset="4970">1016 1885 1728 0,'0'0'394'0,"0"0"-266"16,0 0 14-16,0 0 66 16,0 0-83-16,176-37-61 15,-107 37-10-15,9 0-13 16,4 0 2-16,-5 25-3 16,-4 6-26-16,-15 3 2 15,-13 7-16-15,-23 1 0 16,-22 1 9-16,0 2-9 15,-39 0 0-15,-16 1 14 0,-12-7-14 16,-3-3 0 0,6-11-12-16,11-11-23 0,13-9-47 15,23-5-134-15,12-16-349 16,5-10-465-16</inkml:trace>
  <inkml:trace contextRef="#ctx0" brushRef="#br0" timeOffset="5268">2121 1750 1916 0,'0'0'481'16,"0"0"-392"-16,0 0 6 15,0 0 102-15,-157 95-6 16,118-22-88-16,3 15-49 16,8 8 5-16,6 2-40 15,7-4 22-15,10 0-26 16,5-9 0-16,0-7-15 16,22-13-51-16,7-12-47 15,26-3-174-15,-11-17-343 16,2-12-347-16</inkml:trace>
  <inkml:trace contextRef="#ctx0" brushRef="#br0" timeOffset="5531">2623 1930 2350 0,'0'0'514'16,"0"0"-502"-16,0 0 67 16,0 139 84-16,-3-74-34 15,-6 4-76-15,4 0-37 16,3-4 5-16,-1-9-21 16,3-6-12-16,0-8-56 0,0-4-77 15,0-6-106-15,0-11-203 16,8-6-94-16,-1-12-1149 0</inkml:trace>
  <inkml:trace contextRef="#ctx0" brushRef="#br0" timeOffset="5724">2848 2014 1677 0,'0'0'509'0,"0"0"-373"16,0 0 81-16,0 0 58 15,7 179-71-15,-7-117-98 16,0 2-57-16,0-3-49 16,0-5-3-16,5-1-78 15,-3-5-146-15,-2 8-96 0,0-13-436 16,0-12-948-16</inkml:trace>
  <inkml:trace contextRef="#ctx0" brushRef="#br0" timeOffset="5889">2567 2348 2271 0,'0'0'584'0,"0"0"-557"16,0 0-25-16,0 0 39 0,0 0-41 16,0 0-21-1,228-23-201-15,-146 17-293 0,-15 5-220 0</inkml:trace>
  <inkml:trace contextRef="#ctx0" brushRef="#br0" timeOffset="6180">3242 1825 2145 0,'0'0'695'15,"0"0"-659"-15,0 0-24 16,0 0 74-16,0 0 61 16,112 134-30-16,-76-74-54 0,1 5-41 15,1 5 17-15,1 3 24 16,-2 5-21-16,-9-1-18 16,-12 4-5-16,-13 0-19 15,-3-4 0-15,-19-2-6 16,-21-9-30-16,-4-11-66 15,2-13-56-15,0-19-167 16,8-13-406-16,15-10-1258 0</inkml:trace>
  <inkml:trace contextRef="#ctx0" brushRef="#br0" timeOffset="6573">4969 1027 2490 0,'0'0'360'0,"0"0"-312"16,0 0 27-16,0 0 74 15,148-20-131-15,-81 17-18 16,-1 3-78-16,13 10-143 16,-18 15-243-16,-18 0-251 0</inkml:trace>
  <inkml:trace contextRef="#ctx0" brushRef="#br0" timeOffset="6735">4958 1369 2528 0,'0'0'486'0,"0"0"-475"15,0 0-19-15,0 0 8 16,154 66-16-16,-68-37-344 16,-3-4-912-16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04:13.71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200 199 1894 0,'0'0'338'16,"0"0"-104"-16,0 0 18 0,0 0-27 16,0 0-102-16,0 0-60 15,-161 69-38-15,144-32-5 16,3 5 11-16,8 4-30 15,6 2 0-15,0-4-1 16,22-6-15-16,12-8-27 16,13-10-42-16,6-12-63 15,9-8 6-15,-4-3-10 16,0-24 30-16,-7-10 41 16,-6-4 55-16,-11-2 25 15,-12 2 55-15,-15 11 79 16,-7 12 61-16,0 11-8 15,0 7-47-15,-16 6-68 0,3 23-64 16,4 9 12-16,3 7-20 16,6-1 0-16,3-5-9 15,28-3 0-15,13-11-18 16,14-8-6-16,4-11 19 16,2-6 7-16,-5 0-19 15,-12-23 26-15,-13-9 9 16,-18-4-1-16,-16-7 47 15,0 0-10-15,-19 1-19 16,-20 1 11-16,-11 6-37 16,-1 5-22-16,-10-2-91 15,16 9-408-15,9 0-575 0</inkml:trace>
  <inkml:trace contextRef="#ctx0" brushRef="#br0" timeOffset="197">657 43 2067 0,'0'0'495'15,"0"0"-398"-15,0 0 85 16,0 0 30-16,165-43-72 16,-129 43-91-16,-10 0-31 15,-16 3-18-15,-10 22-7 16,-15 28-41-16,-26-8-235 15,0-3-562-15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0:19.4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0 116 354 0,'0'0'805'15,"0"0"-673"-15,0 0-83 16,0 0-16-16,0 0 88 16,0 0-70-16,0 0-34 0,2 0 11 15,-2 0-28-15,3 0 0 16,-3 0-6-16,2 0 2 16,1 0-16-16,1 0-12 15,-2 0 11-15,1 0-3 16,0 0-33-16,-3 0 54 15,0 0 3-15,0 0 9 16,2 0 39-16,-2 0 39 16,0 0-3-16,0 0 20 15,0-2-50-15,0-3 12 16,0 0-9-16,0 0 13 16,3-2 12-16,-3-1-24 0,6 2 8 15,-1 3 17 1,3-2-16-16,6-1-5 0,1 1-4 15,4 0-9-15,6 2 12 16,1-2-21-16,5 0 6 16,1 0 8-16,2-1-42 15,6 1 35-15,-1 3-27 16,2 1-1-16,4 1 26 16,-1 0-37-16,4 0 15 15,1 0-17-15,2 0 3 16,-1 0-18-16,3 0 9 15,0 0 0-15,0 0-6 16,1 0 15-16,-1 0-9 16,-3 0 0-16,-3 0-42 0,-2 0 41 15,-1 0-9-15,1 0-14 16,-1 0 23-16,2 0-14 16,0 0 13-16,2 0 2 15,3 0-23-15,-1 0 14 16,3 0 5-16,0-6-2 15,0 4-7-15,-4 0 5 16,4 2-4-16,0 0 3 16,1 0-12-16,-1 0 15 15,2 0-1-15,1 0 7 16,3 0-18-16,2 0 12 16,-2 0 6-16,3 0-6 15,-2 0 14-15,3 0-7 16,-3 0-1-16,5 0 0 0,-4 0 3 15,4 0-3-15,1 0-4 16,4 0-7-16,6 0 7 16,-1 0 4-16,3 0-13 15,3 0 11-15,-1 0-14 16,2 0 8-16,-4 0 8 16,-1 0-1-16,2 0 1 15,-4 0 0-15,-2 0-7 16,-3 0 7-16,-1 0 8 15,4 2-8-15,-1 2 0 16,1 1 0-16,-1 1 0 16,-4-1 0-16,2 0-1 15,-7-1 1-15,4 4 8 16,-6-2-2-16,4 1-6 0,-7-1 7 16,0-1-5-16,2-2 10 15,-5 0-12-15,1 2 12 16,-3-2 16-16,3 1-28 15,-3 0 21-15,0 1-20 16,-3-3 11-16,4 1 12 16,-1-1-18-16,2-2 17 15,3 3-2-15,3-1-21 16,4-2 13-16,5 2-12 16,0 3 8-16,2 0 1 15,1 1-8-15,2 2 23 16,-3-1-10-16,-2 0-13 15,-3 1 33-15,1-1-27 0,-5 1 14 16,2 0 25-16,-4-4-47 16,1 2 47-16,-4 1-7 15,-2-5-27-15,-1 3 16 16,1 1-5-16,-3-4-17 16,-2 3 40-16,-4-2-46 15,-3-1 14-15,-2-2 14 16,-6 0-28-16,-2 3 14 15,-8-3-15-15,-4 0 6 16,-6 0 12-16,-4 0-18 16,-4 0 0-16,-3 0 5 15,-5 0-5-15,0 0-19 0,-8 0-95 16,-20 0-488-16,-2 0-1117 16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0:38.7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193 174 12 0,'0'0'1245'15,"0"0"-985"-15,0 0-121 16,0 0 38-16,-11-43-16 16,5 34 2-16,1 3-12 0,-1-2-5 15,4 3 5-15,-2 3-52 16,4-1 0-16,0 1 23 16,0-1-80-16,0 3-1 15,0-2 6-15,0-1-27 16,0-2 10-16,9-2-30 15,16-2 0-15,8 0 0 16,3-1 0-16,3 2 0 16,1 1 0-16,-1 2 0 15,-5-1-1-15,-4 2-17 16,-4 1 18-16,-7 3-12 16,-5 0-5-16,-9 0 11 15,-5 0-2-15,0 0 0 16,0 0-2-16,-2 0 4 0,-18 0 6 15,-6 0 0-15,-5 0-2 16,-5 0 2-16,-3 0-21 16,1 0 2-16,1 0-5 15,1 0-17-15,2 0 20 16,3 0 20-16,7 0-28 16,2 0 11-16,5 0 11 15,3 7-5-15,2 4 11 16,2 1-11-16,1 4 12 15,1 4 0-15,3 0 4 16,1 2-14-16,1 1 10 16,3-3 0-16,0 2 12 0,0-2-4 15,0 1-8 1,0-7 0-16,0 5-6 0,0-7 5 16,0 3-6-16,0-5 7 15,0 1 9-15,0-8-3 16,0 3-5-16,0-1 6 15,3-3-6-15,1 1-2 16,1-3-4-16,3 3 5 16,3-1-10-16,4 4 10 15,7-4 0-15,2 5 0 16,7 2 0-16,3-1 0 16,2 11-2-16,0 3 2 15,-5 2-12-15,-3 10 11 16,-3-2-11-16,-10 3 4 15,-8 0 7-15,-7-1 0 0,0-2-17 16,0-2 18 0,-22-3-7-16,-6-4 2 0,-3-8 5 15,-1-2 25-15,-2-5 6 16,-2-6 17-16,-1-2-5 16,4 0 9-16,-1 0 11 15,6-7-49-15,6-4 2 16,2-2 12-16,6 6-22 15,4 0 6-15,7 2-12 16,-1 2-9-16,4 3-42 16,0 0-207-16,20 11-270 15,0 0 181-15</inkml:trace>
  <inkml:trace contextRef="#ctx0" brushRef="#br0" timeOffset="570">893 61 1119 0,'0'0'346'16,"0"0"-138"-16,0 0-44 15,0 0 35-15,0 0 17 16,0 0-103-16,0 0-23 16,0-26-24-16,0 26 10 15,-5 5-6-15,-3 22-42 16,-6 12 63-16,-3 13-16 16,-9 14 1-16,-1 7-7 0,-4 2-22 15,0 5-9 1,-2 0 11-16,2-2-48 0,3-5 22 15,1-7-7-15,1-6-8 16,4-10 5-16,5-8-13 16,0-11 0-16,9-9 26 15,-1-4-26-15,4-11 1 16,2-1 4-16,3-4-5 16,-2-2-9-16,2 0-59 15,0 0-104-15,0 0-118 16,13-5-404-16,4-10-1174 0</inkml:trace>
  <inkml:trace contextRef="#ctx0" brushRef="#br0" timeOffset="1366">996 262 1536 0,'0'0'279'15,"0"0"-196"-15,0 0-21 16,0 0 124-16,0 0-66 16,0 0-102-16,0 0 5 15,135-91 42-15,-103 83-5 16,2 8-13-16,-3 0-25 16,-3 0 8-16,-6 5-3 15,-5 15-14-15,-6 8-4 16,-8 3 0-16,-3 1 8 15,-3 0 6-15,-19 4-17 0,-6-7 9 16,-5-3 11 0,2-3-14-16,0-6 16 0,1-2-10 15,4-4 10 1,1-3 26-16,9-3-38 0,1-2 23 16,8-3 0-16,3 0-29 15,4 0 14-15,0 0-19 16,0 0-4-16,0 0-2 15,6 0-34-15,11 0 34 16,2 0 1-16,3 0-11 16,3 0 4-16,3 0 4 15,1 8 3-15,-2 8 9 16,2 1-9-16,-5 5 0 16,1 3-1-16,-2 2 7 0,-4 0-14 15,-8 1 8-15,-5-1 0 16,-6-2-4-16,0 0 4 15,-6-5 0-15,-19 1 24 16,-3-4-13-16,-5-2 16 16,-3-5 1-16,0-3 8 15,0-1 27-15,2-4-42 16,3-2-20-16,3 0 52 16,3 0-40-16,6 0 11 15,-1 0-13-15,6-5-10 16,0-5 12-16,6 2-13 15,1 1-52-15,5-2-16 16,2 2-134-16,2-8-102 0,15 3-268 16,7-3-726-16</inkml:trace>
  <inkml:trace contextRef="#ctx0" brushRef="#br0" timeOffset="2086">1916 326 1207 0,'0'0'357'16,"0"0"-223"-16,0 0-32 16,0 0 23-16,0 0 52 15,0 0-34-15,0 0-62 16,-22-83 32-16,12 76-16 15,-4 0-21-15,-3 2-8 16,-2 0-35-16,-3 2 25 16,-4 3 15-16,1 0-53 15,-1 0 18-15,2 0-6 16,-5 10-14-16,2 7 22 0,1 7-17 16,-1 6 26-16,5 7-19 15,-1 3-17-15,3 4 13 16,3 3-20-16,5 1 0 15,2-1 27-15,5-1-18 16,3-2-12-16,2-1 3 16,0-3 6-16,0-1-8 15,0-5-4-15,7-2 0 16,8-3 5-16,2-5-5 16,2-1 0-16,3-5 4 15,4-3 2-15,4-6-12 0,3-2-2 16,1-7-7-16,5 0 14 15,0 0-52-15,-3-3 30 16,-5-12 17-16,-5-3-1 16,-11-3 7-16,-6-1 0 15,-9-3 17-15,0-3 44 16,-11 3-41-16,-17 0 5 16,-8 3 17-16,-6 4-21 15,-5 5-15-15,-1 5-6 16,0 8-30-16,-13 13-87 15,8 19-414-15,9-7-1530 0</inkml:trace>
  <inkml:trace contextRef="#ctx0" brushRef="#br0" timeOffset="4294">2701 515 927 0,'0'0'808'0,"0"0"-689"15,0 0-54-15,0 0 74 16,0 0 38-16,0 0-46 16,0-27-95-16,2 27 20 15,15 6 56-15,9 15-23 0,-1 0 14 16,3 1-40-16,-1 3-18 15,2 0 13-15,-2-2-34 16,-1 1-6-16,-4-1-17 16,-3-3-1-16,-2 0 0 15,-5-5-101-15,-2 3-52 16,-1-3-88-16,1-2-109 16,-3-3-39-16,-2-9-502 0</inkml:trace>
  <inkml:trace contextRef="#ctx0" brushRef="#br0" timeOffset="4465">3019 522 1418 0,'0'0'389'0,"0"0"-125"16,0 0 7-16,0 0-45 16,0 0-61-16,0 0-20 15,-159 58-51-15,111-23-83 16,4 8-11-16,-4 19-118 15,12-6-136-15,9-11-435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0:53.3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0 343 1540 0,'0'0'312'0,"0"0"-214"15,0 0-64-15,0 0 59 16,0 0 67-16,0 0-72 16,56-22-59-16,-34 15-12 15,4-4 9-15,-2 1 8 16,5-2-30-16,1-5 15 16,3-1-11-16,-4-3-8 15,-2-1 8-15,-1-3 13 16,-7 3-2-16,-2-4 21 0,-5 6 24 15,-4 1-45-15,-1 6 23 16,-3 5 3-16,-4 6-5 16,0 2 36-16,0 0-76 15,0 19-9-15,0 19 9 16,0 12 27-16,-11 11 19 16,-1 1-31-16,2-1-14 15,-2-6 31-15,0-8-32 16,7-7 0-16,0-6 3 15,0-9-3-15,-2-5 6 16,2-3-6-16,0-6 0 16,1-1-14-16,4-5-99 15,0 2-86-15,0-7-115 16,9 0-66-16,8 0-688 0</inkml:trace>
  <inkml:trace contextRef="#ctx0" brushRef="#br0" timeOffset="428">937 0 1264 0,'0'0'521'0,"0"0"-430"16,0 0-31-16,0 0 125 16,0 0 41-16,0 0-130 15,0 0-56-15,-32 55 69 16,6 3-5-16,-5 7-12 16,-5 8 0-16,-6-1-37 15,-2-2 6-15,2-2-31 16,0-2-8-16,6-4 7 15,2-3-23-15,6-7 13 16,3-7-7-16,8-7-10 16,3-8 8-16,4-7-10 15,1-4 0-15,4-6-6 0,2-5 15 16,3-3-9 0,0-5 0-16,0 0-6 0,0 0-28 15,0 0-108-15,3 0-106 16,16 0-228-16,0-13-144 0</inkml:trace>
  <inkml:trace contextRef="#ctx0" brushRef="#br0" timeOffset="1300">1572 191 1403 0,'0'0'313'0,"0"0"-177"16,0 0-29-16,0 0 132 15,0 0-11-15,0 0-112 16,0 0-65-16,-121-86 29 16,87 86-37-16,-4 0 14 15,-1 0 1-15,-6 15-38 16,1 7 17-16,-2 9 8 15,2 1-17-15,2 9 25 0,5 1-47 16,5 6 6 0,3 5 26-16,5 3-14 0,1 0-17 15,6 0-6-15,4-3 7 16,6-3 9-16,7-5-17 16,0-5 0-16,0 0 3 15,20-4 3-15,6-4-12 16,5-4-5-16,5-4-8 15,0-11 8-15,6 0-48 16,-4-5-4-16,4-8 10 16,-2 0 10-16,-1 0 7 15,-3 0 15-15,-2-12 3 16,-7-4 9-16,-1 1-8 0,-7-3 16 16,-2-1 2-1,-4 1-1-15,-4-2 0 0,-4 3 0 16,-2-5 7-16,-3 1 36 15,0 1-34-15,-3 0 41 16,-19-1-18-16,-6 3 7 16,-9 3-1-16,-7 3-37 15,-6 2 33-15,-1 3-7 16,-4 3-21-16,2 4-2 16,6 0-4-16,2 0 0 15,9 6-1-15,5 21-87 16,11-1-134-16,7-1-424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1:18.6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253 282 1285 0,'0'0'270'15,"0"0"-152"-15,0 0-16 16,0 0 11-16,0 0 61 15,0 0-64-15,0-52-36 16,0 51 25-16,0-2-11 16,0 3-5-16,0 0-15 15,0 0-20-15,0 0 20 16,0 0-8-16,0 0-33 16,0 0 3-16,0 0-17 0,0 11 16 15,0 10 23-15,0 6-31 16,0 9 28-16,0 7-16 15,0 1-21-15,4 4 16 16,-4-2-26-16,3-6-2 16,0-4 7-16,-1-7 7 15,-2-6-15-15,3-9 1 16,-3-3 0-16,0-6-5 16,0-3 5-16,0-2 0 15,0 0 27-15,0 0-27 16,0 0 35-16,2 0-19 15,-2-7-10-15,0-7 5 16,0-7-11-16,0 3-30 0,0 1 6 16,0 3-67-1,0 0-59-15,0 9-38 0,0 3-34 16,0 2-43-16,0 0-39 16,0 0-393-16</inkml:trace>
  <inkml:trace contextRef="#ctx0" brushRef="#br0" timeOffset="1211">257 298 1362 0,'0'0'299'0,"0"0"-185"15,0 0 3-15,0 0 69 16,0 0-65-16,0 0-38 15,0 0 20-15,0 54-20 16,8-9 29-16,4 9-41 16,-2 10-7-16,-1 1 21 15,2-1-43-15,-5-1 0 0,-1-4 13 16,-2-7-32-16,-3-4 8 16,0-8-17-16,0-5-8 15,0-10 30-15,0-4-36 16,0-10 0-16,0 0 6 15,0-6-6-15,0-5-1 16,0 0-115-16,0 0-108 16,0-5-356-16,0-10-651 0</inkml:trace>
  <inkml:trace contextRef="#ctx0" brushRef="#br0" timeOffset="1659">151 298 1513 0,'0'0'264'16,"0"0"-169"-16,0 0-51 15,0 0 121-15,0 0 67 16,0 0-94-16,0 0-34 16,36-131-18-16,-8 110 40 15,3 0 0-15,8 4-33 16,2 1-20-16,4 9-25 0,6 7-3 16,-1 0 9-16,-3 2-45 15,1 19 2-15,-7 3-10 16,-7 9-1-16,-12 5 0 15,-11 2 6-15,-11 6-6 16,0-2 0-16,-14 2-26 16,-20-4 25-16,-7-3-19 15,-7-7 20-15,4-9 6 16,5-12 0-16,3-3-6 16,8-8 5-16,8 0-5 15,11 0-51-15,9-8-187 16,12-3-381-16,12-2-330 0</inkml:trace>
  <inkml:trace contextRef="#ctx0" brushRef="#br0" timeOffset="1999">1298 0 1590 0,'0'0'559'0,"0"0"-455"16,0 0 42-16,0 0 90 0,0 0-38 16,-142 70-71-1,116-10-67-15,4 18-17 0,0 12 49 16,2 12-49-16,9 2-17 15,3-1 10-15,8-7-35 16,0-8 17-16,0-13-18 16,8-13-8-16,11-10 7 15,3-13-94-15,4-8-47 16,20-15-158-16,-5-5-360 16,-8-11-1059-16</inkml:trace>
  <inkml:trace contextRef="#ctx0" brushRef="#br0" timeOffset="2440">1738 119 1605 0,'0'0'323'16,"0"0"-141"-16,0 0 50 0,0 0 22 15,0 0-41-15,0 0-153 16,0 0-25-16,0 34 45 16,0 16 6-16,0 16-24 15,0 13-22-15,0 7-14 16,0 3 31-16,-8-5-56 16,-1-6 0-16,1-10 9 15,3-14-10-15,1-13-1 16,2-11-53-16,2-10-53 15,0-7-102-15,0-13-144 16,11 0-200-16,4-2-240 0</inkml:trace>
  <inkml:trace contextRef="#ctx0" brushRef="#br0" timeOffset="2702">2087 123 1962 0,'0'0'555'15,"0"0"-492"-15,0 0 105 16,0 0 80-16,0 159-74 16,0-89-92-16,0 2-46 15,0 0-6-15,0-1-12 16,0-2-18-16,0-9 0 0,0-3-49 15,0-3-84-15,0 8-198 16,0-14-343-16,0-11-423 0</inkml:trace>
  <inkml:trace contextRef="#ctx0" brushRef="#br0" timeOffset="2894">1674 622 1482 0,'0'0'1055'0,"0"0"-908"0,0 0-119 15,0 0 63-15,0 0 69 16,0 0-157-16,170 0-3 16,-76 6-121-16,-12 2-254 15,-12-1-960-15</inkml:trace>
  <inkml:trace contextRef="#ctx0" brushRef="#br0" timeOffset="3326">2667 946 2131 0,'0'0'306'0,"0"0"-266"16,0 0 60-16,0 0 95 15,-84-161-99-15,76 111-87 16,-1-7-2-16,7-6-5 16,2-5-2-16,0-6 0 15,0 2 0-15,9 2 0 16,13 5 0-16,14 12-7 15,9 13 7-15,11 13-17 16,5 13 18-16,6 14-1 16,-4 0 19-16,2 32 21 15,-9 12 22-15,-8 14-4 16,-10 7-1-16,-10 7 6 0,-12 4-39 16,-4 0 21-16,-9-9-17 15,-3 0 8-15,0-16-28 16,0-6-1-16,0-7-8 15,0-13 1-15,0-2-112 16,0-5-111-16,9-4-323 16,8-8-232-16</inkml:trace>
  <inkml:trace contextRef="#ctx0" brushRef="#br0" timeOffset="3821">3722 203 2313 0,'0'0'349'16,"0"0"-321"-16,0 0 72 15,0 0 147-15,2 168-122 16,1-90-89-16,4 7 6 15,-5 1-15-15,3-3 26 16,0-8-47-16,-1-7 2 0,2-11-5 16,-4-9-3-16,1-14-44 15,-1-15 11-15,-2-9-23 16,0-10 17-16,0 0 0 16,0-20-56-16,0-17 33 15,0-11-14-15,0-13 18 16,0-7 31-16,0-5 9 15,0-6 9-15,0-7 0 16,0 4 9-16,0 3-1 16,12 17 7-16,2 12-6 15,8 15 43-15,5 14-18 16,11 8 24-16,1 11 2 16,5 2-1-16,4 0 3 0,-2 0-45 15,0 5-8 1,-5 5 14-16,-2 0-14 0,-8 3-15 15,-3-1-162 1,-1 4-56-16,-7-2-334 0,-6-1-429 0</inkml:trace>
  <inkml:trace contextRef="#ctx0" brushRef="#br0" timeOffset="4056">3772 735 2306 0,'0'0'343'0,"0"0"-306"16,0 0 54-16,0 0 130 0,0 0-109 16,0 0-98-16,192-35-7 15,-142 35-7-15,-4 0-13 16,-7 0-63-16,2 30-186 15,-10-1-273-15,-9-5-301 0</inkml:trace>
  <inkml:trace contextRef="#ctx0" brushRef="#br0" timeOffset="4271">3869 1147 2335 0,'0'0'343'0,"0"0"-313"16,0 0 56-16,0 0 134 15,0 0-133-15,0 0-72 16,162 13-15-16,-106-13-9 16,3 0-114-16,24 0-217 15,-13 0-323-15,-12 0-1222 0</inkml:trace>
  <inkml:trace contextRef="#ctx0" brushRef="#br0" timeOffset="4596">4564 25 2252 0,'0'0'391'0,"0"0"-354"15,0 0-36-15,0 0 124 16,0 0 107-16,145 91-96 16,-89-32-93-16,2 12 7 15,2 9 33-15,-7 8-53 16,-9 5 26-16,-5 2-17 15,-13 6-2-15,-16-3 2 0,-10 4-33 16,0-1-6-16,-32 0-43 16,-45 32-116-16,7-25-295 15,2-18-494-15</inkml:trace>
  <inkml:trace contextRef="#ctx0" brushRef="#br0" timeOffset="5773">0 1717 1530 0,'0'0'303'0,"0"0"-222"16,0 0-33-16,0 0 53 15,0 0 2-15,0 0 5 16,0 0-59-16,118-34 46 15,-65 34-31-15,7 0-27 0,5 0 22 16,5 0-50-16,8 0-8 16,6 0 13-16,10 0-8 15,10 0-6-15,5-4 0 16,4-1 0-16,5 0 3 16,-6-2-3-16,-6 2 0 15,-9 0-3-15,-2 3 9 16,0-2-2-16,5-1-2 15,3-1 31-15,8 1 27 16,2-3-33-16,1 3-3 16,-3 0 20-16,4 2-23 15,-6 1 3-15,2 2-6 16,-2 0-6-16,0 0 28 0,-3 0-19 16,3 2-1-1,-6 6-1-15,3-3 1 0,-6 1-1 16,1-4-14-16,-9-1-4 15,-3 3 12-15,-5-2-12 16,0 0-1-16,-3 0 7 16,-4 2 4-16,2-4-10 15,-4 0 5-15,3 0 4 16,3 0 17-16,6 0-19 16,2 0 43-16,6 0-24 15,2 0 4-15,-4 0-14 16,-4 0-17-16,-6 0 17 15,-1 5 5-15,-4-3-20 16,-3 3 17-16,-6 0-18 16,-1-3 9-16,-10 3 8 0,-5-2-11 15,-8-1 7-15,-12 1-8 16,-5-1 0-16,-14 2-12 16,-8-2-25-16,-12 7-65 15,-22-2-216-15,-11 1-812 0</inkml:trace>
  <inkml:trace contextRef="#ctx0" brushRef="#br0" timeOffset="6840">1404 2360 1840 0,'0'0'372'0,"0"0"-267"15,0 0 93-15,0 146 18 0,-4-68-46 16,-1 7-59 0,2 1-66-16,-2-6-6 0,-1-5-21 15,-2-8-8 1,-1-11 17-16,4-13-27 0,0-11-10 15,-2-12 8-15,7-10-31 16,0-10-47-16,0 0-101 16,0-12-6-16,0-24-36 15,4-8-15-15,1-11 48 16,-5-14 82-16,0-9-15 16,0-9 21-16,-5-11 10 15,-12-5 25-15,-2 2 67 0,4 6 47 16,6 17 106-1,9 15-3-15,0 21-47 0,29 14 26 16,12 18-3-16,12 10 27 16,9 0 16-16,4 30-103 15,4 5-20-15,-5 8-9 16,-9-1-21-16,-8 4 1 16,-19-3-11-16,-12-3-5 15,-17 0 32-15,-8 0-8 16,-39 0 20-16,-14 0-31 15,-16-7-5-15,2-5-9 16,5-16-12-16,12-7-27 16,19-5-58-16,15-17-245 15,17-9-424-15</inkml:trace>
  <inkml:trace contextRef="#ctx0" brushRef="#br0" timeOffset="7121">2336 2187 2248 0,'0'0'373'0,"0"0"-298"15,0 0-51-15,-171 80 210 16,127-23-60-16,4 18-96 15,13 11-11-15,10 7-43 0,8 9 2 16,9-5 9-16,0-5-34 16,17-6-1-16,11-13-37 15,8-13-75-15,32-2-114 16,-10-18-233-16,-5-14-206 0</inkml:trace>
  <inkml:trace contextRef="#ctx0" brushRef="#br0" timeOffset="7553">2640 2337 1560 0,'0'0'964'0,"0"0"-839"15,0 0-104-15,0 169 97 16,0-89 121-16,0 5-128 15,0-5-62-15,0-10-32 16,5-9-16-16,3-15 5 16,4-11-6-16,-7-13-25 15,1-9 1-15,-6-11-48 16,0-2 8-16,0-9-55 16,0-22-36-16,-4-14 66 15,-6-10 13-15,-4-11 0 16,2-9 0-16,-1-12 14 15,1-4 38-15,5-5 14 0,3 8 10 16,4 13 25-16,0 16 24 16,14 20 36-16,15 22-8 15,9 12 2-15,6 5 24 16,9 0-34-16,3 16-14 16,6 5 2-16,-4-1-48 15,1-2-9-15,-6-3-29 16,-5 4-102-16,-7-1-149 15,-12-2-269-15,-15-4-953 0</inkml:trace>
  <inkml:trace contextRef="#ctx0" brushRef="#br0" timeOffset="7787">2609 2617 1969 0,'0'0'377'16,"0"0"-308"-16,0 0 12 15,0 0 106-15,0 0-38 16,169 0-99-16,-104-9-11 16,-1 2-39-16,-2 2-13 15,-7 5 1-15,-2 0-131 16,-16 23-200-16,-15-2-262 0</inkml:trace>
  <inkml:trace contextRef="#ctx0" brushRef="#br0" timeOffset="8001">2606 2953 2206 0,'0'0'549'15,"0"0"-481"-15,0 0-30 16,0 0 96-16,0 0-20 16,0 0-57-16,165 12-33 15,-85-17-24-15,7-7-30 16,30 4-109-16,-25 3-332 16,-17 5-415-16</inkml:trace>
  <inkml:trace contextRef="#ctx0" brushRef="#br0" timeOffset="8325">3309 2003 1190 0,'0'0'1471'0,"0"0"-1385"16,0 0-78-16,0 0 33 16,167 83 175-16,-105-27-94 0,2 9-90 15,-5 10 14 1,-7 10 13-16,-7 8 35 0,-16 5-37 16,-19 0-21-16,-10 3 1 15,-3-4-37-15,-30-3-1 16,-11-11-5-16,-7-13-34 15,3-14-11-15,10-14-76 16,1-15-179-16,13-9-360 16,9-18-1319-16</inkml:trace>
  <inkml:trace contextRef="#ctx0" brushRef="#br0" timeOffset="8831">5987 1473 2189 0,'0'0'538'16,"0"0"-487"-16,0 0 11 15,0 0 168-15,0 0-50 16,0 0-48-16,0 0-105 0,162 0-27 15,-100 0 0-15,-2 0-42 16,10 11-132-16,-17 10-408 16,-14 2-244-16</inkml:trace>
  <inkml:trace contextRef="#ctx0" brushRef="#br0" timeOffset="9010">5901 1974 2834 0,'0'0'581'15,"0"0"-581"-15,0 0 8 16,0 0 47-16,206 5-50 16,-64-5-5-16,-16 0-318 0,-12 0-752 15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1:59.3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0 325 1430 0,'0'0'495'15,"0"0"-356"-15,0 0-31 16,0 0 103-16,0 0 20 16,0 0-63-16,-5-8-119 15,5 5-17-15,14-2 11 16,10-2 14-16,10-6 15 16,5-2-71-16,2-5 6 15,7-2 9-15,0-6-16 16,-4 1 5-16,-2 1-5 0,-9 0 0 15,-4 4 13-15,-10 5-5 16,-7 1-8-16,-5 7 40 16,-4 3 10-16,-3 6-5 15,0 0-9-15,0 0-3 16,0 8 1-16,0 20-25 16,0 13 6-16,-10 15-3 15,-5 3-12-15,4 0 23 16,0 0-22-16,5-8-1 15,3-5 15-15,1-6-15 16,-1-10 0-16,3-4-9 16,-2-11-3-16,2-4 10 15,0-8-23-15,0 1 19 0,0-2-16 16,0-2-97 0,0 0-13-16,0 0-125 0,0 0-234 15,2-6 2-15,6-6-1247 0</inkml:trace>
  <inkml:trace contextRef="#ctx0" brushRef="#br0" timeOffset="780">999 0 1553 0,'0'0'280'0,"0"0"-135"15,0 0 91-15,0 0 33 16,0 0-86-16,0 0-71 16,0 0-58-16,-48 76 71 15,18-14-34-15,-3 9-20 16,-1 4-1-16,-2 0-34 15,-1-2 5-15,4-5 4 16,2-5-44-16,4-10 21 16,3-6-20-16,5-8-2 15,2-7 22-15,7-9-13 16,1-6-4-16,1-5-5 16,1-4-2-16,5-4-11 15,-1-1 10-15,3-3-57 0,0 0-16 16,0 3-140-16,0-3-84 15,0 0-232-15,3 0-131 0</inkml:trace>
  <inkml:trace contextRef="#ctx0" brushRef="#br0" timeOffset="1606">1451 156 1400 0,'0'0'333'0,"0"0"-253"15,0 0 32-15,0 0 131 16,0 0-9-16,0 0-87 16,0 0-67-16,-12-55-11 0,2 52 44 15,-2 3-50-15,-5 0 4 16,-2 0-4-16,-1 5-21 15,-4 13 10-15,-5 4-10 16,2 6-15-16,-4 5 39 16,2 4-55-16,2 4 19 15,5 2-2-15,-1 2 2 16,4-1-2-16,2 3-20 16,3-6 5-16,6 0 17 15,0-6-15-15,4-2-15 16,4-5 15-16,0-4-9 15,0-1-1-15,0-4 2 16,7 0-5-16,6-4 1 16,1-1-2-16,3-3-2 0,-1-1-6 15,4-5 7-15,2 0-9 16,1-5-7 0,2 0 10-16,1 0 6 0,-2 0-36 15,-2 0 30-15,0-9 0 16,2 0 6-16,-8 0-12 15,1-4 13-15,-4 3-1 16,-4-3 0-16,-1 3 0 16,-2-3-1-16,-3 1 1 15,0-1 0-15,-3 1 17 16,0 0-17-16,0 2 0 16,0-1 7-16,-17 1-1 0,0 0-12 15,-5 4 3 1,-4 2 3-16,4-1 0 0,-3 5 0 15,0 0 0-15,3 0-3 16,0 0 11-16,2 0-16 16,1 0 8-16,2 0 0 15,0 0-16-15,5 2-20 16,5 11-58-16,-2 7-89 16,3-2-407-16,4-3-578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2:15.2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46 56 2082 0,'0'0'319'0,"0"0"-225"16,0 0 28-16,0 0 80 15,0 0-27-15,0 0-112 16,0 0-39-16,-46-56-17 16,70 56-6-16,9 0-1 15,6 0 0-15,8 0-6 0,6 0 6 16,4 12-18-16,-2 0 18 16,1 6-6-16,-9 2-24 15,-5 5 20-15,-15 6-5 16,-12 2-47-16,-15 4 61 15,0 1-13-15,-25-1 14 16,-11-2 21-16,-7-2-7 16,2-3 32-16,4-8 6 15,4-3-29-15,11-5 23 16,5-6-31-16,8-6-15 16,6 0 38-16,3 1-38 15,0-3-9-15,7 5 8 16,12 3-28-16,6 3 23 0,6 0-1 15,-1 5 2 1,1 6-14-16,0 6 16 0,-4 5 3 16,-4 7 4-16,-6 5 4 15,-7-1-8-15,-10 6 0 16,0-6 1-16,0-2 40 16,-19-3-34-16,-6-7-7 15,-8-5 27-15,-1-7-16 16,-5-7 11-16,0-8-10 15,1-5-6-15,-2 0 37 16,3-5-43-16,8-15-18 16,0-3-12-16,10 1-63 15,7-12-151-15,7 5-364 16,5 4-277-16</inkml:trace>
  <inkml:trace contextRef="#ctx0" brushRef="#br0" timeOffset="465">1206 37 1151 0,'0'0'752'15,"0"0"-616"-15,0 0-96 0,0 0 127 16,0 0 111 0,0 0-118-16,0 0-89 0,-103-23-13 15,72 51 56-15,-5 12 3 16,-6 8-67-16,1 7 16 16,1 8-4-16,7 2-22 15,10 5-16-15,15 3-13 16,8-2-10-16,0-6-2 15,27-2-74-15,10-8-19 16,8-3 7-16,-1-11-80 16,1-11-2-16,-6-12 32 15,-8-13 74-15,-6-5 47 16,-6 0 16-16,-10-26 27 16,-9-4 67-16,0-10 35 0,-9-3 18 15,-24-2-50-15,-9 5-21 16,-6 5 2-16,2 7-60 15,0 13-18-15,0 10-126 16,12 5-421-16,15 0-1222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1:47.0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4168 521 2352 0,'0'0'180'0,"0"0"-180"16,0 0 0-16,0 0 41 16,0 0 90-16,0 0-96 15,170-70-35-15,-125 38 0 16,-3-3 10-16,3-6-10 15,-6-1-7-15,-6-3-1 16,-3-1 16-16,-10 6 2 0,-4 8 29 16,-7 12 52-16,-6 9 59 15,-3 11-67-15,0 7-8 16,0 34-3-16,-14 18 13 16,-3 12-14-16,4 8-41 15,4 1-12-15,6-4-8 16,3-8-10-16,0-11-69 15,0-7-59-15,15-2-146 16,-2-16-275-16,-2-9-222 0</inkml:trace>
  <inkml:trace contextRef="#ctx0" brushRef="#br0" timeOffset="272">5089 106 2388 0,'0'0'311'16,"0"0"-235"-16,-15 135 154 16,-7-65 8-16,-5 6-79 15,1 1-80-15,-1-2-61 16,-1 1 15-16,3-6-27 15,-3-5-6-15,3-3-1 0,2-3-102 16,7-5-48 0,2-3-179-16,2-11-459 0,10-11-806 15</inkml:trace>
  <inkml:trace contextRef="#ctx0" brushRef="#br0" timeOffset="690">5586 107 2371 0,'0'0'387'15,"0"0"-326"-15,0 0 133 16,0 0 62-16,0 0-97 15,0 0-68-15,0 0-82 0,-101 68 42 16,73-25 27-16,3 8-55 16,5 5 10-16,3 6-33 15,7 2 0-15,1 6 19 16,9 2-19-16,0-5-13 16,0 1 5-16,26-5-37 15,13-8-4-15,11-12-34 16,8-11 32-16,6-12 51 15,0-9-87-15,-5-11 63 16,-14 0 15-16,-14-9 8 16,-18-13 1-16,-13-6 11 0,-3 1 29 15,-33 0 43 1,-14-2-76-16,-11 10-7 0,-31 8-68 16,13 9-158-16,13 2-699 15</inkml:trace>
  <inkml:trace contextRef="#ctx0" brushRef="#br0" timeOffset="-2230">89 296 1788 0,'0'0'255'0,"0"0"-118"16,0 0 0-16,0 0 84 16,0 0 10-16,0 0-77 15,0-73-90-15,0 68-16 16,14 1-39-16,20-2 1 16,13 1 10-16,6 0-10 15,9 5 5-15,-1 0-15 16,1 0 1-16,-1 0-1 15,-3 0-1-15,-8 0 1 16,-14 0-21-16,-10 0 3 0,-15 0 8 16,-11 0-18-16,0 0 28 15,-15 0 4-15,-17 0 4 16,-13 0-16-16,-6 0 4 16,-4-5 4-16,-1 0-1 15,0 0 10-15,3-1-6 16,0 2-3-16,9-1 11 15,4 3-7-15,6-2-4 16,12 4 0-16,8 0 24 16,6 0-17-16,3 0-2 15,5 0-5-15,0 0-8 16,0 19 8-16,0 1 0 16,0 2 1-16,5 1-2 15,12 2 2-15,3-3-1 16,4 1 6-16,7 0 3 0,3-1-18 15,5 4 9-15,0-4 0 16,1 3 9-16,-4-2-9 16,-6-1 0-16,-7 1 7 15,-7-2-6-15,-10 3-2 16,-6-4 1-16,0 3 0 16,-14-1 10-16,-17-2-10 15,-11 0 0-15,-8 1 19 16,-11-7-19-16,-1 1-2 15,4-4 2-15,5-4 0 16,14-4-2-16,13-1-38 16,21-2-150-16,5 0-297 0,0 0-473 15</inkml:trace>
  <inkml:trace contextRef="#ctx0" brushRef="#br0" timeOffset="-1941">943 0 2259 0,'0'0'342'16,"0"0"-243"-16,0 0-69 15,0 0 160-15,0 0-8 0,-58 188-72 16,30-98-80-1,-1 8 4-15,2 5 21 0,-4-2-49 16,4-6 20-16,-2-9-26 16,7-13-6-16,0-14 5 15,8-11-54-15,2-13-55 16,5-7-93-16,4-8-330 16,3-9-114-16</inkml:trace>
  <inkml:trace contextRef="#ctx0" brushRef="#br0" timeOffset="-1441">1040 175 1264 0,'0'0'803'0,"0"0"-652"15,0 0 3-15,0 0 23 16,185-50 32-16,-135 50-47 15,0 0-115-15,-5 8-1 16,-8 12-31-16,-10 8 6 16,-13 1 3-16,-14 7-15 15,0-2-3-15,-12 2 21 16,-17-4-21-16,-8-1 1 16,-3-8-7-16,1-3 1 0,10-10 12 15,5-3-13 1,7-4 0-16,12-3 6 0,5 0 6 15,0 0-24-15,3 0-18 16,19 0 27-16,6 2-15 16,6 13 6-16,2 5-17 15,-2 11 28-15,0 4-14 16,-1 4 15-16,-6 5-27 16,-2-2 27-16,-4-1 6 15,-8-4-6-15,-7-7 0 16,-6-5 33-16,0-5-1 15,-14-7 10-15,-17-6-15 16,-5-4 3-16,-6-3 28 16,-3 0-58-16,3-12 9 15,4-10-9-15,7 4-14 0,9-3-62 16,12-6-188 0,8 6-444-16,2 1-1139 0</inkml:trace>
  <inkml:trace contextRef="#ctx0" brushRef="#br0" timeOffset="-1036">2087 55 2165 0,'0'0'380'0,"0"0"-276"15,0 0-21-15,0 0 195 0,0 0-91 16,0 0-140-16,-117 174-11 16,83-107-15-16,0 6-6 15,10 2 13-15,7 1-13 16,5-1-14-16,12-5-1 16,0-7-50-16,7-8-19 15,20-12-42-15,12-18-15 16,6-12 77-16,3-13-47 15,-4-2 62-15,-8-26 25 16,-5-10 9-16,-14-5 12 16,-17-5 36-16,0 0 26 15,-22 3 28-15,-26 6-62 16,-10 8-11-16,-9 10 22 16,-1 13-51-16,7 8 0 0,14 0-42 15,13 42-176-15,14 0-301 16,18-3-525-16</inkml:trace>
  <inkml:trace contextRef="#ctx0" brushRef="#br0" timeOffset="-701">2751 539 2023 0,'0'0'487'0,"0"0"-436"16,0 0 41-16,0 0 145 15,0 0 1-15,0 0-152 16,0 0-34-16,162 116 10 15,-109-79-25-15,0 1-9 16,0-2-28-16,-4-6 0 16,-9-3-6-16,-7-2-86 15,-12-2-70-15,-14-1-167 16,-7-3-367-16,0-10-316 0</inkml:trace>
  <inkml:trace contextRef="#ctx0" brushRef="#br0" timeOffset="-518">3089 497 2105 0,'0'0'586'0,"0"0"-519"16,0 0 109-16,0 0 69 16,0 0-83-16,-93 141-77 15,68-94-71-15,-3 3-14 16,-2 3-66-16,-9 16-148 15,6-17-493-15,7-9-929 0</inkml:trace>
  <inkml:trace contextRef="#ctx0" brushRef="#br0" timeOffset="1697">332 1655 1413 0,'0'0'483'0,"0"0"-388"16,0 0-70-16,0 0 156 15,0 0 137-15,0 0-152 16,0 0-96-16,30 0 19 16,10 7 20-16,9-2-31 15,16 0-8-15,13-3-13 16,11-2 24-16,15 0-57 16,10 0 14-16,37 0-20 0,38 0-11 15,52-7 9 1,20 2-16-16,4 2 24 0,-11-1-17 15,-25 4 11-15,-5-3-15 16,-7 1-3-16,-2-1 0 16,-2 1 17-16,-8 2-16 15,-7 0 12-15,-13 0-13 16,-10 0 1-16,-7 0-7 16,-8 0 2-16,-5 0 4 15,-21 0 7-15,-25 0-1 16,-22 0 12-16,-4 0-10 15,15 0-1-15,11 0-8 0,11 0 1 16,-9 0 0-16,-14-4 14 16,-10 0-13-16,-17-1-1 15,-17-1 0-15,-11 3-36 16,-14-1-50-16,-11 4-78 16,-17 0-140-16,0 0-349 15,-17 0-1300-15</inkml:trace>
  <inkml:trace contextRef="#ctx0" brushRef="#br0" timeOffset="25836">6573 1505 1802 0,'0'0'397'0,"0"0"-207"15,0 0-27-15,0 0 113 16,0 0-77-16,0 0-69 16,39-77-78-16,-3 67-14 15,12 1 44-15,13 4-80 16,6-1-2-16,3 6 0 16,-3 0-6-16,-9 0-76 15,-7 23-200-15,-15 2-234 16,-19-3-232-16</inkml:trace>
  <inkml:trace contextRef="#ctx0" brushRef="#br0" timeOffset="26049">6534 1830 1877 0,'0'0'763'15,"0"0"-571"-15,0 0-160 16,0 0 60-16,0 0 58 16,0 0-72-16,203 39-78 15,-113-35-14-15,33-4-137 16,-22 0-546-16,-19-6-1483 0</inkml:trace>
  <inkml:trace contextRef="#ctx0" brushRef="#br0" timeOffset="27012">8353 678 1729 0,'0'0'379'0,"0"0"-236"16,0 0-43-16,0 0 18 16,0 0 25-16,0 0-39 0,165-13-83 15,-107 13 2-15,6 0-16 16,1 10-5-16,-5 6 20 15,0-2-22-15,-14 1 0 16,-9-2 2-16,-14-3-2 16,-15-3-6-16,-8-2-7 15,0 1 13-15,-27-4 13 16,-16 1-13-16,-13-1 0 16,-5-2 9-16,-3 0-3 15,-6 0-6-15,3 0 0 16,3 0 1-16,2-5 43 15,9 3-35-15,12 2 38 16,4 0 24-16,13 0-49 16,4 0 2-16,6 2-18 15,9 13-6-15,1 3 20 0,4 6-20 16,0 4 0-16,0 5 16 16,9 0-15-16,1-1-1 15,2 2 5-15,-3-7-4 16,-4-2 7-16,0-4 1 15,-2-2-9-15,4-6 2 16,-5-6-2-16,6-5 6 16,6-2-4-16,6 0 5 15,5 0 17-15,5 0-24 16,9-7 0-16,1 5 1 16,4 2-1-16,1 0 0 15,-1 2-7-15,-2 20 7 16,-2 8 0-16,-10 8-1 0,-7 8 0 15,-13 4 1-15,-7 0 1 16,-3 3 5-16,0-3-4 16,-25-5-2-16,-6-4 9 15,-5-9 6-15,-5-6-12 16,-7-10 28-16,4-6 26 16,-4-7 6-16,0-3-38 15,7 0 32-15,4-10-13 16,6-9-43-16,7-2 24 15,7 1-25-15,9 3-24 16,2 1-42-16,6 1-114 16,0 7-347-16,14 1-174 0</inkml:trace>
  <inkml:trace contextRef="#ctx0" brushRef="#br0" timeOffset="27531">7843 1908 1796 0,'0'0'374'0,"0"0"-290"16,0 0-39-16,0 0 189 16,0 0-24-16,0 0-43 15,0 0-95-15,214-20-28 16,-122 18 32-16,12-1-46 0,10 3-2 16,11 0 11-16,3 0-30 15,7 0-9-15,-4 0-4 16,-6 0 4-16,-10 0 12 15,-15 0-12-15,-13 8-39 16,-20-3-12-16,-18 2-94 16,-18 0-119-16,-19-2-97 15,-9 1-149-15,-3-2-690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2:19.3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77 316 1528 0,'0'0'241'16,"0"0"-176"-16,0 0 53 15,0 0 77-15,0 0 3 16,0 0-92-16,8 14-36 16,-8 22 64-16,0 9-49 15,0 7-15-15,0 9 44 0,0-1-83 16,0 3 19-16,0-6-4 15,0-2-45-15,0-5 32 16,0-6-33-16,0-9-6 16,0-5 5-16,4-5-136 15,-1-2-51-15,-3-5-151 16,0-9-260-16,0-9-1132 0</inkml:trace>
  <inkml:trace contextRef="#ctx0" brushRef="#br0" timeOffset="353">0 222 1585 0,'0'0'283'0,"0"0"-163"15,0 0-81-15,0 0 95 16,0 0 35-16,128-135-62 15,-82 115-29-15,7 5-18 16,0 8-21-16,1 7 28 16,-4 0-66-16,-2 7 7 15,-7 16 16-15,-7 4-23 16,-9 6 3-16,-9 2-4 16,-9 0 0-16,-7 3 11 15,-4 0-10-15,-23-1-1 16,-12-4 3-16,-6-1 3 15,-6-8-12-15,5 0-2 0,3-9 8 16,7-6-9 0,8-3-34-16,14-4-51 0,6 1-152 15,5-3-245-15</inkml:trace>
  <inkml:trace contextRef="#ctx0" brushRef="#br0" timeOffset="699">1000 4 1783 0,'0'0'330'15,"0"0"-211"-15,0 0 23 16,0 0 42-16,0 0-5 16,-167 90-85-16,136-36-52 15,6 9 21-15,3 4-12 16,6 8 17-16,4 0-33 16,4-2-34-16,6-3 11 15,2-5-12-15,0-6 0 16,0-4-7-16,7-7-47 15,10-3-78-15,8 5-87 16,-2-11-274-16,-1-10-38 0</inkml:trace>
  <inkml:trace contextRef="#ctx0" brushRef="#br0" timeOffset="1040">1483 153 1892 0,'0'0'300'16,"0"0"-139"-16,0 0-97 0,0 0 110 15,0 0 46-15,0 0-126 16,0 0-31-16,0 128 3 15,-3-64-17-15,-2 7 14 16,-4 2-22-16,4-5-11 16,-3-2 9-16,-1-7-39 15,6-9 0-15,-2-4 13 16,5-10-13-16,-2-4-27 16,2-8-84-16,-4-6-100 15,4-5-108-15,0-9-277 16,0-4-64-16</inkml:trace>
  <inkml:trace contextRef="#ctx0" brushRef="#br0" timeOffset="1317">1782 187 1681 0,'0'0'375'15,"0"0"-183"-15,0 0-42 16,0 0 65-16,0 0-14 16,0 0-129-16,0 0 18 15,2 75-2-15,-2-26-19 16,0 3-27-16,0 1-14 0,-2-3-17 16,-1 1-11-16,1-4-14 15,-1-4-77-15,-6-3-154 16,1-5-91-16,-9-2-134 15,3-7-18-15,0-10-783 0</inkml:trace>
  <inkml:trace contextRef="#ctx0" brushRef="#br0" timeOffset="1513">1405 602 1610 0,'0'0'264'16,"0"0"-149"-16,0 0-76 16,0 0 107-16,0 0 24 0,0 0-75 15,0 0-43-15,109-51-52 16,-44 34-18-16,-12 1-269 16,-9 5-571-16</inkml:trace>
  <inkml:trace contextRef="#ctx0" brushRef="#br0" timeOffset="1975">1955 7 1691 0,'0'0'278'0,"0"0"-98"16,0 0-31-16,0 0 50 16,0 0 8-16,0 0-103 15,0 0-65-15,20-18 33 16,7 31-24-16,4 9-5 15,5 6 8-15,0 2-24 16,1 8 1-16,-4 5-20 0,-2 3 4 16,-6 5 15-1,-3 10-20-15,-8 7-7 0,-9 4 33 16,-1 6-9-16,-4 2-7 16,0-3-17-16,-17 0 0 15,-6-7 9-15,1-10-9 16,-3-7-12-16,6-13 11 15,0-10-31-15,4-9-8 16,6-9-31-16,2-7-92 16,1-5-34-16,2 0-332 15,4-14-462-15</inkml:trace>
  <inkml:trace contextRef="#ctx0" brushRef="#br0" timeOffset="2328">2812 602 2045 0,'0'0'486'0,"0"0"-431"16,0 0-7-16,0 0 197 16,0 0-87-16,0 0-71 15,0 0-86-15,66-5 5 0,-30 0 18 16,9 2-18 0,-1 0 8-16,2 1-14 0,-2 2 3 15,4 0-17-15,-4 0 14 16,6 0-18-16,-2 8 17 15,-7 2-161-15,-4 6-95 16,-15-5-320-16,-11 0-118 0</inkml:trace>
  <inkml:trace contextRef="#ctx0" brushRef="#br0" timeOffset="2621">2861 915 1765 0,'0'0'394'15,"0"0"-251"-15,0 0-48 16,0 0 159-16,0 0-30 15,0 0-94-15,0 0-67 16,36 0-15-16,1 0 16 16,8 0-16-16,8 3-30 15,8 0-18-15,20 12-81 16,-13-3-415-16,-13 1-479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57.9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98 296 1612 0,'0'0'288'0,"0"0"-188"15,0 0 8-15,0 0 124 16,0 0-33-16,0 0-85 16,-5 33-24-16,2 9 16 0,0 14-3 15,-6 10-37 1,-2 4-19-16,0 5 10 0,0-3-39 15,0 0 8-15,2-10 8 16,4-6-34-16,3-10 6 16,2-5-6-16,0-14 0 15,0-7 0-15,0-9-28 16,0-9-59-16,0-2-94 16,0-2-31-16,0-23 8 15,5-16-69-15,3-11 54 16,1-9 44-16,-7-10-38 15,-2-6 19-15,0-6 3 0,0-2-32 16,-5-1 223 0,-4 8 64-16,-1 10 153 0,3 11 22 15,5 14-35-15,2 11-55 16,0 9 34-16,9 8-31 16,18 8-3-16,9 1-37 15,9 6-25-15,2 0 0 16,9 0-54-16,3 10 10 15,2 8 15-15,-5 5-31 16,-6 2-12-16,-14 9-9 16,-10-3 0-16,-21 5 28 15,-5 1-33-15,-14 0 9 16,-25 4 20-16,-14-4-23 16,-5-1 4-16,2-6-10 15,3-10-1-15,11-11 2 0,12-9-2 16,13 0-93-16,17-15-74 15,0-11-201-15,17-3-239 0</inkml:trace>
  <inkml:trace contextRef="#ctx0" brushRef="#br0" timeOffset="360">955 0 1735 0,'0'0'483'0,"0"0"-398"15,0 0 75-15,0 0 66 16,-187 118-4-16,137-58-102 15,4 14-30-15,8 10-9 16,7 10-20-16,9 8 20 16,10 7-48-16,9 1-9 15,3 0-6-15,0-9-8 16,3-11 3-16,18-14-13 16,1-17 0-16,5-13-1 15,6-15-26-15,10-4-80 16,26-16-187-16,-7-6-378 15,-6-5-1117-15</inkml:trace>
  <inkml:trace contextRef="#ctx0" brushRef="#br0" timeOffset="2465">1164 352 1607 0,'0'0'284'0,"0"0"-184"0,0 0 26 16,0 0 105-16,0 0-29 15,0 0-80-15,0 0-25 16,-17 69 26-16,20-20 6 15,-3 8-56-15,0 11-5 16,0 5-16-16,-9-1-35 16,-8-1 2-16,4-11-18 15,2-7 0-15,5-12-2 16,4-15-7-16,2-10-101 16,24-16-165-16,13-13-283 15,1-16-95-15</inkml:trace>
  <inkml:trace contextRef="#ctx0" brushRef="#br0" timeOffset="2669">1485 316 1780 0,'0'0'385'15,"0"0"-195"-15,0 0-2 16,3 177 34-16,-3-115-94 15,2-3-80-15,1 0-34 16,0-3-14-16,2-3-105 16,1-7-75-16,-3 13-158 15,-1-17-206-15,-2-5-1174 0</inkml:trace>
  <inkml:trace contextRef="#ctx0" brushRef="#br0" timeOffset="2860">1052 759 1555 0,'0'0'776'0,"0"0"-627"16,0 0-108-16,0 0 47 16,0 0 31-16,0 0-64 15,173-14-55-15,-64-2-26 16,-20 1-217-16,-7-1-346 0</inkml:trace>
  <inkml:trace contextRef="#ctx0" brushRef="#br0" timeOffset="3222">1987 229 1640 0,'0'0'331'0,"0"0"-144"0,0 0 81 16,0 0 25-16,0 0-61 15,0 0-132-15,0 0-36 16,-23 23 10-16,23 19 7 15,0 16-2-15,0 11-37 16,0 17 9-16,0 5-2 16,0 4-23-16,0-3-4 15,0-3-21-15,0-12 0 16,0-8 22-16,0-16-23 16,0-11-22-16,0-14-47 15,0-14-111-15,7-6-200 16,0-8-497-16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4:04.9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71 126 1538 0,'0'0'276'16,"0"0"-147"-16,0 0 1 15,0 0 111-15,0 0 0 16,0 0-105-16,0 0-47 16,-5 58 35-16,0-7-31 15,-2 15-6-15,-1 10-66 16,-1-1 3-16,2-3 10 16,-2 0-22-16,3-10-3 15,6-6-9-15,0-12 0 16,0-11-5-16,0-11 5 15,0-9-45-15,0-11-27 16,0-2-61-16,0-9 44 16,0-28-32-16,3-9-6 0,0-13 34 15,-3-9-10-15,0-6 30 16,0-4 20-16,0 0 15 16,0 2 13-16,0 11 25 15,0 9 4-15,0 10 57 16,20 10-32-16,5 5 23 15,6 12-6-15,8 4 4 16,5 10-6-16,1 5-1 16,6 0-9-16,-5 7 34 15,-1 16-41-15,-8 5 7 16,-6 7-10-16,-9 0-4 16,-15 5 1-16,-7 0-12 15,0 3 7-15,-24-3 17 0,-10-3-33 16,-5-4 1-1,1-7 0-15,1-9 8 0,6-7 15 16,9-5-24-16,5-5 18 16,8 0-7-16,7 0-11 15,2-5-2-15,0-5-17 16,5 1-11-16,21 1 22 16,5 5-25-16,5 3 20 15,0 0 12-15,3 20-25 16,0 8 26-16,-5 5-20 15,-7 2-10-15,-8 2 30 16,-10-2-16-16,-9 3 16 0,0-5-7 16,-14-3 7-16,-20-3 0 15,-4-4 16-15,-10-7 24 16,-1-6 50-16,-2-7-36 16,1-3 1-16,6 0-4 15,4-6-33-15,12-15-14 16,9 2-4-16,12-7-63 15,7-9-80-15,29 6-216 16,5 3-310-16</inkml:trace>
  <inkml:trace contextRef="#ctx0" brushRef="#br0" timeOffset="330">657 727 192 0,'0'0'1452'0,"0"0"-1268"15,0 0-99-15,0 0 132 16,0 0 3-16,0 0-42 16,159-104-23-16,-139 88-4 15,-8 7 9-15,-5 7-53 16,-4 2-15-16,-1 0-5 15,2 13-31-15,-4 18-12 16,0 11 10-16,0 8-26 16,0 4 0-16,0 1-28 15,0-2 0-15,-6-5 5 0,1-6-5 16,0-10-57-16,5-6-24 16,0-21-111-16,0-5-273 15,5 0-201-15</inkml:trace>
  <inkml:trace contextRef="#ctx0" brushRef="#br0" timeOffset="1157">986 0 1729 0,'0'0'323'0,"0"0"-200"16,0 0-88-16,0 0 132 15,0 0 62-15,0 0-114 16,0 0-58-16,159 137 10 16,-113-83 3-16,-2 6-13 15,-2 7-29-15,-3 9-13 16,-5-1 22-16,-7 2-35 0,-5 2-1 16,-8-1 23-1,-5-1-18-15,-9-1 0 0,0-3 46 16,-9-4-40-16,-18-10-7 15,-13-4-5-15,1-7-41 16,0-8 22-16,6-12-60 16,11-15-74-16,10-12-147 15,7-1-351-15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04:12.88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386 492 1430 0,'0'0'515'0,"0"0"-345"0,0 0-56 16,0 0 20-16,0 0 51 16,0 0-71-16,-154-67-53 15,113 67 6-15,-2 29-23 16,-1 9 5-16,8 10 6 16,5 7-26-16,11 4-2 15,12 2-26-15,8-4-1 16,0-5 23-16,6-12-23 15,21-13-1-15,9-9-26 16,9-13-65-16,8-5 12 16,8-13-11-16,9-22-19 15,2-15-24-15,7-7-59 16,2-14 19-16,3-10 45 0,3-4 73 16,-10-8 56-16,-4 3 10 15,-18 4 59-15,-12 10 18 16,-21 14-11-16,-14 12 57 15,-8 17 45-15,0 11-37 16,-20 12 1-16,-11 10-12 16,-1 0-60-16,-4 32 2 15,2 16-47-15,3 15-4 16,9 10 5-16,8 6-26 16,9 5 0-16,5 0 0 15,0-2 0-15,0-2-9 16,0-5 9-16,0-10-21 15,0-8-17-15,2-20-46 16,1-16 2-16,2-13 8 16,1-8 1-16,2-8 37 0,4-26 7 15,7-14 6-15,6-5 10 16,6 1-20-16,5 2 23 16,3 6-20-16,-3 12 27 15,0 14 3-15,-5 18 2 16,-9 0 9-16,-7 32 16 15,-5 12-3-15,-1 8 25 16,3-1-39-16,-2-7-10 16,7-7 6-16,2-15-6 15,10-12-38-15,-2-10-48 16,9-5-37-16,0-28 11 16,1-11-34-16,-6-6 61 0,-7 4 77 15,-7 3 8-15,-8 11 91 16,-6 11 78-16,-3 13 24 15,0 8 11-15,0 6-55 16,-12 26-88-16,2 16-7 16,1 5-31-16,6 4 8 15,3-3-7-15,12-7-18 16,21-12-6-16,9-12-9 16,6-14-11-16,1-9 13 15,-4 0-35-15,-6-24 17 16,-8-14 8-16,-17-7 16 15,-11-6 1-15,-3-1 0 16,-17 2 21-16,-22 2 15 0,-9 5-25 16,1 13-1-16,3 10 12 15,7 7-14-15,11 11 25 16,16 2-23-16,7 0-10 16,3 7 11-16,3 12-11 15,24 2 0-15,7 6-1 16,11-9-3-16,6 5-2 15,7-5 0-15,0 0-6 16,0-1 2-16,-2 1-1 16,-5 2 11-16,-9 0 0 15,-6 8 0-15,-11-1-11 16,-11 3 8-16,-3 0 3 16,-7-1 21-16,-2-7-21 15,1-5-1-15,2-7-30 16,4-7-157-16,4-3-33 0,4-6-38 15,0-23-51-15,-1-14 32 16,-1-10-12-16,-10-4 168 16,-1-2 122-16,-4 7 165 15,0 4 95-15,0 8 17 16,0 10 3-16,0 8-73 16,-4-2-197-16,4 7-10 15,-5 2-568-15</inkml:trace>
  <inkml:trace contextRef="#ctx0" brushRef="#br0" timeOffset="212">1529 135 2002 0,'0'0'376'16,"0"0"-287"-16,0 0 66 15,0 0 22-15,0 0-83 16,0 0-52-16,0 0-42 16,93 114-3-16,-105-15-124 15,-16-11-372-15,-2-10-422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4:11.9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35 227 1674 0,'0'0'219'16,"0"0"-176"-16,0 0 58 15,0 139 114-15,0-73-74 16,0 7-66-16,0 1-14 16,0-3-24-16,0-5 1 15,-5-14-26-15,2-11 4 16,3-14 24-16,0-12-40 16,0-13 0-16,-2-2 30 15,2-14 18-15,-4-29-16 16,1-14-32-16,1-16 0 0,-1-8 38 15,0-6-22-15,1-5 14 16,-2 5 7-16,4 4-17 16,0 8 1-16,6 14 4 15,19 15 7-15,9 15 2 16,11 13-25-16,4 13-3 16,11 5 21-16,1 0-26 15,-3 29 17-15,-8 5-17 16,-8 9-1-16,-16 6 12 15,-21 4-12-15,-5 3 0 16,-20 5-6-16,-30-2 4 16,-14-4 1-16,-5-7-11 15,-1-11 12-15,11-16-10 16,14-14 4-16,18-7-60 0,27-28-195 16,0-12-390-16,25-1-595 0</inkml:trace>
  <inkml:trace contextRef="#ctx0" brushRef="#br0" timeOffset="235">769 5 1525 0,'0'0'734'16,"0"0"-574"-16,0 0-26 0,-67 183 79 15,42-98-13 1,3 6-76-16,10-1-49 0,12-1-60 16,0-9-15-16,15-10-6 15,23-13-115-15,35-9-178 16,-6-12-352-16,-6-22-388 0</inkml:trace>
  <inkml:trace contextRef="#ctx0" brushRef="#br0" timeOffset="900">1109 159 2054 0,'0'0'467'16,"0"0"-379"-16,0 0 135 15,-8 197-9-15,6-109-84 16,2 3-58-16,0-3-49 15,0-9-22-15,0-13 0 16,0-18-1-16,0-16-50 16,2-14-32-16,1-18-92 15,-3 0 61-15,0-32-26 16,0-19 35-16,-3-11 69 16,-8-14 0-16,-3-7 32 15,1-2-3-15,1-5 6 16,3 2 0-16,6 10 1 15,3 12 5-15,3 20 56 0,28 17-48 16,10 19 14 0,12 10 11-16,7 0-25 0,-4 18 10 15,-3 14-13-15,-12 9-1 16,-12 1 36-16,-13 3-14 16,-16 1-2-16,0-1 52 15,-11-5-21-15,-23-8-11 16,-2-4-27-16,0-10-8 15,2-10 14-15,3-8-29 16,12 0 0-16,8-5 8 16,9-11-8-16,2-3-14 15,13 3-45-15,23 2-16 16,9 8 31-16,6 6-47 16,-1 0 15-16,-3 15 34 15,0 15-23-15,0 8 63 0,-7 6 2 16,-7 2 33-16,-17-1 16 15,-12 3 0-15,-4-6 34 16,-23 0 12-16,-18-8-29 16,-13-3 10-16,-1-11-14 15,-6-10-11-15,-4-8 18 16,1-2-57-16,8-10-5 16,12-20-7-16,13-3-57 15,19-2-85-15,16-6-196 16,26 12-367-16,6 5-1005 0</inkml:trace>
  <inkml:trace contextRef="#ctx0" brushRef="#br0" timeOffset="1173">1793 809 172 0,'0'0'1469'0,"0"0"-1259"15,0 0-10-15,0 0 156 16,76-141-18-16,-63 116-93 16,-4 10-92-16,-7 8-42 15,1 7 1-15,-3 0-70 16,0 29-12-16,0 16 13 16,0 10-29-16,0 11-2 0,0 2-12 15,0-3-6-15,0-5-27 16,9-7-30-16,11-5-168 15,-4-16-310-15,-3-15-245 16</inkml:trace>
  <inkml:trace contextRef="#ctx0" brushRef="#br0" timeOffset="1459">1893 25 1996 0,'0'0'386'0,"0"0"-206"0,162 82 3 16,-87-34 50-16,7 8-37 16,-4 10-101-16,-3 7-12 15,-11 11-5-15,-17 6-54 16,-24 9 5-16,-20 3-29 15,-3 2 1-15,-34-10-1 16,-10-8-31-16,-6-13-89 16,-1-14-147-16,15-25-496 15,7-16-1204-15</inkml:trace>
  <inkml:trace contextRef="#ctx0" brushRef="#br0" timeOffset="1678">2830 645 2393 0,'0'0'466'0,"0"0"-399"16,177-17-31-16,-91 12 109 15,6 3-37-15,-5 2-46 16,-7 0-62-16,-10 0-114 15,-3 11-112-15,-23 4-118 16,-15-4-537-16</inkml:trace>
  <inkml:trace contextRef="#ctx0" brushRef="#br0" timeOffset="1877">3124 316 2212 0,'0'0'525'0,"0"0"-429"16,0 0 91-16,11 184 1 15,0-116-84-15,0 2-48 16,0 3-56-16,1 2-16 16,5 25-71-16,-4-18-236 15,-2-18-553-15</inkml:trace>
  <inkml:trace contextRef="#ctx0" brushRef="#br0" timeOffset="2120">4056 927 2492 0,'0'0'394'0,"0"0"-360"15,0 0-34-15,0 0 137 16,0 0-137-16,0 0-112 0,0 0-438 16,128-55-384-16</inkml:trace>
  <inkml:trace contextRef="#ctx0" brushRef="#br0" timeOffset="2283">4482 844 2417 0,'0'0'569'15,"0"0"-569"-15,0 0-64 16,0 0 35-16,0 0-26 0,178 0-573 15</inkml:trace>
  <inkml:trace contextRef="#ctx0" brushRef="#br0" timeOffset="2436">5035 750 2220 0,'0'0'620'0,"0"0"-613"15,0 0-7-15,0 0-83 16,173-27-233-16,-115 25-660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4:25.7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 50 1805 0,'0'0'528'0,"0"0"-449"16,0 0-39-16,0 0 97 0,0 0 21 15,0 0-82 1,0 0-30-16,166-43-21 0,-97 41-14 16,0-3-11-16,4 5-93 15,8 0-183-15,-20 12-350 16,-18 5-1198-16</inkml:trace>
  <inkml:trace contextRef="#ctx0" brushRef="#br0" timeOffset="204">0 311 2357 0,'0'0'484'0,"0"0"-442"0,0 0 15 16,0 0 52-16,0 0-13 16,0 0-81-16,192 13-15 15,-70-13-148-15,-15 0-428 16,-16 1-1163-16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4:30.8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 75 1702 0,'0'0'306'0,"0"0"-197"16,0 0-5-16,0 0 104 15,0 0-21-15,0 0-112 16,0 0-47-16,-17 20 6 16,14 30 20-16,-3 18 21 15,3 10-20-15,1 7-15 16,2 1-5-16,0-4-29 15,0-6 3-15,0-8-9 16,0-18 4-16,0-10-5 0,0-8 1 16,0-11-10-16,0-9-41 15,0-10-64-15,0-2 7 16,0 0 7-16,2-19-12 16,-2-14-21-16,0-13 20 15,0-6 64-15,0-6 41 16,-2-5 7-16,-6-3 2 15,-1-1 0-15,1 0 6 16,8 6-3-16,0 4 22 16,0 7 10-16,8 4 17 15,14 9 10-15,4 9 5 16,7 8 3-16,4 10-33 16,1 5 24-16,10 5-9 0,-1 0-16 15,3 5 9-15,-2 15-29 16,-6-1 11-16,-6 10-13 15,-14 1-14-15,-13 2 13 16,-9 8-13-16,-3 6 0 16,-33 2-1-16,-12 2-1 15,-10-3-7-15,2-10 2 16,6-3-11-16,14-20-2 16,10-4-54-16,26-10-68 15,0 0-156-15,14-17-485 0</inkml:trace>
  <inkml:trace contextRef="#ctx0" brushRef="#br0" timeOffset="282">896 0 1538 0,'0'0'540'0,"0"0"-420"16,0 0 22-16,0 0 113 16,0 0-40-16,-166 117-85 15,137-54-43-15,3 13-32 16,6 6 3-16,10 6-29 0,4-3-11 16,6-4 9-16,0-6-27 15,9-9-26-15,15-11-41 16,29-5-187-16,-5-16-215 15,-1-13-208-15</inkml:trace>
  <inkml:trace contextRef="#ctx0" brushRef="#br0" timeOffset="1006">1177 291 1766 0,'0'0'505'0,"0"0"-417"16,0 0 97-16,0 0 56 0,-22 190-40 15,10-124-100-15,2-3-59 16,1-8-18-16,4-5 0 16,5-18-23-16,0-3-1 15,0-12 3-15,0-7-3 16,0-3-10-16,0-7-19 15,0 0 10-15,0-7 18 16,0-20-50-16,-3-11 17 16,3-12 16-16,0-9-6 15,0 0 8-15,0-8 2 16,0-2 14-16,0 4-9 16,0 7 6-16,8 10-3 0,15 11 5 15,10 11-19-15,7 4 13 16,4 10-7-16,6 6 13 15,3 6-8-15,0 0 6 16,-2 13 3-16,-7 9 12 16,-8 5 42-16,-10 7-20 15,-18 1-19-15,-8 0-3 16,-3 8 28-16,-23-11-39 16,-6 1 0-16,-2-9 14 15,0-3 0-15,3-8-2 16,4-8-12-16,10-5 7 15,8 0 13-15,7 0-21 16,2-5-27-16,5-6-46 0,23 4 12 16,9 4 17-1,4 3-29-15,4 0 0 0,-3 8 4 16,-1 16-8-16,2 3 58 16,-2 8 19-16,-4-3 38 15,-9 6-18-15,-11-1-19 16,-15-1 27-16,-2 1 6 15,-11-4-22-15,-23-1 34 16,-10-11 28-16,-6-4 18 16,-9-4-26-16,-8-13-14 15,0 0-20-15,1 0-8 16,6-7-24-16,14-16 0 16,9 2-30-16,21-6-109 15,16-2-110-15,24 8-294 16,10 3-173-16</inkml:trace>
  <inkml:trace contextRef="#ctx0" brushRef="#br0" timeOffset="1301">1947 806 1627 0,'0'0'251'0,"0"0"-177"15,0 0 146-15,0 0 104 16,0 0-102-16,0 0-70 16,142-114-26-16,-135 110-10 15,-7 4-23-15,2 0-45 0,-2 0-3 16,0 27-22 0,0 11 12-16,0 9 24 0,0 9-59 15,0-1 7-15,0 0-7 16,0-2-7-16,0-10-23 15,0-3-93-15,6-8-98 16,10-8-267-16,1-15-285 0</inkml:trace>
  <inkml:trace contextRef="#ctx0" brushRef="#br0" timeOffset="1609">2241 104 2129 0,'0'0'579'0,"0"0"-487"16,0 0-2-16,0 0 106 15,0 0-22-15,189 63-76 16,-122-24-33-16,3 3-34 15,-7 11-11-15,-3 10 20 16,-7 4-16-16,-17 13-23 16,-14 6 17-16,-19 5-16 15,-3-3-2-15,-20 1-27 16,-11-13-60-16,-5 5-84 0,6-19-336 16,7-24-512-16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4:40.3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0 356 1778 0,'0'0'569'15,"0"0"-415"-15,0 0-117 16,0 0 115-16,0 0 72 16,169-15-113-16,-100 10-47 15,9 0-33-15,6 0-31 16,-4 2 0-16,-4 3-44 16,-9 0-178-16,-2 0-145 15,-21 3-245-15,-19 5-1175 0</inkml:trace>
  <inkml:trace contextRef="#ctx0" brushRef="#br0" timeOffset="212">458 63 1960 0,'0'0'584'0,"0"0"-346"15,0 0-33-15,0 0-44 16,0 0-41-16,0 0-35 15,-44 178-46-15,38-112-16 16,3 6-4-16,1-5-19 0,2 1-28 16,0-12-62-16,11 6-138 15,17-12-376-15,0-18-447 0</inkml:trace>
  <inkml:trace contextRef="#ctx0" brushRef="#br0" timeOffset="512">1354 449 2172 0,'0'0'592'15,"0"0"-457"-15,0 0-27 16,0 0 76-16,0 0-112 16,0 0-72-16,0 0-15 15,-5-48-144-15,29 48-202 16,2 0-389-16</inkml:trace>
  <inkml:trace contextRef="#ctx0" brushRef="#br0" timeOffset="712">1786 363 2109 0,'0'0'568'0,"0"0"-451"16,0 0-78-16,0 0 55 16,0 0-94-16,0 0-16 15,0 0-192-15,99-10-334 16,-67 10-567-16</inkml:trace>
  <inkml:trace contextRef="#ctx0" brushRef="#br0" timeOffset="968">2274 286 2107 0,'0'0'499'0,"0"0"-407"15,0 0 57-15,0 0 25 16,0 0-56-16,174-38-85 15,-133 35-24-15,2 3-9 16,1 0 0-16,4 0-1 16,2 0-41-16,6 0-12 0,-1 0-112 15,18 0-74-15,-15 0-270 16,-10-4-352-16</inkml:trace>
  <inkml:trace contextRef="#ctx0" brushRef="#br0" timeOffset="1186">2674 0 2210 0,'0'0'624'0,"0"0"-583"15,0 0 136-15,0 0 50 0,-36 152-94 16,27-86-69-16,1-1-59 15,2 5-5-15,0-1-33 16,-5 23-215-16,3-13-642 16,0-20-1280-16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4:37.4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57 174 1674 0,'0'0'509'16,"0"0"-344"-16,0 0 52 16,0 0 27-16,0 0-79 15,0 0-104-15,0 0-4 16,-14 87-6-16,14-25 10 15,0 7-10-15,0 8-24 16,0-4 8-16,-5 0-25 16,1 0-3-16,1-16 8 15,3-7-15-15,0-7 0 0,0-16-1 16,0-9-7-16,0-10-14 16,0-8-54-16,3 0-28 15,3-3 38-15,-1-24-31 16,-2-8-12-16,-3-13 31 15,0-8 13-15,0-8 41 16,0-7-7-16,-14-8 4 16,1-3 21-16,1 2-6 15,4 9 12-15,8 11 3 16,0 18 7-16,0 2 29 16,17 10 6-16,5 7-2 15,3 5 20-15,6 5-29 0,3 4-4 16,2 7 21-1,3 2-17-15,2 0 17 16,4 17-24-16,2 5-6 0,-2 9 6 16,-3 4-26-16,-4 0-1 15,-7 6 13-15,-9-2-11 16,-12 4 2-16,-10 2-4 16,-3 1 0-16,-36 3-9 15,-11-6 6-15,-10-6-10 16,2-6 12-16,2-9-5 15,8-11-18-15,16-9-34 16,26-2-87-16,6-7-94 16,0-14-420-16</inkml:trace>
  <inkml:trace contextRef="#ctx0" brushRef="#br0" timeOffset="362">1006 80 758 0,'0'0'1434'0,"0"0"-1167"15,0 0-160-15,0 0 84 0,0 0 27 16,0 0-115-16,-152 87-45 16,133-28-23-16,-1 11 34 15,6 5-9-15,1 9-26 16,4 3-7-16,7 4 3 16,2-7-30-16,0-2 0 15,0-11-7-15,16-8-37 16,6-8-81-16,10-3-155 15,18-8-44-15,-6-9-222 16,-5-12-607-16</inkml:trace>
  <inkml:trace contextRef="#ctx0" brushRef="#br0" timeOffset="810">1201 878 1662 0,'0'0'521'0,"0"0"-445"16,0 0-76-16,0 0 55 15,0 0 63-15,0 0-58 16,64-140-59-16,-36 90 0 0,-1-9-1 15,2 0 1 1,-5-8 12-16,2-2 26 0,-4-1 41 16,-2 4 47-16,-4 8-11 15,4 13 14-15,-3 13-19 16,-1 9-30-16,1 13-2 16,3 5-40-16,2 5-3 15,0 3 30-15,4 25-54 16,-2 11 15-16,2 12 13 15,-4 6-20-15,-3 9 2 16,-2 1-22-16,0 1 1 16,0-2 23-16,0-7-24 15,5 0-9-15,-3-9-23 16,3-10-77-16,-2-2-84 16,5-6-168-16,-5-10-344 0,-10-4-381 15</inkml:trace>
  <inkml:trace contextRef="#ctx0" brushRef="#br0" timeOffset="1032">1399 597 1328 0,'0'0'1205'16,"0"0"-987"-16,0 0-148 15,0 0 109-15,0 0-1 16,0 0-62-16,0 0-46 0,158-32-70 16,-84 24-26-16,28 8-63 15,-20 8-273-15,-13 12-903 0</inkml:trace>
  <inkml:trace contextRef="#ctx0" brushRef="#br0" timeOffset="1907">2269 963 1646 0,'0'0'321'0,"0"0"-146"15,0 0-25-15,0 0 71 16,0 0-24-16,0 0-109 16,-22-125-49-16,8 103 6 15,-6 5 19-15,-2 1-4 16,-6 6 7-16,-2 7-22 16,-4 3 13-16,-5 0-17 15,2 23 2-15,5 7 8 0,3 8-18 16,12-3-14-16,10 2-19 15,7-2 8-15,0-2-16 16,12-5-10 0,22-8-23-16,5-12 5 0,9-8-57 15,0 0 21-15,-7-15-13 16,-2-10-5-16,-8-2 72 16,-12 5 18-16,-4 0 1 15,-10 9 100-15,-5-2-12 16,0 8 31-16,0 7-18 15,0 0-42-15,0 0-17 16,0 17-34-16,0 23-8 16,0 11 38-16,2 9-28 15,10 3-4-15,-4 2 3 16,3-4-9-16,-1-4 4 0,-5-1-5 16,-3-6 0-16,-2-15 10 15,0-3-2-15,-11-10-7 16,-11-6 23-16,-9-3-23 15,-6-13 17-15,1 0-18 16,-3 0 0-16,6-23-1 16,8-10-14-16,8 0-69 15,17-19-88-15,0 7-365 16,14 6-512-16</inkml:trace>
  <inkml:trace contextRef="#ctx0" brushRef="#br0" timeOffset="2275">2450 0 2237 0,'0'0'384'0,"0"0"-228"15,0 0-116-15,0 0 168 0,0 0-15 16,0 0-71-16,181 150-29 16,-113-78-58-16,-4 12 14 15,-3 9 8-15,-8 11 12 16,-8 3-1-16,-15 5-41 15,-16 6 4-15,-14 3 4 16,-7-10-35-16,-33-8-8 16,-4-13-55-16,-7 3-84 15,10-25-163-15,10-25-742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4:14.6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1998 1073 1923 0,'0'0'582'15,"0"0"-443"-15,174 2 25 16,-83-2 48-16,6-2-86 16,4-11-77-16,-6-2-25 15,-3 0-24-15,-13 1-36 16,-16 3-18-16,-12 3-111 16,-24 3-78-16,-10 2-133 15,-17 1-200-15</inkml:trace>
  <inkml:trace contextRef="#ctx0" brushRef="#br0" timeOffset="209">2082 662 2569 0,'0'0'486'0,"0"0"-427"16,0 0 82-16,0 0 38 15,3 164-111-15,7-98-49 16,2 6-7-16,-1 3-12 16,-3 3-45-16,0 21-146 15,-4-21-413-15,-4-15-681 0</inkml:trace>
  <inkml:trace contextRef="#ctx0" brushRef="#br0" timeOffset="1341">3828 156 1711 0,'0'0'247'0,"0"0"-131"16,-17 168 21-16,10-76 80 0,-3 4-31 15,3 5-40-15,-2 0-74 16,1-6-38-16,-1-8 2 15,1-11-36-15,3-11 13 16,-2-14-13-16,2-17-10 16,3-13-5-16,-1-19-36 15,3-2 8-15,0-17-11 16,0-29-40-16,0-16 54 16,0-15 22-16,0-14-7 15,0-10 25-15,0-7-8 16,0-5 8-16,0 2-4 15,3 10 22-15,7 17-18 16,13 21 31-16,7 20 6 16,9 23 17-16,9 17-9 15,5 3 13-15,2 18 27 0,1 23-42 16,-5 4-5-16,-10 7 10 16,-13 5-35-16,-16 2 12 15,-12-2-16-15,-9 0 2 16,-32 0 32-16,-15-7-43 15,-9-10 1-15,-2-10 2 16,6-12 3-16,8-11-12 16,14-7-18-16,13 0-76 15,26-23-106-15,0-1-435 16,15-2-686-16</inkml:trace>
  <inkml:trace contextRef="#ctx0" brushRef="#br0" timeOffset="1644">4634 119 2004 0,'0'0'396'16,"0"0"-288"-16,0 0 26 16,-133 203 130-16,90-106-32 0,10 12-126 15,8 1-52-15,8 0 1 16,15-4-34-16,2-9-21 16,10-11-9-16,30-11-77 15,38-7-79-15,-6-20-294 16,-4-20-283-16</inkml:trace>
  <inkml:trace contextRef="#ctx0" brushRef="#br0" timeOffset="1921">5212 189 2324 0,'0'0'350'16,"0"0"-283"-16,0 135 128 15,-15-54 51-15,5 5-99 16,-2 6-76-16,5-7-44 16,0-7-6-16,2-8 6 15,0-6-27-15,2-12-36 16,3-4-61-16,0-12-71 15,0-13-286-15,11-7-199 16,5-16-205-16</inkml:trace>
  <inkml:trace contextRef="#ctx0" brushRef="#br0" timeOffset="2115">5558 264 1706 0,'0'0'523'15,"0"0"-322"-15,0 0 40 16,28 143 61-16,-28-68-121 16,0 9-81-16,0 1-71 15,0-2-19-15,0-3-10 16,9-5-53-16,-4 8-176 16,0-20-357-16,-5-14-252 0</inkml:trace>
  <inkml:trace contextRef="#ctx0" brushRef="#br0" timeOffset="2297">5042 675 2364 0,'0'0'385'0,"0"0"-283"15,0 0-40-15,0 0 52 16,186 0-29-16,-104 0-85 15,41 0-129-15,-23 0-216 16,-11 0-549-16</inkml:trace>
  <inkml:trace contextRef="#ctx0" brushRef="#br0" timeOffset="2558">6133 183 2407 0,'0'0'532'0,"0"0"-475"15,0 0 82-15,0 0 61 16,0 183-45-16,0-97-86 16,0 6-12-16,-6 7-15 15,-2-1-18-15,-1-3 6 16,4-4-30-16,-1-8-44 0,0-11-28 15,3-15-94 1,3-5-204-16,0-20-425 0,0-16-733 16</inkml:trace>
  <inkml:trace contextRef="#ctx0" brushRef="#br0" timeOffset="3292">6580 384 2390 0,'0'0'354'16,"0"0"-271"-16,0 0 44 16,5 141 105-16,-5-70-70 0,0 6-68 15,-3 8-68-15,-3-2-17 16,6-2 9-16,0-6-18 15,0-6 0-15,4-13-24 16,3-15-58-16,2-13-48 16,-3-16-170-16,-1-12-43 15,4-5 2-15,-1-28 68 16,-3-15 0-16,-5-11 67 16,0-12 148-16,0-7 58 15,-8-10 42-15,-9-4 69 16,0-7 14-16,1 4-2 15,1 10 42-15,10 13 48 0,3 23 18 16,2 16 32-16,0 14-109 16,24 8-52-16,10 9-22 15,11 2-14-15,8 0-7 16,3 10-26-16,2 10-14 16,0 4 19-16,-5 10-38 15,-10 1 6-15,-16 3-6 16,-13 2 0-16,-14 2-1 15,0 1-13-15,-25-3 14 16,-14-2 1-16,-5-5-1 16,-2-8-24-16,5-8-21 15,10-10 9-15,9-3 21 16,14-4-9-16,8 0 23 0,0 0-19 16,22 0-16-1,14 0 30-15,6 0-12 0,-1 0 18 16,2 27 5-16,-4 10-4 15,0 11 20-15,-3 8 49 16,0 5 19-16,-7-1-32 16,-10-5-30-16,-16-8 23 15,-3-4 16-15,-12-7-27 16,-24-9-15-16,-8-6 8 16,-7-13-26-16,-4-5 10 15,1-3-16-15,7 0-8 16,8-15 8-16,8-5-63 15,18-3-100-15,10 3-357 16,3 5-553-16</inkml:trace>
  <inkml:trace contextRef="#ctx0" brushRef="#br0" timeOffset="3720">7495 1198 1751 0,'0'0'889'0,"0"0"-758"16,0 0-56-16,0 0 198 0,0 0-51 15,0 0-86-15,0 0-104 16,-46-40-16-16,5 53 13 15,-4 11-16-15,-2 13 12 16,4 2-25-16,13 2 0 16,7 5 17-16,18 1-17 15,5-3-6-15,3-2-2 16,30-3-22-16,15-7 6 16,16-12-15-16,5-8 2 15,-1-8 26-15,-10-4-41 16,-15 0 34-16,-24-5 18 15,-19-8 31-15,0-5 11 16,-36 1-24-16,-15 2-3 0,-11-1 12 16,-1 4-27-16,1 4-30 15,9 5-51-15,20 1-226 16,13 2-609-16</inkml:trace>
  <inkml:trace contextRef="#ctx0" brushRef="#br0" timeOffset="4072">7664 53 2072 0,'0'0'731'0,"0"0"-643"15,0 0-70-15,0 0 155 16,0 0 16-16,167 77-54 16,-102-16-47-16,2 14-58 15,0 16 20-15,-11 14-16 16,-15 8 31-16,-12 8-32 15,-19-1-23-15,-10 3-8 0,-8-7-2 16,-25-8-41-16,-40 12-103 16,11-26-328-16,4-27-667 0</inkml:trace>
  <inkml:trace contextRef="#ctx0" brushRef="#br0" timeOffset="5424">8733 349 1685 0,'0'0'350'15,"0"0"-228"-15,0 0 15 0,0 0 147 16,0 0-64-16,5 131-55 16,0-56-84-16,-5 8-38 15,0-3 21-15,0 1-28 16,0-11-5-16,0-7-31 16,0-13 0-16,0-11 24 15,0-13-24-15,0-7-25 16,0-16 11-16,-2-3-22 15,-1 0 18-15,1-24-37 16,-1-16-18-16,1-17 53 16,2-15-14-16,0-8 28 0,0-8 5 15,0-7 2-15,0 2-2 16,0 10-2-16,0 12 3 16,0 19 29-16,7 17-9 15,-2 15-4-15,2 9 30 16,-7 11-26-16,0 0-1 15,0 0-1-15,3 0-9 16,-3 0 20-16,5 13-28 16,-3 0 0-16,5 0 20 15,-5 0-20-15,4-6-1 16,-4-3-2-16,1-1 2 16,-3-1 8-16,0-2-8 15,0 0 0-15,0 0 30 16,0 0-12-16,0 0 20 0,0 0-22 15,0 0 5-15,0 0 15 16,0 0-35-16,0 0-1 16,0 0 16-16,0 0-16 15,0 0 12-15,4 2-12 16,-4 2 0-16,2 1 9 16,1 0-9-16,-3-3 0 15,2 1 1-15,-2-3 5 16,0 0 6-16,3 0-6 15,-3 0-3-15,0 0 30 16,0 0-33-16,6 0 15 16,0-3-10-16,1-13 1 15,8-2-8-15,4-5 2 16,3-1 0-16,4 5-3 16,5 1 3-16,1 2-1 0,8 5-9 15,2 5 1 1,2 6 8-16,1 0-15 0,-3 3 16 15,0 17 0-15,-12 8-6 16,-4 4 5-16,-9 9-7 16,-15 4 8-16,-2 3 6 15,-2 2-6-15,-32-4 6 16,-9 1-6-16,-12-7-1 16,-4-9-8-16,1-7-6 15,5-9 2-15,10-13 12 0,11-2-18 16,13 0-40-16,15-9-85 15,4-17-241-15,23 4-351 16,7 4-1074-16</inkml:trace>
  <inkml:trace contextRef="#ctx0" brushRef="#br0" timeOffset="5741">10008 206 2174 0,'0'0'471'16,"0"0"-416"-16,0 0 93 15,0 0 105-15,-150 108-55 16,107-35-76-16,4 9-69 15,3 17 7-15,8 3-15 16,8 6-26-16,10 1 17 16,7-4-36-16,3-13-21 15,8-8-4-15,23-19-92 16,8-17-69-16,19-13-287 16,-7-17-268-16,-13-11-1219 0</inkml:trace>
  <inkml:trace contextRef="#ctx0" brushRef="#br0" timeOffset="6437">10309 502 1370 0,'0'0'1211'15,"0"0"-1063"-15,0 0-90 16,0 0 120-16,0 157 34 15,0-87-99-15,0 2-72 16,0-2 0-16,0-4-41 16,0-9 0-16,0-9 4 15,0-10-4-15,0-15-6 0,0-9-46 16,0-14-13 0,0 0 28-16,-6-9-53 0,-2-24-54 15,0-10 60-15,-1-12 20 16,4-6 2-16,-4-8 0 15,4-7 33-15,0-4 21 16,1-4 4-16,4 5 4 16,0 3 18-16,21 13 1 15,8 20 35-15,8 19-16 16,5 16 0-16,5 8 60 16,3 2-45-16,3 24-16 15,-2 5 12-15,-10 12-11 16,-4 1-1-16,-15 1-22 15,-13 2-3-15,-9 1 19 16,-3 0-31-16,-33-3 0 0,-9-2 5 16,-6-6-5-16,4-6-2 15,5-9-14-15,9-12 11 16,10-7-8-16,15-3 13 16,8 0-26-16,0-9-8 15,28-9-5-15,14 5 19 16,9 2-2-16,2 7-6 15,2 4 27-15,-2 4-28 16,-6 24 22-16,-4 13 7 16,-11 5 22-16,-9 12 22 15,-12 6-12-15,-11-5 18 16,-3 0 13-16,-28-9-29 16,-8-8-4-16,-10-11-6 0,-4-9 2 15,0-12-6-15,0-10-19 16,5 0 5-16,9 0-6 15,8-17-62-15,12-7-47 16,19 0-153-16,0 4-352 16,0 5-727-16</inkml:trace>
  <inkml:trace contextRef="#ctx0" brushRef="#br0" timeOffset="6917">11328 1261 1905 0,'0'0'469'0,"0"0"-351"16,0 0 153-16,0 0 7 16,0 0-91-16,-145-28-84 15,97 35-25-15,-2 19-20 16,2 6 4-16,4 9-32 0,8 6-11 16,10 3 11-1,10 3-24-15,12 1-6 0,4 1 0 16,12 0-12-16,22-10-12 15,7-2-21-15,9-9-27 16,6-13 9-16,-3-12 3 16,-2-9 34-16,-15 0 15 15,-14-7 11-15,-13-13 10 16,-9-5 15-16,0-3 9 16,-34 6 38-16,-8-8-27 15,-5 10-31-15,-4 2-14 16,4 3-5-16,10 10-52 15,15 5-83-15,15 0-230 0,3 0-509 16</inkml:trace>
  <inkml:trace contextRef="#ctx0" brushRef="#br0" timeOffset="7585">11718 0 1407 0,'0'0'566'0,"0"0"-436"16,0 0-58-1,0 0 138-15,0 0 28 0,0 0-92 16,0 0-71-16,40 9-8 16,-24 9 12-16,4 8-19 15,-1 3-3-15,1 8-14 16,2-2-11-16,0 4 17 15,4 2-14-15,-2 4-11 16,1 0 3-16,1 2-10 16,1 9 7-16,1-1 0 15,-3 6 3-15,3 3 12 16,-6 2-22-16,0 2 13 16,-5 0-6-16,-3 3 6 15,-2-3 3-15,-7 0-3 16,-2 0-6-16,-3 3 24 0,0-5-27 15,0-4 3-15,-14-4-24 16,-14-3 10-16,-10-5-10 16,-8 1-30-16,-29 14-81 15,11-9-167-15,5-14-880 0</inkml:trace>
  <inkml:trace contextRef="#ctx0" brushRef="#br0" timeOffset="28282">31 2252 1525 0,'0'0'280'16,"0"0"-160"-16,0 0 28 0,0 0 97 16,0 0-26-16,0 0-61 15,0 0-115-15,0-80 5 16,0 80-26-16,0 0-1 16,0 0 3-16,0 0-18 15,0 0-4-15,0 0 7 16,0 0-2-16,0 0-7 15,0 0 0-15,0 0 0 16,0 0 15-16,0 0-15 16,0 0 6-16,0 0 2 15,0 0-8-15,0 0 12 16,0 0-11-16,0 0-1 0,0 0 1 16,0 0 5-16,0 17-6 15,0 24 41-15,0 19 5 16,0 12 6-16,3 17-17 15,-3 1-1-15,0 1 19 16,0-9-34-16,0-1 13 16,0-14-10-16,-6-6-22 15,-3-13 1-15,2-14-1 16,1-6 0-16,4-12 12 16,-2-8-12-16,4-3-6 15,0-5-7-15,0 0-26 16,0-18-23-16,0-16-43 15,0-5-23-15,9-11 64 0,-4-11-27 16,0-7-11 0,-5-10 43-16,0-7 7 0,0-7 32 15,0-4 5-15,0 0 15 16,0 6 15-16,0 17-4 16,7 14 36-16,15 14 19 15,9 18-10-15,5 13 6 16,8 9-13-16,7 5-7 15,2 5 28-15,2 22-39 16,1 8-14-16,-6 11 17 16,-8-3-32-16,-14 6 20 15,-14 4-21-15,-14 2 6 16,-2-7 23-16,-32 0-30 16,-14-5-19-16,-7-8 10 15,-1-11-52-15,6-8-29 0,8-11-47 16,19-5-57-16,13-18-166 15,10-7-525-15</inkml:trace>
  <inkml:trace contextRef="#ctx0" brushRef="#br0" timeOffset="28586">1130 2165 1910 0,'0'0'357'0,"0"0"-227"16,0 0 16-16,-145 79 89 16,103-23-23-16,4 14-70 15,6 13-83-15,8 5-22 16,7 8 17-16,8-1-53 15,9 1 1-15,0-6-2 16,6-7-23-16,19-11-86 16,9-11-74-16,27-12-90 15,-6-13-348-15,-4-16-492 0</inkml:trace>
  <inkml:trace contextRef="#ctx0" brushRef="#br0" timeOffset="29304">1457 2303 707 0,'0'0'1835'0,"0"0"-1537"16,0 0-261-16,0 0 92 15,0 0 77-15,0 160-67 16,0-82-104-16,0-5-7 15,0 2-16-15,0-4 2 16,8-14-5-16,1-7-9 0,-4-7-1 16,0-14-13-1,-5-13-47-15,0-10-29 0,0-6-6 16,0-6 12-16,0-28-68 16,0-17 17-16,0-9 29 15,0-11 44-15,-5-4 16 16,-4-10 13-16,-1-1 11 15,-2 1 22-15,4-3 13 16,2 12 0-16,6 6 28 16,0 22 55-16,0 19-18 15,21 14-30-15,8 15-30 16,8 0 16-16,1 17 23 16,5 16-56-16,-1 7 29 0,-6-2-21 15,-10 7-3 1,-11-3 3-16,-8 1-9 0,-7-3 1 15,0-2 28-15,-26-3-29 16,-1-4 0-16,-2-9 0 16,2-3-14-16,4-12 12 15,7-2-11-15,7-5-4 16,9 0 10-16,0 0-64 16,3-4 6-16,28-3 18 15,5 2-2-15,5 5-7 16,5 0-3-16,-2 5 33 15,-2 21 20-15,-5 9 0 0,-5 4 6 16,-6 10 31 0,-9 1 77-16,-10 0-32 0,-7-4 10 15,0-5 16 1,-24-5 12-16,-12-6-62 0,-10-8 1 16,0-6-2-16,-2-11-27 15,4-5-5-15,1 0-19 16,7-10 0-16,11-9-1 15,6 0-69-15,19 1-91 16,0 0-140-16,2 4-430 0</inkml:trace>
  <inkml:trace contextRef="#ctx0" brushRef="#br0" timeOffset="29852">2319 2942 1923 0,'0'0'517'16,"0"0"-471"-16,0 0 134 15,0 0 66-15,0 0-115 0,0 0-85 16,0 0-27-16,-96-3-5 16,72 19 25-16,-3 5-17 15,-5 8-8-15,4 7 28 16,1 7-30-16,4 1 1 15,7 0-1-15,7-2-10 16,9 1 6-16,0-6-8 16,0-1 0-16,19-4-11 15,10-7 2-15,4-4-15 16,4-4-4-16,-5-12 20 16,2 0-10-16,-6-5-6 15,-8 0 24-15,-9 0 18 16,-11 0-18-16,0-5 26 0,0-9-11 15,-23 1 13 1,-7-5 14-16,-10 3-28 0,-1 2-1 16,-1 2-13-16,6 0-3 15,10 6-46-15,18 5-94 16,6 0-235-16,2 0-595 0</inkml:trace>
  <inkml:trace contextRef="#ctx0" brushRef="#br0" timeOffset="30443">2729 2112 474 0,'0'0'1304'16,"0"0"-1134"-16,0 0-115 15,0 0 150-15,0 0-6 16,0 0-47-16,0 0-51 15,86 43-50-15,-55-13 19 16,5 7 26-16,3 9-31 16,6 11-15-16,3 11-16 15,-4 8 47-15,-5 3 22 0,-5 5-77 16,-12-2 8 0,-8-1 19-16,-12-3-30 0,-2-5-8 15,-7-9-9-15,-22-6-6 16,-10-7 0-16,-2-14-1 15,-4-4-51-15,6-13-7 16,5-5-79-16,15-10-89 16,7-5-158-16,7 0-335 0</inkml:trace>
  <inkml:trace contextRef="#ctx0" brushRef="#br0" timeOffset="31054">3572 2891 3071 0,'0'0'463'0,"0"0"-447"15,0 0 16-15,0 0-32 16,0 0-90-16,0 0-653 0</inkml:trace>
  <inkml:trace contextRef="#ctx0" brushRef="#br0" timeOffset="32141">4253 2237 1662 0,'0'0'265'0,"0"0"-95"16,0 0-16-16,0 0 107 16,0 0-85-16,0 0-79 15,0 0 42-15,-20 136-69 16,16-61-22-16,2 2-2 15,-1-4-23-15,3-2 8 16,0-8-29-16,0-8 8 16,0-14-4-16,-2-9-5 15,2-14-1-15,0-9 2 16,-3-9-1-16,-2 0-2 16,1-9-24-16,-1-21-15 15,0-13 39-15,-2-10-32 0,4-10 12 16,1-7 20-16,2-8-5 15,0-10 5-15,0-3-7 16,0 2 8-16,0-2 4 16,12 14-4-16,10 11 0 15,6 21 22-15,2 11 5 16,6 22-1-16,0 6 1 16,7 6 6-16,-2 2 22 15,3 25-44-15,2 9 14 16,-2 6-7-16,-4 3-9 15,-4 0 4-15,-14 4-13 16,-8-2 0-16,-14 1 11 16,0-1-9-16,-33-2-2 15,-18-2 0-15,-4-13-1 16,-10-7 0-16,7-9-26 0,2-8 4 16,11-6 7-16,12 0-53 15,29-14-58-15,4-7-199 16,4 6-363-16</inkml:trace>
  <inkml:trace contextRef="#ctx0" brushRef="#br0" timeOffset="32545">5223 2011 474 0,'0'0'1224'0,"0"0"-1051"16,0 0-74-16,0 0 131 15,0 0 50-15,0 0-88 16,-171 88-74-16,139-40 12 16,-2 10 1-16,3 12-21 15,3 8 1-15,6 5-47 0,5 6-28 16,9-5 1 0,8-4-28-16,0-3-9 0,11-11 0 15,20-4-6-15,8-6 5 16,6-1-60-16,8-11-108 15,19 3-184-15,-11-15-333 16,-10-9-1132-16</inkml:trace>
  <inkml:trace contextRef="#ctx0" brushRef="#br0" timeOffset="33326">5720 2228 1692 0,'0'0'345'0,"0"0"-228"15,0 0 101-15,0 0 33 16,0 0-37-16,0 0-84 16,-112 134-63-16,82-65 32 15,-4 6-39-15,3 6-17 16,4-9-5-16,4-1-22 15,6-9-13-15,4-11-2 0,6-11-1 16,2-18 15-16,5-6-15 16,0-14-18-16,0-2 4 15,0-10-4-15,8-25-9 16,9-11-40-16,6-11 13 16,-1-8 40-16,3-8-39 15,-3-5 8-15,4-4 12 16,-2-4 13-16,2 0 13 15,-1 9-2-15,3 11 9 16,-1 19 27-16,2 21-6 16,-2 19 32-16,1 7 8 15,0 17 15-15,0 23 5 16,-6 16-34-16,-5 4 0 16,-3 10 28-16,-6 6-40 15,1 1-8-15,3 2-18 0,-2-7-2 16,4-2-4-16,0-3 3 15,3-11-12-15,0-5 6 16,-1-9-79-16,-2-9-59 16,0 2-218-16,-2-17-426 15,-7-7-1045-15</inkml:trace>
  <inkml:trace contextRef="#ctx0" brushRef="#br0" timeOffset="33554">5533 2650 1872 0,'0'0'798'0,"0"0"-651"16,0 0-103-16,0 0 150 15,0 0-1-15,0 0-87 16,0 0-91-16,137-26-4 15,-74 21-11-15,30 5-69 16,-18 0-215-16,-14 2-586 0</inkml:trace>
  <inkml:trace contextRef="#ctx0" brushRef="#br0" timeOffset="34025">6382 2923 2381 0,'0'0'518'16,"0"0"-517"-16,0 0 67 16,0 0 180-16,0 0-143 15,0 0-80-15,0 0-4 0,-65 65-10 16,40-35 7-16,-1 9-18 16,2-12 1-16,-2 3 14 15,4-5-15-15,5-5 0 16,7-7 6-16,3-5-4 15,7-5-4-15,0-3-13 16,0 0 15-16,20 0-13 16,8 0 13-16,3 0-20 15,2 0 20-15,3 0-19 16,0 0-11-16,-2 0-19 16,-3 4-40-16,-3 6-11 0,-1 2-117 15,2 3-44 1,5 3 31-16,-7-3-127 0,-5-5-346 0</inkml:trace>
  <inkml:trace contextRef="#ctx0" brushRef="#br0" timeOffset="34317">6585 2990 198 0,'0'0'1524'0,"0"0"-1168"15,0 0-7-15,0 0-11 16,0 0-49-16,0 0-113 15,0 0-122-15,-46-42-26 16,46 77 50-16,-5 10-44 16,0 6-2-16,-4 4 7 15,1 0 1-15,-1-2 4 0,-1-5-28 16,1-6-5-16,1-6 11 16,-1-7-16-16,1-1-7 15,3-13 1-15,-1-2-9 16,0-6-14-16,1-3-41 15,1-3-37-15,4-1-77 16,0 0-200-16,7 0-383 16,7 0-792-16</inkml:trace>
  <inkml:trace contextRef="#ctx0" brushRef="#br0" timeOffset="34873">6903 2032 2002 0,'0'0'531'16,"0"0"-475"-16,0 0 83 15,0 0 139-15,0 0-135 16,0 0-62-16,0 0 3 15,117 118-17-15,-70-46 16 16,4 11-28-16,-4 10-14 0,-5 12 44 16,-6 6-8-16,-8 7-26 15,-14 17 3-15,-14-12-44 16,-3-1-10-16,-42 1-28 16,-71 22-136-16,4-12-218 15,-3-20-2506-15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7:51.9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72 211 1622 0,'0'0'263'0,"0"0"-130"16,0 0-14-16,0 0 138 15,0 0-68-15,0 0-75 16,-48-85-18-16,48 73-56 16,23-1 7-16,7-2-15 0,16 2 3 15,4 6 35 1,6 2-69-16,2 5 0 0,-2 0 41 16,-1 8-41-16,-10 15 16 15,-11 8-17-15,-14 9 1 16,-20 12 38-16,0 11-33 15,-46 3-6-15,-12 7 55 16,-14-2-35-16,-1-1 19 16,1-10-8-16,9-7-13 15,14-10 51-15,16-10-56 16,9-9-13-16,17-6 36 16,7-2-27-16,0-4-10 15,19 0 1-15,17-2 0 16,17 0 24-16,12-5-24 15,7-5 0-15,6 0-4 16,4 0 4-16,-10 0 0 0,-6 0-40 16,-4 0-62-16,13 0-49 15,-16-5-449-15,-9-2-303 0</inkml:trace>
  <inkml:trace contextRef="#ctx0" brushRef="#br0" timeOffset="373">1069 123 2082 0,'0'0'520'0,"0"0"-465"15,0 0 29-15,0 0 168 0,0 0-117 16,145 0-93-16,-65 0 1 15,9 0-35-15,0 5-7 16,1 0-1-16,-6 3 6 16,-12 2 13-16,-16-1-19 15,-15 0 0-15,-15 0 10 16,-15 7-9-16,-11 5 22 16,0 8 28-16,-6 14-14 15,-18 10 37-15,-10 10-65 16,-2 7 4-16,2 2 22 0,1 3-25 15,4-3 2 1,10-7-12-16,2-9-3 0,9-2-5 16,3-12-101-16,5 4-113 15,0-14-293-15,0-11-226 16</inkml:trace>
  <inkml:trace contextRef="#ctx0" brushRef="#br0" timeOffset="581">1211 593 2176 0,'0'0'494'0,"0"0"-390"16,0 0-47-16,0 0 122 16,0 0-5-16,0 0-53 0,203 0-103 15,-111 0-16-15,12 0-4 16,4 0-73-16,40 0-182 15,-28-8-557-15,-23-1-1242 0</inkml:trace>
  <inkml:trace contextRef="#ctx0" brushRef="#br0" timeOffset="889">2937 0 2223 0,'0'0'534'0,"0"0"-457"0,0 0 10 16,0 0 140-16,0 0 10 16,-72 162-158-16,7-62-19 15,-12 12 45-15,-15 9-31 16,-3 2 5-16,-1-3-47 15,7-9-16-15,9-10 19 16,13-13-35-16,11-21-19 16,15-14 18-16,9-18-78 15,18-9-38-15,14-22-81 16,14-4-362-16,11 0-315 0</inkml:trace>
  <inkml:trace contextRef="#ctx0" brushRef="#br0" timeOffset="1396">3135 350 2357 0,'0'0'321'15,"0"0"-276"-15,0 0 20 16,0 0 128-16,0 0-61 16,0 0-62-16,0 0-59 15,160-128 17-15,-113 123-16 16,-3 5 5-16,-2 0 40 15,-6 20-57-15,-10 7 0 16,-16 5 25-16,-10 12-16 16,0 4 39-16,-38 6-24 15,-18 7-7-15,-11 1 28 16,-6 2-45-16,3-6 0 16,12-11 40-16,11-5-39 15,16-8-1-15,17-9 0 16,14-6 0-16,0-1 3 15,22-3-3-15,14-5 0 0,12 0 17 16,8-2-16-16,2-3-2 16,2-3-2-16,-2 0 3 15,0-2-14-15,-2 0-5 16,19 0-121-16,-10 0-192 16,-15-4-585-16</inkml:trace>
  <inkml:trace contextRef="#ctx0" brushRef="#br0" timeOffset="1786">3908 719 2307 0,'0'0'294'0,"0"0"-294"15,0 0 0-15,0 0 49 16,0 0 82-16,167-108-92 16,-124 62-38-16,-4-4 25 15,-6-5-14-15,-6 1 25 16,-6-1 71-16,-5 9-29 16,-5 5 15-16,-6 16 8 15,-1 10-12-15,-4 15 16 16,0 0-90-16,0 20-15 0,0 25 52 15,0 13-17-15,0 7 4 16,0 8-17-16,0-2-10 16,-4-3 19-16,2-7-32 15,2-10-17-15,0-6-20 16,0-9-56-16,0-6-69 16,26-8-223-16,1-6-422 15,-1-12-430-15</inkml:trace>
  <inkml:trace contextRef="#ctx0" brushRef="#br0" timeOffset="2176">4965 206 2405 0,'0'0'530'0,"0"0"-480"15,0 0 87-15,0 0 77 16,0 0-73-16,-176 61-51 16,138-16-78-16,1 8 17 15,10 10 47-15,6 4-56 16,16 3-10-16,5 5-10 16,9 1 0-16,28-3-7 15,12-4-14-15,13-15-35 16,1-8 28-16,5-17-23 15,-4-13 31-15,-11-14-26 16,-14-2 23-16,-10-7 4 0,-16-24 7 16,-13-5 12-16,0-6 21 15,-28-3-20-15,-22 6 21 16,-17 3-22-16,-11 14 0 16,-1 11 3-16,13 11-3 15,27 2-128-15,19 22-354 16,20-5-914-16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7:55.0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0 125 1687 0,'0'0'347'16,"0"0"-150"-16,0 0-13 15,0 0 64-15,0 0-14 16,0 0-130-16,0 0-19 16,84-84-18-16,-25 74-1 15,13 2 12-15,15 6-70 16,5-4-7-16,6 4 32 16,-1 0-33-16,-5-1-22 0,-13 3-75 15,-16 0-78 1,-20 0-89-16,-21 10-315 0,-19 6-52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7:55.2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1735 0,'0'0'339'0,"0"0"-233"0,0 0 98 16,0 0 103-1,0 0-112-15,0 0-71 0,0 0 6 16,79 100-37-16,-16-90-16 16,12-2-43-16,14-8-19 15,3 0 0-15,7 0-15 16,29 0-99-16,-25 0-278 15,-16 0-553-15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7:57.73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248 243 2036 0,'0'0'393'15,"0"0"-364"-15,0 0-28 16,0 0 186-16,0 0 7 16,-33-127-98-16,55 101-96 15,14 2 1-15,12 1 27 16,5 5-22-16,8 6 20 15,3 6-4-15,4 6 2 0,2 0 40 16,-4 8-44 0,1 15 8-16,-2 7 13 0,-10 5-25 15,-11 5 19 1,-10 5-10-16,-15 6-5 0,-19 5 39 16,0 3-39-16,-27 7 2 15,-26 4 14-15,-12 0-18 16,-10 0 5-16,-6 0-23 15,-2 2 1-15,-4-8 26 16,0-1-27-16,7-3 0 16,4-4 15-16,10-7-9 15,10-2 10-15,8-8-15 16,12-7-1-16,8-6 30 16,8-4-30-16,10-7 0 0,3-2 5 15,5-3 1-15,2-3-6 16,0 1 6-16,0 0-3 15,9 0 30-15,8-1-27 16,7 0 10-16,10 1 22 16,10-3-20-16,12-2 12 15,13-3-11-15,13 0-5 16,7 0 25-16,8 0-38 16,4 0 5-16,3 0 15 15,-7 0-11-15,-3 2 11 16,-10 5-21-16,-11-2 0 15,-11 0 23-15,-18 0-23 16,-13-3 0-16,-11-2 11 16,-13 4-11-16,-4-4 4 15,-3 0-4-15,0 0-27 0,0-4-21 16,0-20-135-16,0-1-137 16,12-3-646-16</inkml:trace>
  <inkml:trace contextRef="#ctx0" brushRef="#br0" timeOffset="602">1526 83 2129 0,'0'0'378'16,"0"0"-301"-16,0 0-63 16,0 0 172-16,0 0 67 15,0 0-114-15,0 0-124 16,125-38 7-16,-69 38 19 16,6 0-25-16,1 0 2 15,5 7-18-15,-1 2 0 16,-6-2 18-16,-6-3-18 15,-9 1 0-15,-13 1 5 16,-11-6 5-16,-7 2 29 16,-10-2-8-16,-3 0 13 15,-2 0 29-15,0 3-59 0,0-1 23 16,0 6 5-16,0 7-24 16,0 10 14-16,0 18 13 15,0 18-3-15,-7 14 27 16,-13 32-44-16,-2 1 17 15,1 9 11-15,2 2-25 16,2-11 13-16,4 10-23 16,2-7-8-16,3-5 34 15,4-11-37-15,1-8-4 16,1-10 15-16,-1-13-18 16,1-9 0-16,-1-14 0 15,-3-12 0-15,3-8 0 16,0-8 0-16,-2-6 0 15,3-4 0-15,-5-3-17 0,5 0-32 16,-4 0-56-16,4-5-47 16,2-8-25-16,0-22-202 15,17 2-508-15,-4 0-1295 0</inkml:trace>
  <inkml:trace contextRef="#ctx0" brushRef="#br0" timeOffset="976">1638 904 2208 0,'0'0'593'16,"0"0"-458"-16,0 0 112 15,0 0 10-15,0 0-86 0,0 0-88 16,0 0 14-16,278-33-55 16,-26-2-42-16,-23 0-91 15,-24-2-680-15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22:35.0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419 630 1382 0,'0'0'258'16,"0"0"-156"-16,0 0-23 15,0 0 24-15,0 0 123 16,-169-93-117-16,121 93-31 16,-3 23 22-16,5 21-1 15,0 17-4-15,13 11-19 16,13 4-28-16,15-6 27 0,5-6-75 15,14-12 0 1,30-18-8-16,21-13-41 0,10-16-54 16,12-5-104-16,2-20-98 15,1-20 34-15,-10-7-124 16,-13-8 83-16,-14-2 312 16,-17 7 62-16,-14 13 114 15,-13 14-56-15,-9 21 54 16,0 2 11-16,-11 25-41 15,-11 20 19-15,5 8 9 16,5 3-70-16,7-7-14 16,5-3-48-16,0-15-38 15,22-7 38-15,7-16-40 0,4-8 0 16,-3-6 9 0,-1-27-8-16,-7-6-1 0,-13-9 1 15,-9-3 1-15,0 1 78 16,-15 1-63-16,-13 6-17 15,-2-5-20-15,2 15-249 16,8 5-528-16</inkml:trace>
  <inkml:trace contextRef="#ctx0" brushRef="#br0" timeOffset="151">889 354 2070 0,'0'0'349'16,"0"0"-260"-16,0 0-39 0,278-176-50 16,-152 121-173-16,-3 8-933 15</inkml:trace>
  <inkml:trace contextRef="#ctx0" brushRef="#br0" timeOffset="728">2314 687 1986 0,'0'0'344'0,"0"0"-241"16,0 0-41-16,0 0 123 16,-117-145-11-16,72 120-98 15,-3 8-4-15,2 11-57 16,-5 6 19-16,7 7 26 16,7 27-49-16,10 9-8 15,10 9-3-15,12 8 0 16,5-2-12-16,7 0 9 15,24-8-69-15,13-9 33 0,7-14-95 16,11-15 11 0,-1-12-63-16,3 0-22 0,-3-33 7 15,-5-14 38-15,-11-17 99 16,-6-13 64-16,-12-10 0 16,-7-14 16-16,-6-7 35 15,-8-1 74-15,-6 7 36 16,0 11-40-16,0 24 14 15,0 22 47-15,0 22-19 16,0 17-41-16,0 6-86 16,0 37-25-16,0 22 68 15,0 27-52-15,0 16-5 16,-4 12 31-16,2 4-46 16,2-6 22-16,0-6-29 15,0-13-13-15,0-13-8 0,17-11-169 16,0-22-264-16,-3-21-134 15</inkml:trace>
  <inkml:trace contextRef="#ctx0" brushRef="#br0" timeOffset="942">2178 289 1580 0,'0'0'905'16,"0"0"-816"-16,0 0-73 16,0 0 126-16,0 0-11 0,203-8-73 15,-119 3-31-15,2 2-27 16,22 3-46-16,-21 16-200 16,-17 5-478-16</inkml:trace>
  <inkml:trace contextRef="#ctx0" brushRef="#br0" timeOffset="1151">2934 595 2087 0,'0'0'320'0,"0"0"-141"15,0 0 83 1,-14 141-59-16,14-101-137 0,0-5-37 15,0-6-29-15,0-5-17 16,0-7-66-16,16-10-236 16,4-3-355-16,-3-4-453 0</inkml:trace>
  <inkml:trace contextRef="#ctx0" brushRef="#br0" timeOffset="1281">2947 183 1555 0,'0'0'867'0,"0"0"-830"16,0 0-37-16,0 0-16 15,0 0-225-15,0 0-406 0</inkml:trace>
  <inkml:trace contextRef="#ctx0" brushRef="#br0" timeOffset="1920">3195 756 1549 0,'0'0'201'0,"0"0"-124"16,0 0 4-16,0 0 128 16,0 0-129-16,166 33-62 15,-130-44 73-15,-3-14-89 16,-8-6 4-16,-8-4 22 0,-12-2-18 15,-5-3 17-15,0 0-21 16,-14 10 16-16,-13 4 77 16,-7 17-18-16,-2 9-13 15,0 0 40-15,0 19-35 16,2 19-21-16,9 10-42 16,5 9-4-16,15 4 8 15,5-4-14-15,0-4-26 16,28-10-15-16,13-10-58 15,12-13-51-15,15-12-73 16,4-8-2-16,6 0 128 16,-3-26-172-16,-13-7-63 0,-15-6-19 15,-14-2 351 1,-18 6 153-16,-13 8 186 16,-2 8-77-16,0 17 86 0,-5 2-151 15,-7 13-66-15,5 19 49 16,0 6-67-16,7 3-44 15,0-4-42-15,0-4-26 16,17-8 3-16,9-9-4 16,7-11-73-16,4-5 34 15,2-5 15-15,-1-24-51 16,-4-9-4-16,-3-6 67 16,-6-8-8-16,-6 8 20 15,-5 4 0-15,-9 10 43 16,-2 15 13-16,-3 10 55 15,0 5-48-15,0 2-50 0,0 25 6 16,0 12-19-16,0 0 0 16,0 4 0-16,0-3-43 15,12 0-102-15,2-9-218 16,-4-11-354-16</inkml:trace>
  <inkml:trace contextRef="#ctx0" brushRef="#br0" timeOffset="2142">3291 387 1839 0,'0'0'237'0,"0"0"-222"16,0 0 11-16,0 0 88 15,0 0-20-15,175-111-94 16,-125 111-115-16,-11 0-95 16,-5 0-330-16</inkml:trace>
  <inkml:trace contextRef="#ctx0" brushRef="#br0" timeOffset="2282">3743 108 1714 0,'0'0'621'0,"0"0"-563"16,0 0-9-16,0 0 71 0,0 0-110 16,215 20-10-16,-131 7-228 15,-7 1-319-15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06:05.50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31 1506 0,'0'0'292'16,"0"0"-174"-16,0 0 39 16,0 0 87-16,0 0-101 15,0 0-71-15,-2 4 17 16,29-4-9-16,18 0 1 16,44-13-81-16,-11 1-183 15,-11 2-834-15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7:56.4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732 96 772 0,'0'0'976'0,"0"0"-818"0,0 0-108 16,0 0 155-16,0 0 11 15,0 0-115-15,0 0-38 16,36-92-57-16,7 90 17 16,13 2 19-16,5 0-24 15,11 0-5-15,1 16-8 16,0-4-4-16,-7 4 12 16,-6-1-13-16,-16-6 0 15,-13 2-5-15,-12-6 11 16,-8 0-9-16,-7-5 9 15,-4 0 6-15,0 0 103 16,-15 0 9-16,-18 0-90 16,-15-13-13-16,-10 0-21 15,-12 2-1-15,-5 0-20 16,-7 3 21-16,4 0-8 0,6 3 9 16,7 3-1-16,10 2 39 15,13 0-5-15,11 0 11 16,9 0-17-16,8 0-4 15,4 0 27-15,6 0-51 16,1 18 0-16,1 7 18 16,2 10-4-16,0 5 14 15,0 5-4-15,0 3 5 16,0 0 17-16,0 2-45 16,0-2-1-16,0-7 23 15,0 2-21-15,0-12 8 16,0-5-10-16,2-10 0 15,1-5 9-15,1-6-9 0,-2-5 0 16,3 0 13-16,4 0-13 16,4 0 0-16,11-3 0 15,5-10 0-15,8 2 5 16,1-2-5-16,10 5-2 16,3 6-8-16,4 2 10 15,1 0 0-15,-3 25-9 16,0 7 9-16,0 14-12 15,-7 3 12-15,-5 6 0 16,-10 1-9-16,-11-1 11 16,-13-3-3-16,-7-8 1 15,-2-6 0-15,-29-2 27 0,-16-13-27 16,-13-2 0 0,-3-9 36-16,-4-8-13 0,-1-4 16 15,8 0-15-15,1-16-9 16,9-6 29-16,2-2-44 15,7-5-13-15,7 6-4 16,3 5-100-16,12 9-182 16,2 6-623-16</inkml:trace>
  <inkml:trace contextRef="#ctx0" brushRef="#br0" timeOffset="480">0 1422 907 0,'0'0'1115'16,"0"0"-910"-16,0 0-126 16,0 0 174-16,0 0 55 15,0 0-174-15,0 0-98 16,-15 0 48-16,43 0 13 16,17 0-22-16,16 0-39 0,20 0-14 15,36 0 38 1,47 0-59-16,55 0 5 0,20 0 16 15,-2 0-20-15,-22 0 5 16,-34 0-7-16,-10 7 0 16,-12 5 21-16,-28-2-21 15,-25 1 0-15,-26-7-7 16,-12 2 14-16,1-1-14 16,1-1 7-16,-9-1 0 15,-16-1-6-15,-20-2-18 16,-16 0-38-16,-9 0-3 15,0 0-108-15,-26 0-416 0,-1 0-331 16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5:02.5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1448 0,'0'0'789'16,"0"0"-638"-16,0 0-126 15,0 0 15-15,0 0 145 16,0 0-54-16,108 8-34 16,-57-8-18-16,5 0-29 15,4-3-4-15,3 1-30 16,-5 2-8-16,-3 0-8 16,-1 0-182-16,-16-3-310 0,-16 3-430 15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5:02.7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32 2181 0,'0'0'530'0,"0"0"-475"15,0 0 30-15,0 0 98 16,0 0-41-16,187 24-84 0,-101-24-31 16,52-9-27-16,-22-14-94 15,-10-1-596-15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5:05.4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328 502 1646 0,'0'0'323'0,"0"0"-205"16,0 0-117-16,0 0 42 15,0 0 116-15,0 0-59 16,46-41-53-16,-17 3-47 15,5-3 7-15,0-7 3 16,2-4-4-16,-2-7-3 16,-3 5 29-16,-4 3 64 15,-4 8 29-15,-10 9-40 16,-1 11 27-16,-10 11 20 0,-2 6-27 16,0 6 9-16,0 0-56 15,0 18-37-15,0 25 1 16,-5 20-21-16,-7 17-1 15,-2 11 8-15,4 1 1 16,3-2-11-16,2-7 2 16,5-8-42-16,0 2-73 15,0-18-355-15,0-18-291 0</inkml:trace>
  <inkml:trace contextRef="#ctx0" brushRef="#br0" timeOffset="390">0 1075 2169 0,'0'0'475'0,"0"0"-395"16,0 0 8-16,0 0 135 16,0 0-16-16,0 0-141 15,0 0-35-15,60-9 11 16,-7 0-6-16,17 2 10 16,12 5-26-16,12 2-10 15,7 0 37-15,8 0-47 0,0 2 1 16,2 5 12-16,-5-1-13 15,-6-5 7-15,-2-1-7 16,-11 0 0-16,-15 0-9 16,-13-5 6-16,-23 1-51 15,-19-1-109-15,-17 5-162 16,-3 0-249-16,-23 0-412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5:06.4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752 227 1866 0,'0'0'365'0,"0"0"-249"16,0 0-53-16,0 0 114 16,0 0 1-16,0 0-89 15,4-131-29-15,-4 112-8 16,-10 1 35-16,-9 3 3 0,-6-3-39 15,-11 7 7-15,-6 0-13 16,-12 8-43-16,-6 3 10 16,-8 0-12-16,1 23 1 15,1 14 42-15,1 14-34 16,7 14 0-16,5 11 32 16,5 11-26-16,12 6 18 15,9 9-27-15,10-6-6 16,14 0 29-16,3-6-29 15,11-10-2-15,31-12-5 16,14-11 4-16,10-11 3 16,10-15-16-16,-1-17-17 15,-2-14 7-15,-10 0-38 0,-10-24 27 16,-16-11 37-16,-17-8 0 16,-20-3 36-16,0-2 3 15,-40 1 13-15,-18 4 13 16,-14 10-47-16,-6 9-17 15,-1 8-1-15,9 14-6 16,12 2-99-16,22 0-396 16,19 5-826-16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5:11.6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0 130 1309 0,'0'0'928'16,"0"0"-651"-16,0 0-137 0,0 0 77 15,0 0 35 1,0 0-91-16,0-11-51 0,0 11-59 16,0 0-28-16,0 0 43 15,0 0-65-15,7 0 5 16,15 4 33-16,7 14-10 15,5 5 2-15,4 2-31 16,4 4 1-16,0-1 17 16,0 0-18-16,-1-3 0 15,-4-2 0-15,-6-3-18 16,-12-2-39-16,-5-7-54 16,-9-3-79-16,-2-3-95 15,-3-5-235-15,0 0-11 16,0-7-463-16</inkml:trace>
  <inkml:trace contextRef="#ctx0" brushRef="#br0" timeOffset="197">318 0 1850 0,'0'0'583'0,"0"0"-401"16,0 0 56-16,0 0 28 15,0 0-113-15,0 0-57 16,-140 178-33-16,90-106-53 16,2-7-10-16,9 4-23 15,17-19-188-15,10-14-562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5:34.8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191 74 1664 0,'0'0'332'16,"0"0"-229"-16,0 0 31 15,0 0 121-15,0 0-68 16,0 0-91-16,0 0-31 16,-57-45-45-16,80 39-10 15,11-1-2-15,7 2-7 16,12-1-1-16,0 6 0 16,8 0 9-16,1 0 19 15,2 4-27-15,-2 13 9 0,-4 5-8 16,-5 5-1-16,-11 7-2 15,-9 3 1-15,-16 6 0 16,-14 0-1-16,-3 2 1 16,-8-2 0-16,-26-4 19 15,-5-3-19-15,-3-6 28 16,-2-5-8-16,5-4 38 16,0-10 17-16,5 0-36 15,6-4-11-15,6-2 13 16,8-2-34-16,2-3 23 15,9 2-30-15,1-2 2 16,2 0 10-16,0 3-12 16,0 2-27-16,19 6 27 0,10 1-21 15,7 8 15-15,8 2-30 16,6 6 30-16,3 5-12 16,1 2 9-16,1 8 7 15,-7 1-8-15,-4 4 17 16,-8 2-14-16,-10 0-2 15,-15-1 9-15,-11-5 4 16,0 0-4-16,-20-9 0 16,-19 0 54-16,-9-8-30 15,-10-4 18-15,-5-3-6 16,-11-10 6-16,-1-2 39 16,-5-8-53-16,1 0 10 15,4 0 26-15,2-13-34 0,6-4 11 16,9-1-32-16,10 3-9 15,9 0 26-15,12 2-26 16,10 5-44-16,17 1-28 16,8-8-87-16,28 0-437 15,7-3-655-15</inkml:trace>
  <inkml:trace contextRef="#ctx0" brushRef="#br0" timeOffset="499">1756 275 2029 0,'0'0'319'0,"0"0"-250"16,0 0-8-16,0 0 159 16,-56-131 37-16,34 110-137 15,-4 7-59-15,-5 3 37 16,-5 9-37-16,-11 2-10 16,-6 5-14-16,-12 23-20 0,-1 14 4 15,-4 11 7 1,3 9-5-16,5 7 34 0,13 3-48 15,6 6 0 1,16 2 18-16,13 1-11 0,11-1-5 16,3 0-11-16,25-1 0 15,25-9 0-15,15-5-17 16,15-12-8-16,12-14-4 16,6-13-4-16,5-13 18 15,-10-13 2-15,-21 0 2 16,-25-10-8-16,-24-15 38 15,-23-6-13-15,-17-4 27 16,-36-3-4-16,-19 2-2 16,-15 5-27-16,-38 7-9 15,21 8-50-15,12 5-542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5:33.3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909 0 1577 0,'0'0'226'15,"0"0"-158"-15,0 0-29 16,0 0 59-16,0 0 57 16,0 0-90-16,0 0-16 15,-122 118 58-15,71-73-41 16,-2 8 6-16,-3 2 7 15,7-2-30-15,4-3 13 16,9-10-17-16,7-4-17 16,10-9 40-16,8-6-31 15,5-7-19-15,6-4 21 16,0-5 9-16,6 0-11 0,22-2-10 16,8-3-5-16,12 0 37 15,7 0-49-15,10 0-9 16,5 0 11-16,2 0-12 15,3-3-14-15,1 1-82 16,10 2-132-16,-18 0-318 16,-19 0-547-16</inkml:trace>
  <inkml:trace contextRef="#ctx0" brushRef="#br0" timeOffset="258">1038 133 1969 0,'0'0'353'0,"0"0"-294"16,0 0-8-16,0 0 99 15,-6 178 41-15,4-93-27 16,2 11-85-16,-7-1-28 15,2 0-50-15,0-6 0 16,-1-7-1-16,-5 16-276 16,2-25-482-16,-4-16-1176 0</inkml:trace>
  <inkml:trace contextRef="#ctx0" brushRef="#br0" timeOffset="691">0 1433 863 0,'0'0'1088'0,"0"0"-932"0,0 0-44 16,0 0 106-16,0 0-1 15,0 0-93-15,0 0-8 16,159 0 21-16,-72-7-57 16,10 0-2-16,15 1-16 15,7 1-29-15,11 5 6 16,28 0-38-16,32 0 18 15,30 0 44-15,9 3-36 16,-22 5-15-16,-49-3 0 16,-52-5-12-16,-30 2 3 15,-15-2-3-15,-3 0-3 16,-4 0-3-16,-9 0-36 16,-21 3-55-16,-21-3-166 0,-3 2-228 15,0-2-353-15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5:49.7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0 267 1974 0,'0'0'376'0,"0"0"-293"16,0 0 79-16,0 0 97 16,0 0-103-16,0 0-80 15,0 0-42-15,8 0 19 16,21 0 20-16,9 0-35 15,16 0 7-15,9 0-4 16,11 0-17-16,3 0 10 16,4 0-34-16,0 0 0 15,-3 0 3-15,-6 0-3 16,-10 0-16-16,-15 0-61 16,-11 0-90-16,-16 0-171 15,-9-13-408-15,-11 0-750 0</inkml:trace>
  <inkml:trace contextRef="#ctx0" brushRef="#br0" timeOffset="221">449 0 2275 0,'0'0'497'0,"0"0"-439"0,0 0 83 15,0 0 28 1,0 0-10-16,0 0-74 0,17 170-43 16,-17-93-1-16,0 13-41 15,-2 46-27-15,-15-25-213 16,0-14-924-16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5:52.9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176 556 1813 0,'0'0'290'16,"0"0"-179"-16,0 0-78 16,0 0 109-16,0 0 82 15,0 0-112-15,39-71-70 16,-8 43-25-16,5-2 1 15,5-4 37-15,7-4-55 16,-3-5 0-16,-3-2 18 0,-3-1-9 16,-8 1 3-16,-4 0 49 15,-8 8-25-15,-2 4 40 16,-5 9-22-16,-4 11-25 16,-2 8 10-16,-1 5-20 15,0 0-19-15,7 27-6 16,2 21 6-16,1 11 57 15,-5 17-45-15,2 5-11 16,-5 2 22-16,0-3-17 16,1 0-12-16,1-5-35 15,4 18-107-15,-2-20-209 16,-3-16-433-16</inkml:trace>
  <inkml:trace contextRef="#ctx0" brushRef="#br0" timeOffset="284">0 1206 378 0,'0'0'1814'0,"0"0"-1589"16,0 0-144-16,0 0 46 15,0 0 130-15,0 0-67 16,215 4-127-16,-90-4-11 16,37 0-20-16,28 0-22 0,-11 0 17 15,-37 6-27-15,-42 1-15 16,-24 3-4-16,2 3-125 16,25 10-119-16,-11-6-240 15,-31 1-238-15</inkml:trace>
  <inkml:trace contextRef="#ctx0" brushRef="#br0" timeOffset="741">1080 1648 502 0,'0'0'1563'15,"0"0"-1284"-15,0 0-122 0,0 0 132 16,0 0-46-16,0 0-106 16,-154-68-53-16,101 55-39 15,-8 6-21-15,-6 7 36 16,-5 0-45-16,-1 15 16 16,1 18 1-16,2 9-20 15,3 9 49-15,8 8-61 16,11 5 6-16,15 9 8 15,20 4-13-15,13 9-2 16,8 3-13-16,39 2-34 16,17-3 29-16,17-13-35 15,9-11-2-15,-1-19 32 16,-6-15-19-16,-13-17 22 0,-17-12-9 16,-20-1 30-16,-18-7 14 15,-15-21-2-15,-5-7 16 16,-38-7 36-16,-21-6-35 15,-15 3-1-15,-6 5-17 16,-8 3-11-16,10 14 0 16,16 7 0-16,21 16-90 15,24 0-261-15,20 0-852 0</inkml:trace>
  <inkml:trace contextRef="#ctx0" brushRef="#br0" timeOffset="1474">2227 958 1580 0,'0'0'367'0,"0"0"-138"16,0 0 37-16,0 0-10 16,0 0-10-16,0 0-83 15,0 0-98-15,-23-23-25 16,32 23 2-16,15 12-3 15,10 10 33-15,5 6-51 16,11 4 1-16,6 4 13 16,2 4-14-16,9 2-3 0,3 4-17 15,-2-3-1 1,-1-3 30-16,-6-3-30 0,-6-1-6 16,-7-5 5-16,-11-7 1 15,-10-6 1-15,-4-5-1 16,-13-6-24-16,-3-3-27 15,-7-4-88-15,0 0-120 16,0-15-396-16,-4-4-405 0</inkml:trace>
  <inkml:trace contextRef="#ctx0" brushRef="#br0" timeOffset="1777">2851 904 1844 0,'0'0'362'0,"0"0"-134"0,0 0 79 16,0 0-11-16,0 0-111 15,0 0-110-15,0 0-21 16,-64 26 21-16,31 6-47 15,-11 14 20-15,-16 6-13 16,-6 6-7-16,-8 2 19 16,6 0-26-16,1-2-12 15,8-5 1-15,9-3-10 16,7-3-28-16,13-3-59 16,28-4-130-16,2-10-508 15,0-15-1683-15</inkml:trace>
  <inkml:trace contextRef="#ctx0" brushRef="#br0" timeOffset="17336">4408 71 1415 0,'0'0'320'16,"0"0"-150"-16,0 0 88 15,0 0 2-15,0 0-62 16,0 0-65-16,-59-68-11 16,59 65-28-16,0 3 6 15,0 0-41-15,0 0-23 16,0 0-5-16,17 0-23 15,20 0-8-15,13 5 0 16,13 9 1-16,11-2 3 16,1 3-3-16,-2-3-1 15,-3-1 0-15,-10-4-13 0,-14-1 13 16,-14-5-15-16,-18 3 15 16,-14-4 3-16,0 0-2 15,-19 0 8-15,-22-4 0 16,-15-10 5-16,-9 0-14 15,-2 1 1-15,-6 2-1 16,7 4 38-16,2-2-37 16,8 4 0-16,11 5 17 15,8 0-12-15,10 0-5 16,5 9-1-16,2 9 0 16,4 11-4-16,4 3 4 15,1 6 0-15,0 4 5 0,2 3 1 16,4 1-7-16,0 0 1 15,1-6 0-15,4-6 4 16,0-6-4-16,0-4 0 16,0-14 0-16,9-1 8 15,11-7-9-15,4-2 1 16,10 0 0-16,5 0 4 16,9-7-4-16,2 0 0 15,1 3 8-15,2 4-8 16,0 5-1-16,0 24 0 15,-9 11 1-15,-5 11-6 16,-14 8 6-16,-12 4 0 16,-13 0 21-16,0-3-21 0,-19-5 0 15,-20-4 0-15,-9-9 2 16,-4-7 41-16,-4-11-43 16,6-13 1-16,0-8 47 15,7-3-41-15,4 0 19 16,6-13-26-16,5-1 1 15,9-2-14-15,7 9-117 16,10 4-407-16,-1 3-469 0</inkml:trace>
  <inkml:trace contextRef="#ctx0" brushRef="#br0" timeOffset="17638">3820 1436 2400 0,'0'0'371'0,"0"0"-288"16,0 0-69-16,0 0 65 15,0 0 121-15,201 0-96 16,-46 0-76-16,57 0 38 15,26 0-50-15,4 0-2 16,-15 8 52-16,-26-2-57 16,-37 1-8-16,-36-2-1 15,-41-3-25-15,-25 6-5 16,-4 4-168-16,-16 2-256 0,-14-3-298 0</inkml:trace>
  <inkml:trace contextRef="#ctx0" brushRef="#br0" timeOffset="18316">4038 1978 2292 0,'0'0'300'0,"0"0"-199"0,0 0-79 16,0 0 63-16,0 0 143 15,0 0-122-15,0 0-91 16,-26-39-5-16,54 29-10 16,8 0 0-16,11 3-13 15,10 3 13-15,-1 4-18 16,4 0 16-16,3 13 2 15,-5 13-6-15,-3 9 14 16,-7 7-16-16,-15 8 7 16,-19 5 1-16,-14 1 0 15,0 2 0-15,-36-6 0 0,-17-1 33 16,-6-12-32-16,-5-6 41 16,3-11-6-16,3-6-24 15,10-5 56-15,11-9-55 16,15-2 0-16,8 0 31 15,12 0-44-15,2 0 6 16,0 0-6-16,22-2 0 16,14-1-31-16,9 3 31 15,4 0 0-15,4 17 0 16,4 11 1-16,-7 10-2 16,0 7 1-16,-2 7 0 15,-1 6 9-15,-2 3-9 16,-6-1 0-16,-8-2 10 0,-17-6-4 15,-11-9 3 1,-3-6 5-16,-24-4-1 0,-20-5 37 16,-17-3-41-16,-11-5-9 15,-10-4 27-15,-2-5-27 16,4-5 19-16,5-4-19 16,5-2 1-16,11 0 4 15,12-8-5-15,16-9-80 16,31-23-104-16,17 5-446 15,22-2-383-15</inkml:trace>
  <inkml:trace contextRef="#ctx0" brushRef="#br0" timeOffset="18712">5323 2102 2588 0,'0'0'508'0,"0"0"-483"16,0 0-23-16,0 0 130 15,0 0 4-15,0 0-55 16,0 0-62-16,-167 20-18 16,125 41 55-16,0 9-38 15,9 7 10-15,10 9 11 16,18-3-19-16,5 0-5 15,19-2-15-15,29-9-9 0,13-13 0 16,9-7-42 0,5-20-9-16,0-15 22 0,-5-13 11 15,-14-4 17-15,-16-16-5 16,-18-16 15-16,-22-9 21 16,0-6-15-16,-37-1-6 15,-18 2 8-15,-13 4-7 16,-7 9-2-16,5 8-11 15,12 7-34-15,13 7-93 16,20 2-523-16,14 2-823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06:06.9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34 1423 0,'0'0'336'16,"0"0"-150"-16,0 0-66 16,0 0 87-16,0 0-55 15,0 0-42-15,0 0 6 16,135-19-58-16,-44 12-58 0,-1-1-186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6:12.3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0 352 2029 0,'0'0'461'16,"0"0"-412"-16,0 0-5 16,0 0 153-16,0 0-13 15,171-3-81-15,-88 15-87 0,15 1-6 16,2 2-10-16,6-2-11 16,-5 1-41-16,8 2-196 15,-25-5-324-15,-28-6-183 0</inkml:trace>
  <inkml:trace contextRef="#ctx0" brushRef="#br0" timeOffset="204">450 0 2080 0,'0'0'372'15,"0"0"-220"-15,0 0-57 16,0 0 116-16,-78 198 13 0,66-95-125 15,2 7-72-15,6 4 14 16,4-7-35-16,0-9-12 16,0-7-27-16,36 9-208 15,-2-24-292-15,-3-21-486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6:27.2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204 663 1872 0,'0'0'304'0,"0"0"-220"16,0 0-53 0,0 0 113-16,0 0 51 0,0 0-159 15,73-55-29-15,-28 18 18 16,-1-3-14-16,1-8-10 15,-3-2 26-15,-6-5 9 16,-2-1 82-16,-10 1-42 16,-1 2-22-16,-3 8 57 15,-10 7-36-15,-1 15-9 16,-6 9-14-16,-3 10-10 16,0 4 39-16,0 6-81 15,0 34 0-15,0 21 28 16,0 19-13-16,0 11 12 0,0 6-27 15,0-2 6-15,0-3-16 16,0-11-11-16,9-7-108 16,10 3-135-16,-2-21-404 15,-9-13-395-15</inkml:trace>
  <inkml:trace contextRef="#ctx0" brushRef="#br0" timeOffset="271">29 1313 2133 0,'0'0'583'16,"0"0"-513"-16,0 0-41 15,0 0 111-15,0 0 85 16,0 0-120-16,0 0-59 15,182 21 32-15,-83-18-65 16,19-3-5-16,10 0 23 16,-2 0-30-16,-6 0-2 15,-9 0-94-15,1 0-184 16,-28 0-346-16,-29 0-698 0</inkml:trace>
  <inkml:trace contextRef="#ctx0" brushRef="#br0" timeOffset="714">718 1736 2034 0,'0'0'689'15,"0"0"-547"-15,0 0-88 16,0 0 143-16,0 0 41 15,0 0-130-15,0 0-79 16,-109-30 29-16,76 30-29 16,-15 12 10-16,-16 24-39 15,-11 14 1-15,-9 12 48 16,0 8-49-16,6 7 0 16,16 0 25-16,16-2-17 15,20-2-8-15,21-3 0 0,5-4 0 16,31-11-20-16,24-7-14 15,20-16-44-15,9-8 37 16,8-17 2-16,-8-7 21 16,-11 0-21-16,-20-13 39 15,-23-10-10-15,-19-2 10 16,-11 0 0-16,-16-3 22 16,-32 1-10-16,-16 2 2 15,-8 3-14-15,-1 3 0 16,9 5-12-16,13-1 5 15,38-13-159-15,13 3-361 0,0-1-681 16</inkml:trace>
  <inkml:trace contextRef="#ctx0" brushRef="#br0" timeOffset="995">1845 1243 2841 0,'0'0'454'16,"0"0"-454"-16,0 0 6 0,0 0 19 15,0 0 86 1,0 0-92-16,184 133-10 0,-128-87 15 15,-6 2-24-15,-2-8-1 16,-7-5-101-16,1-8-169 16,-9-9-345-16,-13-9-239 0</inkml:trace>
  <inkml:trace contextRef="#ctx0" brushRef="#br0" timeOffset="1177">2233 1122 2428 0,'0'0'588'0,"0"0"-553"15,0 0-33-15,0 0 160 0,-185 149-40 16,122-94-66-16,-2 4-56 16,7-8-6-16,15 5-41 15,16-16-270-15,18-14-508 0</inkml:trace>
  <inkml:trace contextRef="#ctx0" brushRef="#br0" timeOffset="1674">4170 81 2716 0,'0'0'332'16,"0"0"-217"-16,0 0-32 15,0 0 39-15,-160-72-20 16,101 64-49-16,-7 8-20 15,-4 8-33-15,0 27 0 16,0 17 47-16,9 16-47 16,11 15 0-16,14 15 6 0,16 10-5 15,20 5 2-15,0 2-3 16,39-8-61-16,14-13 20 16,17-18-70-16,3-21 10 15,4-23 27-15,-7-16 16 16,-9-16 29-16,-13 0 4 15,-17-28 25-15,-21-10 49 16,-10-8 4-16,-10-8 7 16,-35 0-1-16,-16 5-18 15,-14 4-9-15,-9 9-32 16,-1 14-50-16,10 11 16 16,17 11-162-16,5 21-352 15,19 13-81-15,12 5-515 0</inkml:trace>
  <inkml:trace contextRef="#ctx0" brushRef="#br0" timeOffset="1989">2930 1570 2557 0,'0'0'361'0,"0"0"-355"0,0 0 46 16,0 0 116-1,243-27-48-15,-93 11-66 0,40 2 20 16,8 4-41-16,-5 6 3 16,-6 4-12-16,-9 0-6 15,6 0 8-15,-8 0-17 16,-31 0-8-16,-36 0 2 15,-33 0-3-15,-20 0-27 16,-3 0-65-16,-20 0-78 16,-11 4-450-16,-22-4-418 0</inkml:trace>
  <inkml:trace contextRef="#ctx0" brushRef="#br0" timeOffset="2589">3344 1960 2599 0,'0'0'335'0,"0"0"-335"15,0 0 17-15,0 0-8 16,0 0 163-16,0 0-84 15,0 0-59-15,-48-38-29 16,48 38-9-16,19 0 8 16,13 0-9-16,6 12 10 15,6 6-2-15,2 2 2 0,4 0 0 16,-3 4-9 0,-2 0 9-16,-4 1 0 0,-7 2-1 15,-15 1 1-15,-7 0 26 16,-12 3-11-16,0 0 6 15,-26 2-2-15,-10-3-5 16,-5-3 6-16,-1-3-11 16,-1-5-1-16,10-3 2 15,8-5-9-15,11-2-2 16,9-5-7-16,5-1-2 16,0 5 8-16,17 0-5 15,16 5 7-15,6 3-1 16,5 2 3-16,4 4-4 15,0 6 2-15,-2 6 0 16,-3 0 12-16,-9 5-4 0,-7 5 4 16,-13-1 40-16,-9-1-32 15,-5-1 17-15,-10-4-10 16,-30-4-1-16,-13-4 13 16,-11-2-39-16,-5-5 11 15,1-10-7-15,13-3-4 16,11-9-22-16,15 0-80 15,29-24-100-15,0-13-417 16,22-4-687-16</inkml:trace>
  <inkml:trace contextRef="#ctx0" brushRef="#br0" timeOffset="2981">4629 1972 2661 0,'0'0'503'0,"0"0"-407"15,0 0-84-15,0 0 24 16,-181-40 109-16,128 40-48 16,0 22-47-16,0 19-11 15,6 14-38-15,4 8 43 16,10 10-13-16,13 6-22 15,18 4 21-15,2 2-29 0,19-1-1 16,29-6 0-16,10-10-60 16,10-11 9-16,9-14-6 15,2-18 7-15,-6-15 43 16,-7-10-16-16,-18 0 23 16,-17-28 27-16,-26-9-12 15,-5-11 34-15,-39-8-4 16,-28 2-22-16,-16 4-8 15,-13 6-15-15,2 12-39 16,-4 6-81-16,25 12-479 16,29 7-1351-16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6:31.8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159 891 1437 0,'0'0'269'16,"0"0"-113"-16,0 0 0 15,0 0 92-15,0 0-48 16,0 0-60-16,-19 0-39 15,35 0-17-15,18 4 73 16,8 2-63-16,11-1-19 16,5-3 13-16,9-2-59 0,0 0 1 15,1 0-18-15,-7 0-11 16,-3 0-2-16,-5 0-107 16,-3-17-182-16,-13 1-263 15,-18-1-231-15</inkml:trace>
  <inkml:trace contextRef="#ctx0" brushRef="#br0" timeOffset="222">405 459 2092 0,'0'0'460'0,"0"0"-430"0,0 0 104 15,0 0 108-15,0 195-111 16,0-101-27-16,0 6-82 16,-3 8-2-16,-3 1-20 15,6 18-80-15,0-28-259 16,0-26-589-16</inkml:trace>
  <inkml:trace contextRef="#ctx0" brushRef="#br0" timeOffset="2080">0 950 1190 0,'0'0'303'0,"0"0"-150"16,0 0-76-16,0 0 59 16,0 0 54-16,0 0-89 15,0 0-36-15,0 0 57 16,0 0-22-16,0-3 39 15,0-5-39-15,9-3-34 16,1 4 44-16,4-3-26 16,1 0-20-16,2 0 9 15,-1 3-38-15,1-2 8 16,3 2-20-16,-1 2-13 0,3 3 43 16,0-1-53-16,1 1 0 15,-1 2 21-15,0 0-20 16,3 0 17-16,1 0-18 15,1 0 0-15,-1 0 19 16,1 0-19-16,-1 0 0 16,-1 0 15-16,0 0-8 15,-3 0-11-15,3 5 4 16,-3-3 0-16,1 1 19 16,-3-1-19-16,2-2 0 15,-3 0 5-15,1 0-4 16,-4 0-2-16,-1 0-3 15,-4 0 4-15,-3 0 9 16,-3-2-9-16,4 2-16 16,-4-3 15-16,4-4-109 0,-1-1-170 15,-3 0-474-15</inkml:trace>
  <inkml:trace contextRef="#ctx0" brushRef="#br0" timeOffset="3665">1844 511 1815 0,'0'0'362'16,"0"0"-295"-16,0 0 11 15,0 0 174-15,0 0-103 16,131-128-83-16,-91 81-47 15,-1-6-8-15,-3-1 40 16,-2-2-45-16,-10 3 14 16,-4 7 46-16,-6 12 8 15,-9 9 0-15,-2 10-33 0,-3 15-7 16,0 0 14-16,0 24-37 16,0 26-11-16,-8 21 12 15,-6 14-12-15,-1 8 0 16,5 1-32-16,-4 18-134 15,2-21-216-15,4-21-486 0</inkml:trace>
  <inkml:trace contextRef="#ctx0" brushRef="#br0" timeOffset="3906">1590 1065 2393 0,'0'0'366'16,"0"0"-270"-16,0 0-46 15,0 0 124-15,176-14 0 16,-81-3-128-16,14-6-13 16,11 1-32-16,6 4 5 15,-4 1-6-15,-2 6-58 16,12 11-246-16,-33 0-453 15,-32 0-1336-15</inkml:trace>
  <inkml:trace contextRef="#ctx0" brushRef="#br0" timeOffset="4324">2230 1509 2557 0,'0'0'480'0,"0"0"-410"16,0 0 15-16,0 0 74 15,0 0-33-15,-188-16-93 16,130 21-23-16,-3 27-9 16,-6 16 37-16,-1 19 10 15,4 6-30-15,8 14-3 16,12-3 12-16,18 2-27 15,24-9-6-15,2-7-6 0,33-8-1 16,23-7 12 0,11-12-42-16,8-13-6 0,4-17 17 15,-1-13-46-15,-6 0 36 16,-16-16 6-16,-15-9 36 16,-20 0-9-16,-21 0 18 15,0 0 20-15,-34 2 46 16,-19 3-51-16,-16 2-9 15,-7 8-15-15,-3 4 0 16,10 5-1-16,13-5-25 16,22-5-91-16,21-2-230 15,13-2-486-15</inkml:trace>
  <inkml:trace contextRef="#ctx0" brushRef="#br0" timeOffset="4678">3485 790 2628 0,'0'0'482'0,"0"0"-445"15,0 0-23 1,0 0 28-16,0 0 130 0,0 0-100 16,0 0-26-16,155 131-9 15,-98-81-36-15,-1 5-2 16,0-2-7-16,-6-1-21 15,-6-4-73-15,1-2-196 16,-15-14-397-16,-10-9-374 0</inkml:trace>
  <inkml:trace contextRef="#ctx0" brushRef="#br0" timeOffset="4862">3901 762 2542 0,'0'0'527'0,"0"0"-375"16,0 0-88-16,0 0 41 16,-135 133 24-16,77-47-69 15,-10 7-51-15,10 1-9 16,0 3-78-16,19-22-210 16,8-20-874-16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6:43.2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671 50 1802 0,'0'0'275'0,"0"0"-219"16,0 0-28-16,0 0 130 15,0 0-47-15,169-37-74 0,-116 35 6 16,2 2-34-16,-2 0 17 15,-6 0-21 1,-4 0-4-16,-11 0 23 0,-9 0-24 16,-10 0 0-16,-9 2 15 15,-4-1-4-15,0-1 41 16,-6 0 9-16,-21 0-46 16,-7 0 6-16,-11 0-21 15,-8 0 0-15,-6-1 9 16,-2-1-9-16,-1 2 0 15,1 0 0-15,6 0 1 16,2 3 14-16,5 13-14 16,4 2-1-16,4 0 26 0,10 2-26 15,8-3 9 1,5 1-9-16,6 2 2 0,8 3 20 16,0 1-22-16,3 4 0 15,0-1 18-15,0 1 6 16,0-3 12-16,-4 1-8 15,2-4-1-15,-1 0 30 16,-2-1-55-16,3-3 5 16,-1-3 15-16,3-6-22 15,0-1 16-15,0-5-16 16,3-3 1-16,13 0 14 16,12 0-15-16,5 0 0 15,9 0-1-15,8-3 2 16,6 1-2-16,3-1-7 15,-1 3 8-15,-2 0 6 0,-5 18-6 16,-13 9 0-16,-9 6-6 16,-19 9 3-16,-10 4-6 15,0 4 3-15,-17-2 6 16,-19-1 22-16,-5-2-16 16,-10-6-1-16,-2-7 19 15,0-9-8-15,0-8 35 16,7-10-18-16,0-5-1 15,7 0 31-15,8-5-48 16,7-8 8-16,4 0 1 16,6 4-24-16,12 1-29 15,2 8-146-15,0 0-365 16,10 3-95-16,2 11-563 0</inkml:trace>
  <inkml:trace contextRef="#ctx0" brushRef="#br0" timeOffset="377">0 1344 1971 0,'0'0'486'16,"0"0"-384"-16,0 0 37 15,0 0 89-15,0 0-33 0,0 0-84 16,0 0-68-16,5 0-7 16,36 0-28-16,21 0 5 15,16 0 36-15,17 0-48 16,13 0 11-16,35-3-4 16,30-4 2-16,28-4-9 15,-14 4 7-15,-42-2 7 16,-41 6 13-16,-32-3-26 15,3 4-2-15,-2-3 1 16,-3 0-1-16,-17 2-17 16,-20 2-15-16,-13-3-92 15,-15 2-74-15,-5-1-259 16,-25 1-214-16,-11 2-1205 0</inkml:trace>
  <inkml:trace contextRef="#ctx0" brushRef="#br0" timeOffset="999">191 1858 2126 0,'0'0'530'16,"0"0"-484"-16,0 0-33 15,0 0 134-15,0 0 31 16,0 0-98-16,0 0-71 16,-2-96-9-16,30 80 0 15,6 3-5-15,7 5-1 0,7 3-1 16,5 5 7-16,5 0-2 16,3 7 3-16,1 17-1 15,-6 2 0-15,-15 7-2 16,-12 7 1-16,-15 3-22 15,-14 5 23-15,-6 0 5 16,-28 0-5-16,-5-8 13 16,-2-3 38-16,-1-9-31 15,2-3 26-15,7-10-17 16,8-2-4-16,8-8 10 0,9-3-35 16,8-2 25-1,0 0-25-15,0 3-14 0,22 2-3 16,12 2 10-16,5 6 7 15,2 3-6-15,2 6 6 16,-2 8-9-16,-2 5 9 16,-3 5-15-16,-5 7 14 15,-14 1-9-15,-12 3 10 16,-5-3 25-16,-11-1-19 16,-28-2 8-16,-10-4 8 15,-11-4-16-15,-6-10 16 16,-4-6 7-16,-2-8-16 15,2-8 26-15,3-5-27 16,9 0 6-16,7 0-16 16,15-16-2-16,14-7-45 0,18-4-87 15,21-28-209 1,28 8-417-16,6-4-266 0</inkml:trace>
  <inkml:trace contextRef="#ctx0" brushRef="#br0" timeOffset="1414">1355 1707 2497 0,'0'0'560'0,"0"0"-506"15,0 0-29-15,0 0 112 16,0 0-1-16,0 0-43 15,0 0-74-15,-122-52-7 0,74 104-7 16,-2 24-4-16,-3 18-2 16,2 13 0-16,10 8 1 15,12 1 21-15,19-6-21 16,10-4 0-16,14-10-6 16,30-19 3-16,14-14-5 15,12-23-19-15,9-22-21 16,1-18 14-16,-2-5-23 15,-13-28 37-15,-17-9 14 16,-24-5 11-16,-24 3-6 16,0-1 2-16,-48 7 11 0,-15 10 32 15,-19 8-43 1,-3 9 0-16,-2 9-1 0,15 2-21 16,19 0-66-16,44-7-191 15,9-5-383-15,14-4-1325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6:45.0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1011 2540 0,'0'0'517'0,"0"0"-439"16,0 0-62-16,0 0 101 16,0 0 55-16,0 0-107 15,0 0-53-15,137-38 7 0,-51 33-11 16,9 0 1-16,6 1-9 16,-9 4-21-16,-12 0 20 15,-13 0-96-15,-14 16-78 16,-14-1-128-16,-13 1-265 15,-21-8-193-15</inkml:trace>
  <inkml:trace contextRef="#ctx0" brushRef="#br0" timeOffset="196">410 687 38 0,'0'0'2219'16,"0"0"-1735"-16,0 0-438 0,0 0 85 15,0 0 88 1,-42 183-69-16,33-101-50 0,4 7-90 16,3-1-4-16,-1-6-1 15,3-9-5-15,10 4-136 16,16-20-344-16,1-20-445 0</inkml:trace>
  <inkml:trace contextRef="#ctx0" brushRef="#br0" timeOffset="585">2059 490 2727 0,'0'0'266'16,"0"0"-266"-16,0 0 0 16,0 0 19-16,108-147 98 15,-79 95-66-15,-2-4-51 16,-4 1 10-16,-3 2 2 16,-10 5-12-16,-1 10 0 15,-6 10 38-15,-3 13-13 16,0 13 42-16,0 2-32 15,0 30-34-15,-3 30 47 0,-14 38-25 16,0 5-22 0,1 13 33-16,1-1-32 0,10-15 3 15,5 6-5-15,0-7-18 16,0-15-62-16,0-3-249 16,0-23-515-16,-11-21-1229 0</inkml:trace>
  <inkml:trace contextRef="#ctx0" brushRef="#br0" timeOffset="976">1612 1101 2138 0,'0'0'373'0,"0"0"-299"0,0 0-65 16,0 0 172-16,0 0 62 16,0 0-99-16,0 0-101 15,29 0-2-15,9 0 74 16,10 0-61-16,11 0-24 16,10 0 33-16,9 0-29 15,6-5 10-15,11 0-23 16,3 2-20-16,4-2 24 15,11 3-25-15,3 0 0 16,10-1 7-16,2-3-6 0,-2 4 4 16,-6-4-5-16,-17 3 0 15,-22-1-10-15,-22 2-8 16,-23 2-41-16,-25 0 32 16,-11 0-63-16,-30 0-21 15,-15 2-359-15,-6 5-530 0</inkml:trace>
  <inkml:trace contextRef="#ctx0" brushRef="#br0" timeOffset="1522">2455 1648 2397 0,'0'0'458'15,"0"0"-443"-15,0 0-4 16,0 0 15-16,-73-131 140 15,43 104-34-15,-12 10-90 16,-9 10-12-16,-10 7-7 0,-11 3-5 16,-10 38 43-16,0 17-49 15,-3 15 25-15,8 12 29 16,9 6-31-16,15 4 5 16,20-5-16-16,16-2-22 15,17-10 25-15,3-5-27 16,37-8-3-16,15-7-8 15,11-15-20-15,11-16-13 16,0-15-13-16,1-12-28 16,-6 0 59-16,-9-14-14 15,-19-17 19-15,-16 1 21 16,-20-2 0-16,-8 2 40 16,-27 3-16-16,-26 4 4 15,-20 5 28-15,-11 7-56 16,0 9 0-16,6 2 5 0,13 0-5 15,21 0-32-15,33 0-135 16,11-5-481-16,0 1-831 0</inkml:trace>
  <inkml:trace contextRef="#ctx0" brushRef="#br0" timeOffset="2787">4176 752 1463 0,'0'0'584'0,"0"0"-343"0,0 0-11 16,0 0 101-16,0 0-71 15,0 0-144-15,0 0-76 16,-10 32 53-16,32 3-33 16,6 6-5-16,4 1-38 15,2 1-7-15,2-3 1 16,4 0-5-16,-7-3-12 15,0-1-30-15,-4-5-59 16,-7-7-63-16,0-8-195 16,-5-7-287-16,-6-7-204 0</inkml:trace>
  <inkml:trace contextRef="#ctx0" brushRef="#br0" timeOffset="2978">4542 674 2228 0,'0'0'610'16,"0"0"-519"-16,0 0 17 15,0 0 118-15,-184 181-84 16,120-106-90-16,3 1-1 16,1-3-51-16,19-14-15 15,16-3-111-15,16-18-405 16,9-18-639-16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6:56.1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0 354 1676 0,'0'0'1314'0,"0"0"-1153"15,0 0-161-15,0 0 0 16,146-10 75-16,-74 10-40 16,11 0-28-16,9 0 17 15,-3 0-24-15,-7 0-31 16,-10 2-44-16,-7 4-233 15,-21-1-310-15,-13-5-221 0</inkml:trace>
  <inkml:trace contextRef="#ctx0" brushRef="#br0" timeOffset="207">327 0 2383 0,'0'0'634'0,"0"0"-580"16,0 0 9-16,-26 150 100 16,13-66-39-16,1 5-38 15,3 2-71-15,4 2 1 16,5-7-16-16,0 19-88 16,0-25-231-16,0-17-938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6:54.2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444 48 1318 0,'0'0'394'15,"0"0"-261"-15,0 0-33 16,0 0 101-16,0 0 74 16,0 0-86-16,48-48-96 15,-45 48-14-15,-3 9 13 16,0 21 41-16,-9 12 10 16,-25 11-78-16,-10 7-20 0,-9 6-3 15,-3-2-20 1,6-3 8-16,5-7-21 0,12-10-2 15,10-7 17 1,15-6-23-16,8-9-1 0,0-8 6 16,31-3 0-16,16-8 1 15,20-3-7-15,8 0-7 16,7 0-2-16,4-3-17 16,-5-4-23-16,-9 3-26 15,-5 3-81-15,-11 1-111 16,0 0-219-16,-15 0 109 15,-12-6-739-15</inkml:trace>
  <inkml:trace contextRef="#ctx0" brushRef="#br0" timeOffset="213">833 107 1294 0,'0'0'916'0,"0"0"-700"16,0 0-162-16,0 0 173 15,-51 150 44-15,34-68-108 16,0 12-76-16,-2 1-35 16,0 5-10-16,2-2-32 15,0-2-4-15,3-6-6 16,2-4-65-16,-1 6-121 0,4-18-295 16,-1-22-217-16</inkml:trace>
  <inkml:trace contextRef="#ctx0" brushRef="#br0" timeOffset="487">0 1385 512 0,'0'0'2028'16,"0"0"-1721"-16,0 0-301 15,0 0 65-15,0 0 121 16,0 0-60-16,157 34-54 16,-70-34-62-16,15 0 33 0,38 0-1 15,31 0-48-15,-12 0 1 16,-17 0-1-16,-25 0-10 16,-33 0 9-1,5 0-111-15,25 16-185 0,-30-2-269 16,-23-4-411-16</inkml:trace>
  <inkml:trace contextRef="#ctx0" brushRef="#br0" timeOffset="1118">302 1894 2244 0,'0'0'485'16,"0"0"-469"-16,0 0-14 16,0 0 22-16,0 0 82 15,0 0-9-15,0 0-75 16,-89 0-20-16,89 0 4 16,0 0-5-16,7 3-1 15,22 10 10-15,10 2-2 16,9 2-9-16,10 1 1 15,9-2 0-15,6 2 12 16,2 3-12-16,0-1-6 16,-3 0-3-16,-7 5 8 0,-12 0 0 15,-19 5-6 1,-15 3 7-16,-19 2 15 0,0 3 23 16,-28 1 21-16,-16-1 19 15,-4-5-32-15,-5-3 10 16,5-4-7-16,1-7-39 15,8-1 31-15,8-5-41 16,9-6 0-16,8-2 0 16,9 2 0-16,5 1-1 15,0 7-10-15,2 2 5 16,20 6-1-16,7 2-11 16,7 3 15-16,0 3-9 15,3 1 12-15,-3 6 0 16,1 0-1-16,-6 2 1 0,-12 0 11 15,-8 0-11-15,-11 0 0 16,0 0 35-16,-25-2-28 16,-20-1 10-16,-14-2-8 15,-8-7-8-15,-3-8 31 16,-2-4-32-16,8-12 0 16,2-4-9-16,16 0 7 15,12-17-67-15,34-44-115 16,0 6-390-16,19-8-484 0</inkml:trace>
  <inkml:trace contextRef="#ctx0" brushRef="#br0" timeOffset="1502">1550 1877 2684 0,'0'0'473'16,"0"0"-473"-16,0 0 12 16,0 0 12-16,0 0 51 15,0 0 31-15,-152 138-94 16,111-62-6-16,7 8 34 16,9 4-17-16,14 0 1 15,11-3-24-15,11-2 1 16,28-8-10-16,17-9 0 0,14-16-32 15,2-18 16 1,3-16-40-16,-7-16 37 0,-15-3-3 16,-20-27 31-16,-25-8 4 15,-8-4 8-15,-22-4 6 16,-33 5 31-16,-22 2-47 16,-6 10 20-16,-6 5-22 15,10 7 0-15,18 7-10 16,30-3-86-16,21 3-385 15,10 1-562-15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7:03.5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63 667 1729 0,'0'0'275'0,"0"0"-219"16,0 0-21-16,0 0 68 16,0 0 10-16,0 0-38 15,123-92-42-15,-65 56-32 16,4-4 34-16,2-7-34 0,-2-6 7 16,-7-5 54-16,-4-4-16 15,-7-4 51-15,-8 4-9 16,-7 4 17-16,-10 13 43 15,-5 12-63-15,-9 18-1 16,-5 15 24-16,0 2-75 16,0 41-5-16,-2 23-4 15,-12 24 9-15,-1 15 24 16,-2 11-57-16,7 0 1 16,4-5 7-16,3-4-8 15,3-7-11-15,0-7-64 16,3-10-110-16,8-4-132 15,1-25-352-15,-12-16-243 0</inkml:trace>
  <inkml:trace contextRef="#ctx0" brushRef="#br0" timeOffset="243">7 1273 2181 0,'0'0'349'16,"0"0"-279"-16,0 0-45 15,0 0 166-15,0 0-8 16,148 40-70-16,-28-38-35 0,42-2-55 16,-6 0 12-1,-13 0-35-15,-20 0-33 0,13 0-42 16,-19 0-266-16,-8 6-491 0</inkml:trace>
  <inkml:trace contextRef="#ctx0" brushRef="#br0" timeOffset="706">775 1703 1884 0,'0'0'524'0,"0"0"-405"16,0 0 5-16,0 0 26 15,0 0 82-15,0 0-39 16,-157-66-121-16,107 66-12 16,-14 21-23-16,-11 24-4 15,-9 13 50-15,0 13-73 16,4 10-4-16,10 4 39 15,14-2-43-15,20 0 13 16,22-2-15-16,14-6 0 16,7-4-9-16,39-7 9 15,9-10-50-15,15-14 23 16,5-16-39-16,3-13 17 16,-2-11 5-16,-6 0 41 0,-9-20-17 15,-13-14 20-15,-18-5 0 16,-16-4 6-16,-14-1-5 15,-8-1 33-15,-37 8-11 16,-16 6-22-16,-21 10 46 16,-9 8-47-16,-4 11-14 15,11 2 1-15,14 0-31 16,24 10-71-16,31 11-223 16,15-7-426-16,0-1-729 0</inkml:trace>
  <inkml:trace contextRef="#ctx0" brushRef="#br0" timeOffset="1159">1893 987 2125 0,'0'0'267'15,"0"0"-87"-15,0 0-43 16,0 0 78-16,0 0-21 16,0 0-65-16,0 0-67 15,40 55 6-15,7-14-29 16,8 5-7-16,7 2 31 16,2 4-62-16,0-3-1 15,0 2 25-15,-2-4-25 16,-9-1 7-16,-12-7-7 15,-7-6-27-15,-12-8-10 16,-8-8-123-16,-5-11-161 16,-6-5-196-16,-3-1-105 0</inkml:trace>
  <inkml:trace contextRef="#ctx0" brushRef="#br0" timeOffset="1387">2409 1029 195 0,'0'0'2042'0,"0"0"-1662"15,0 0-276-15,0 0 98 16,0 0 81-16,0 0-128 16,0 0-87-16,-142 155-7 15,91-96-49-15,-7 0-12 16,-3 2 0-16,6 0-94 0,-10 7-99 15,17-13-428-15,9-14-491 16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7:10.1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77 1785 0,'0'0'310'0,"0"0"-155"15,0 0-37-15,0 0 74 16,0 0-18-16,0 0-98 15,94-70-26-15,-38 65-13 16,14 3-21-16,10 2 41 16,7 0-39-16,2 7-16 15,-10 18 14-15,-15 7-15 16,-23 6-2-16,-18 5 1 16,-23 4 0-16,-6 2 39 0,-38 1-39 15,-12-3 1-15,-11-8 42 16,0-2-43-16,3-10 14 15,11-9-14-15,14-4 0 16,13-6 22-16,16-5-22 16,10-1 0-16,3-2 0 15,30 6-12-15,16-1 11 16,11 2-1-16,10 8 2 16,-2 6 0-16,0 6 0 15,-4 10 0-15,-3 11-15 16,-8 7 21-16,-5 6-7 15,-14 0 1-15,-15 1 0 0,-19-4 40 16,0-9-23-16,-28-3 7 16,-14-11 34-16,-5-7-38 15,0-12 4-15,-4-8-24 16,4-2-10-16,3-3-10 16,3-3-146-16,-3 0-208 15,11 2-303-15,6-2-858 0</inkml:trace>
  <inkml:trace contextRef="#ctx0" brushRef="#br0" timeOffset="270">22 1458 2170 0,'0'0'385'16,"0"0"-300"-16,0 0 30 15,0 0 160-15,248-8-122 16,-92-2-102-16,51 1 0 16,19 0-36-16,-3 9 32 15,-20 0-18-15,-30 0-28 16,-35 0 26-16,-32 0-27 16,-34 5-15-16,-19 4 4 15,0 0-78-15,-3 1-120 16,-12 3-124-16,-14-2-306 15,-24-4-251-15</inkml:trace>
  <inkml:trace contextRef="#ctx0" brushRef="#br0" timeOffset="834">370 1784 2333 0,'0'0'295'15,"0"0"-286"-15,0 0-6 16,0 0 87-16,0 0-10 16,0 0-33-16,0 0-46 0,181-24 0 15,-113 38 0 1,-1 9-1-16,3 5 43 15,-9 4-43-15,-6 3 0 0,-16 1-2 16,-16-1 10-16,-20 2-8 16,-3-1 24-16,-31-2 6 15,-22-1 36-15,-5-4-51 16,-7-5-8-16,7-9 42 16,10-2-23-16,12-6 8 15,11-1-32-15,11-6 4 16,11 2 7-16,3 3-13 15,0 2-7-15,17 11-5 16,14 2 24-16,5 8-9 0,6 4-3 16,3 3 0-16,-4 5 3 15,-2 5-3-15,-3 1 0 16,-7 0 30-16,-12-4-18 16,-12-3 15-16,-5-2-12 15,-14-8 25-15,-25-3 39 16,-14-4-59-16,-12-7-19 15,-7-5 25-15,-1-5-25 16,3-5 7-16,12 0-8 16,11 0-27-16,21 0-11 15,26-27-158-15,20-1-438 16,23-6-545-16</inkml:trace>
  <inkml:trace contextRef="#ctx0" brushRef="#br0" timeOffset="1216">1770 1752 2622 0,'0'0'335'0,"0"0"-257"15,0 0 22-15,0 0 29 16,-200 5-17-16,130 28-34 15,0 11-54-15,4 11 7 16,6 14 1-16,11 6-8 16,13 3 40-16,17 5-64 15,19-3 0-15,0-2 9 0,36-3-8 16,22-7-2 0,15-10-30-16,13-9-3 0,9-15 34 15,-1-13-30-15,-10-15-4 16,-19-6 33-16,-26-2 1 15,-26-26 0-15,-13-7 33 16,-36-8-15-16,-28-2 42 16,-25 3-60-16,-15 1 6 15,-2 9-6-15,-22 2-62 16,27 13-167-16,26 1-975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7:12.3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 1572 0,'0'0'737'16,"0"0"-615"-16,0 0-72 16,0 0 26-16,0 0 25 0,0 0 7 15,65 0-65-15,22 0-18 16,18 0-25-16,12 0-15 16,34 0-86-16,-31 11-226 15,-28 2-552-15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06:14.88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487 111 624 0,'0'0'205'0,"0"0"12"15,0 0 11-15,0 0-26 16,0 0-20-16,10 0-57 16,-10 0-31-16,0 0 25 15,3 0 20-15,-3 0-24 16,0 0-41-16,4 0 7 16,-4-2-45-16,0 2 9 15,0 0-28-15,0-4-16 16,0 3 11-16,0-1-6 0,0 2-4 15,0-4-2-15,0 4-6 16,0 0 0-16,0 0 0 16,0 0 6-16,-4-1-13 15,4 1 21-15,-3 0-8 16,1-4 0-16,-1 4-22 16,0 0 16-16,1 0 0 15,-2 0 6-15,4 0-1 16,0 0 1-16,-3 0 0 15,1 0 0-15,-1 0-1 16,-5 0 1-16,-1 0-9 16,-5 0 9-16,-3 0 5 15,-5 0-4-15,-5 0-1 0,-6 4 5 16,-6 8 7-16,-1 8-12 16,-4 4 0-16,1 9 0 15,4 4 25-15,3 15-25 16,6 5 10-16,2 8 17 15,8 2-26-15,6 4 14 16,6-3-14-16,8-5-1 16,0-6 31-16,0-3-31 15,22-4 0-15,3-11 16 16,8-3-15-16,1-9 4 16,7-11-5-16,5-11 0 15,4-5-5-15,1 0 5 16,4-29 0-16,-2-11-9 0,0-12 9 15,-6-8-6-15,-4-10 0 16,-13-6 6-16,-11-4 5 16,-13 0-5-16,-6 4 0 15,-3 8 34-15,-25 11-10 16,-5 15-9-16,-1 8-15 16,-7 18-93-16,7 10-190 15,6 6-466-15</inkml:trace>
  <inkml:trace contextRef="#ctx0" brushRef="#br0" timeOffset="569">308 480 1515 0,'0'0'324'0,"0"0"-244"0,0 0-2 16,0 0 138-16,0 0-16 15,0 0-102-15,0 0-62 16,117 156 22-16,-91-121-46 16,-2 0-12-16,1 0 30 15,1-4-29-15,-2-3-2 16,5-10-1-16,-2-2-7 16,4-11-17-16,0-5-73 15,3 0-13-15,-5-22-7 16,0-11-8-16,-2-3 48 15,-4-1 45-15,-3-1 34 0,-10 8 4 16,-1 3 12-16,-6 9 71 16,-1 10 37-16,-2 8-11 15,0 0-24-15,0 10-57 16,0 20-20-16,0 8 6 16,0 0-18-16,0 1 0 15,15-10 11-15,7-3-11 16,4-9-26-16,6-12-52 15,8-5-3-15,-1 0 36 16,2-21-74-16,-5-8 15 16,-2-9 67-16,-9-3 13 15,-5 9 15-15,-7 5 9 16,-6 11 53-16,-7 11 100 0,0 5-6 16,0 3-72-1,0 24-51-15,-7 8-10 0,5 3 3 16,2 0-17-16,0-6 8 15,0-7-16-15,11-5 4 16,11-7-69-16,20-13-158 16,-6 0-141-16,0 0-1366 0</inkml:trace>
  <inkml:trace contextRef="#ctx0" brushRef="#br0" timeOffset="1236">1586 598 1573 0,'0'0'361'0,"0"0"-176"0,0 0 2 15,0 0 16-15,0 0-34 16,0 0-101-16,-150 31-25 16,126-2-8-16,7 4-4 15,12-1-11-15,5 0-19 16,0-1 0-16,12-6-1 15,12-5-96-15,8-10-44 16,-1-7-46-16,1-3-30 16,2-5 57-16,-3-17 27 15,-9-9 76-15,-6 4 45 16,-4 2 2-16,-9 7 9 16,-3 9 79-16,0 9 134 0,0 0-30 15,0 9-104-15,0 11-44 16,0 3-9-16,0 2-20 15,0-8-12-15,14-4-5 16,5-5-35-16,1-6-26 16,2-2-35-16,4-2 17 15,-2-19 15-15,1-6 12 16,-2 0 62-16,-3 1-16 16,-8 5 17-16,0 12 7 15,-7 9-6-15,-1 0 21 16,-1 16 62-16,-3 18-46 15,2 9-10-15,1-3-28 16,0-2 0-16,2-8-12 0,4-10 12 16,-1-11-34-1,-2-5 3-15,-3-4-20 0,-3-11 39 16,0-19 5-16,0-8 7 16,0-1 16-16,0-13-15 15,5 10 41-15,4 2 24 16,1 10-31-16,2 14 20 15,2 5-17-15,3 11-4 16,0 0 58-16,-2 11-35 16,6 16-22-16,-8 8 7 15,6-1-42-15,2 2-3 16,6-9-27-16,26-6-140 16,-5-11-171-16,-4-9-1172 0</inkml:trace>
  <inkml:trace contextRef="#ctx0" brushRef="#br0" timeOffset="1710">2534 645 1555 0,'0'0'653'0,"0"0"-481"15,0 0-9-15,0 0 25 16,0 0-37-16,-142 73-92 15,123-30-41-15,13-3 9 16,6 0-27-16,0-8-39 16,20-5-46-16,10-15-97 0,6-6-40 15,4-6-59-15,-4-9 70 16,-6-19 96-16,-7-1 26 16,-6-1 89-16,-12 2 13 15,-5 6 99-15,0 5 119 16,0 14 41-16,0 3-33 15,0 3-57-15,0 33-123 16,-5 19 15-16,1 18 21 16,4 12-42-16,0 13-18 15,0 8-17-15,17 5 27 16,6-3 7-16,-1-8-43 16,-2-15 6-16,-10-18 0 15,-6-21-14-15,-4-14 8 16,-7-11-3-16,-20-13 3 0,-6-8 23 15,-6-11-31-15,0-23 11 16,5-20 5-16,8-10-17 16,10-14-18-16,16-56-70 15,14 22-229-15,8 1-522 0</inkml:trace>
  <inkml:trace contextRef="#ctx0" brushRef="#br0" timeOffset="1959">1605 65 2104 0,'0'0'196'0,"0"0"-151"0,0 0-44 16,0 0 57-16,0 0 40 15,0 0-16-15,188-64-38 16,-152 83-11-16,-14 24 7 16,-17 12-40-16,-5 41-61 15,-27-17-401-15,-2-10-1016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7:12.5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0 116 2657 0,'0'0'384'0,"0"0"-264"16,0 0-101-16,170 0-17 15,0-16 11-15,73-12-23 16,19 1 10-16,-52 2-262 16,-63 5-757-16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7:22.0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820 198 1802 0,'0'0'248'0,"0"0"-119"0,0 0-94 15,0 0 89-15,0 0 75 16,0 0-74-16,0 0-38 16,37-145-78-16,-1 124 4 15,5 6 44-15,5 5-27 16,0 7 7-16,-1 3-24 15,-3 3 14-15,-9 24 35 16,-11 14-38-16,-10 11-9 16,-12 14 50-16,-9 9-26 15,-32 9 9-15,-12 0-31 16,-8 3 10-16,-9-8 46 16,0-4-61-16,5-9 9 15,7-13 16-15,10-11-25 16,18-11 21-16,11-14-31 0,10-7 7 15,9-5 13-15,0-2-22 16,9 2 0-16,18 0 20 16,9 0-19-16,7 2 20 15,4 0-21-15,3 1 0 16,3 0 9-16,3-1-9 16,-3 1 0-16,3-1 12 15,-3-2-12-15,-3 1 5 16,-2-1-5-16,-4-3 0 15,-8-2 1-15,-7 0-1 16,-10 0-33-16,-6 0-10 16,-1 0-101-16,5-10-203 15,-3-5-456-15,-4-8-1228 0</inkml:trace>
  <inkml:trace contextRef="#ctx0" brushRef="#br0" timeOffset="510">1634 188 2111 0,'0'0'388'0,"0"0"-232"15,0 0-68-15,0 0 86 16,0 0 18-16,0 0-53 15,0 0-125-15,56-25 1 16,-11 25 34-16,3 0-25 0,4 0 1 16,5 5-20-16,1 9-4 15,-5-1 12-15,0-3-13 16,-2-2 0-16,-7-3 0 16,-3-2 9-16,-10-3-5 15,-5 0-2-15,-10 0-1 16,-7-3 42-16,-4-7-34 15,-5-3 9-15,0 6 41 16,0 0-16-16,0 5 14 16,0 2-24-16,-3 0-15 15,-4 3 17-15,-5 28-35 16,0 14 0-16,2 15 12 0,-2 13-12 16,1 6 23-16,3 3-22 15,5 3 6-15,1-8 30 16,2-3-37-16,0-12 0 15,0-8 5-15,0-9-5 16,0-10-23-16,0-8-47 16,-7-4-56-16,-1-3-27 15,-6 0-126-15,6-5-345 16,-1-7-28-16</inkml:trace>
  <inkml:trace contextRef="#ctx0" brushRef="#br0" timeOffset="710">1909 783 2097 0,'0'0'500'16,"0"0"-460"-16,0 0 119 16,0 0 52-16,0 0-84 15,162 0-86-15,-109 0-41 16,2 0-75-16,9 0-142 15,-14 0-411-15,-11 0-772 0</inkml:trace>
  <inkml:trace contextRef="#ctx0" brushRef="#br0" timeOffset="1396">0 1479 1594 0,'0'0'504'0,"0"0"-379"15,0 0-79-15,0 0 160 16,0 0 77-16,0 0-86 16,0 0-91-16,58-4 17 15,-22 4-27-15,15 0-13 16,16 0-23-16,11-7-7 16,16-3 16-16,36-5-54 0,34-2-8 15,37-4 29 1,19-1-19-16,-3 5 13 0,-15 5-30 15,-18 1 0-15,2 3 4 16,4 3-4-16,1 0 0 16,-2 5 13-16,-8 0-13 15,-8 0 0-15,-33 0-6 16,-31 0 6-16,-23 0 4 16,-11 0-4-16,12 0 0 15,10 0-4-15,4 0 10 16,-14 0-12-16,-12-5-2 15,-12 1 8-15,-15-4-1 16,-9 0-13-16,-13 3-26 16,-13 3 17-16,-7 0-23 15,-6 2-17-15,0 0-112 0,-33 0-288 16,-4 0-230 0,-1 9-654-16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7:26.0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220 203 1590 0,'0'0'310'16,"0"0"-115"-16,0 0-33 16,0 0 97-16,0 0-32 0,0 0-50 15,0 0-69-15,-60-112-59 16,60 94 8-16,16 3-15 15,15-1-42-15,8 8 28 16,5 4-28-16,9 4 0 16,0 4 33-16,-2 23-32 15,-7 8 18-15,-10 12-6 16,-18 8-11-16,-16 11 25 16,-2 11-17-16,-42 9 5 15,-18 5 25-15,-13-4-29 16,0-1 16-16,-1-15 21 15,7-9-27-15,12-14 28 16,15-16-32-16,15-11 5 0,15-12 19 16,12-7-35-1,0-2 1-15,25 0 4 0,23 0-11 16,13 0 0-16,18 0 0 16,7-8 0-16,6 5 6 15,3-1-6-15,-6 4 0 16,-5 0 0-16,-14 0-8 15,-12 0 1-15,-14 11-68 16,-10-1-83-16,-3 2-176 16,-12-2-480-16,-2-10-1281 0</inkml:trace>
  <inkml:trace contextRef="#ctx0" brushRef="#br0" timeOffset="391">1130 618 1910 0,'0'0'372'0,"0"0"-252"16,0 0-17-16,0 0 91 16,0 0 3-16,184-78-112 15,-133 33-41-15,-6-2-24 16,-4-8-19-16,-7 2-1 15,-12-3 0-15,-5 1 25 0,-12 2 65 16,-5 8-27 0,0 10 15-16,0 12 1 0,0 13-30 15,0 10 14 1,0 2-48-16,0 33-14 0,0 17 50 16,0 10-25-16,0 10 2 15,0 3 5-15,0 1-32 16,0-2 10-16,0-8-11 15,0-4 0-15,0-6-9 16,0-5-41-16,2-11-29 16,5-5-77-16,12 0-173 15,-2-11-379-15,0-8-426 0</inkml:trace>
  <inkml:trace contextRef="#ctx0" brushRef="#br0" timeOffset="810">2325 0 2261 0,'0'0'540'15,"0"0"-459"-15,0 0 57 16,0 0 62-16,0 0-23 15,0 0-65-15,0 0-71 16,-181 56 2-16,128-1 17 16,2 13-30-16,1 7 4 15,11 8-33-15,8 2 6 16,11-2 5-16,15-4-3 0,5-2-18 16,8-10 6-16,31-6-59 15,11-9 26-15,15-14-61 16,13-13 4-16,8-15 69 15,1-10 18-15,-9-5-14 16,-20-24-5-16,-22 0 20 16,-27-4 5-16,-9 1 42 15,-33 0 18-15,-35 4 20 16,-12 8-47-16,-12 9-5 16,3 11-28-16,-12 0-61 15,26 16-231-15,19-4-1423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25.1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 5 1692 0,'0'0'199'0,"0"0"-155"16,0 0 41-16,0 0 81 15,0 0 10-15,0 0-100 16,0 0-41-16,-14 118-35 16,-3-90 0-16,6-1-107 15,9-2-116-15,2-10-107 16,0-8-994-16</inkml:trace>
  <inkml:trace contextRef="#ctx0" brushRef="#br0" timeOffset="170">449 89 1763 0,'0'0'373'0,"0"0"-280"15,0 0-29-15,0 0-3 16,0 0-61-16,0 0-190 16,179-52-522-16</inkml:trace>
  <inkml:trace contextRef="#ctx0" brushRef="#br0" timeOffset="316">1062 43 1523 0,'0'0'0'15,"0"0"-613"-15</inkml:trace>
  <inkml:trace contextRef="#ctx0" brushRef="#br0" timeOffset="532">1381 0 1352 0,'0'0'480'0,"0"0"-339"0,0 0 54 16,0 0 41-16,0 0 2 15,0 0-112-15,2 135-71 16,-18-97-49-16,-6 7-6 15,-10 17-124-15,8-9-367 16,3-12-505-16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22.3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354 71 1388 0,'0'0'266'16,"0"0"-215"-16,0 0 21 16,0 0 54-16,0 0-2 15,-70 157-39-15,42-102-2 16,-2 8 6-16,-1 2 20 15,0 1-17-15,1-2-25 16,2-3 1-16,3-4-20 16,2-5-11-16,4-11 26 15,6-3-29-15,1-13-8 16,3-8-19-16,6-4-6 16,1-11 12-16,2-2-13 0,0 0-6 15,0 0-1-15,0-11-19 16,22-25 17-16,6-14-34 15,8-16-21-15,3-9 3 16,3-9-24-16,-2-3 27 16,-1 4 33-16,-1 3 11 15,1 9 13-15,-5 7 2 16,0 14 6-16,-7 10 84 16,-4 12-14-16,-6 13 22 15,0 8-13-15,-1 7 2 16,4 2-35-16,5 30 29 15,8 18 14-15,1 16-3 16,-4 14-42-16,1 8-12 0,-3 0 5 16,-3-3-30-16,-3-7-1 15,-3-10-11-15,-5-13-2 16,1-9 10-16,-8-11-10 16,0-11-42-16,-5-6-56 15,-2-5-121-15,0-5-166 16,0-8-311-16</inkml:trace>
  <inkml:trace contextRef="#ctx0" brushRef="#br0" timeOffset="235">173 547 1247 0,'0'0'1017'0,"0"0"-845"16,0 0-135-16,0 0 63 16,0 0 64-16,0 0-73 15,0 0-33-15,126 1-25 16,-51-8-33-16,9 0-12 16,30 2-126-16,-17 2-473 15,-18 3-1402-15</inkml:trace>
  <inkml:trace contextRef="#ctx0" brushRef="#br0" timeOffset="1854">1049 870 1277 0,'0'0'491'16,"0"0"-415"-16,0 0-58 0,0 0 34 16,0 0 70-16,0 0-46 15,0 0-40-15,-11-15-8 16,27 5 23-16,4 3 16 15,2-1-11-15,1 3-14 16,4 5 2-16,2 0-13 16,-2 0-7-16,-1 0 4 15,-4 13-13-15,-5 10-7 16,-10 1-8-16,-7 7 0 16,0 1 22-16,-2 6-21 15,-25 0 0-15,-7-3 17 16,0-1-18-16,-4-2 30 15,4-10-1-15,0-3 16 0,6-9 22 16,6-2-19 0,5-2-5-16,9-6 17 0,2 0-26 15,6 0 2-15,0 0-30 16,0 0-5-16,0 0-1 16,4 0-20-16,15-3 14 15,3 3 5-15,3 0 2 16,3 0 7-16,-1 4-8 15,2 14 0-15,2 3 21 16,2-5-21-16,-3 3 0 16,4-4 2-16,-3-4-1 15,0-8-1-15,-1-3 0 16,1 0 0-16,0-12-45 0,13-31-172 16,-8 6-330-1,-10-1-959-15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29.1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158 0 2354 0,'0'0'597'16,"0"0"-530"-16,0 0-1 15,0 0-27-15,0 0-39 16,0 0-341-16,0 0-530 0</inkml:trace>
  <inkml:trace contextRef="#ctx0" brushRef="#br0" timeOffset="634">0 50 1485 0,'0'0'1275'16,"0"0"-1097"-16,0 0-163 15,0 0 94-15,0 0 24 16,0 0-61-16,0 0-33 15,138 2-31-15,-61-2-8 16,34 0-39-16,-14 0-259 16,-15 0-670-16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29.0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156 18 2220 0,'0'0'320'0,"0"0"-320"16,0 0-11-16,0 0 10 15,0 0-151-15,0 0-501 0</inkml:trace>
  <inkml:trace contextRef="#ctx0" brushRef="#br0" timeOffset="577">0 45 1430 0,'0'0'998'0,"0"0"-818"15,0 0-119-15,0 0 68 16,0 0 45-16,0 0-88 15,0 0-45-15,115-40-28 16,-60 35-11-16,6 5-2 16,6 0-42-16,20 3-200 15,-17 10-368-15,-14 2-389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26.2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0 962 2022 0,'0'0'393'15,"0"0"-299"-15,0 0-69 0,0 0 103 16,0 0 33-16,0 0-91 16,0 0-70-16,43-74-9 15,-12 28 8-15,2-4-13 16,0-5 4-16,1-4-8 15,-3-9 15-15,-4 0-6 16,-1-14-5-16,-7-4 8 16,1 4 6-16,-6 2 0 15,0 12 32-15,-1 13 10 16,1 14 10-16,-2 13 33 16,-2 14-28-16,5 9-2 15,-1 5 4-15,8 0-8 16,6 25-11-16,2 16-2 0,6 11 3 15,-2 10 16 1,0 12-30-16,-8 3-10 0,-4 4-2 16,-3-2-6-16,-2-3 5 15,0-8-14-15,-3-8-6 16,-4-10-9-16,4-4-48 16,-2-11-58-16,5-7-92 15,2-9-171-15,-2-5-88 16,-4-10-827-16</inkml:trace>
  <inkml:trace contextRef="#ctx0" brushRef="#br0" timeOffset="292">210 615 2004 0,'0'0'351'16,"0"0"-265"-16,0 0-34 15,0 0 146-15,0 0-13 16,0 0-139-16,0 0 25 16,48 18-22-16,-17-15 29 15,-1-3 3-15,6 0-36 16,7 0-17-16,3 0-19 15,5 0-9-15,7 0-34 0,26 0-176 16,-14 0-480-16,-14 0-1067 16</inkml:trace>
  <inkml:trace contextRef="#ctx0" brushRef="#br0" timeOffset="2058">893 1265 1731 0,'0'0'332'0,"0"0"-260"16,0 0-70-16,0 0 32 15,0 0 94-15,0 0-48 16,0 0-53-16,65-46-9 15,-40 21 46-15,-2-3-27 16,-4 1-10-16,-2-2-8 16,-6 6 12-16,-2 8 42 15,-7 4 5-15,1 8 14 16,-3 3 16-16,0 0-45 16,0 0-29-16,0 11-34 15,2 13 0-15,-2 14 8 16,0 5-7-16,0 2 0 0,0-4-1 15,0 1-12-15,3-7-30 16,6-3-137-16,10-7-100 16,1-7-241-16,-3-8-572 0</inkml:trace>
  <inkml:trace contextRef="#ctx0" brushRef="#br0" timeOffset="2500">1257 1140 1721 0,'0'0'511'0,"0"0"-413"0,0 0-57 16,0 0 96-16,0 0 15 16,0 0-70-16,0 0-6 15,158-49-55-15,-113 49 12 16,-3 0 5-16,-9 12-12 15,-7 9-1-15,-13 1-11 16,-6 6 1-16,-7 4 28 16,0 3-32-16,-24 3 8 15,-3 0 17-15,-7-3-5 16,1-4 4-16,-1-2-20 16,10-6 10-16,4-9 25 15,9-1-44-15,3-5-5 16,8-6 2-16,0 3-3 15,0 1-10-15,8 3 3 0,8 2 7 16,9-2 0-16,3 1 1 16,1 0-1-1,1 0 11-15,1-3-11 0,0 1 0 16,-7-3-7-16,1-2 6 16,-4-3-19-16,1 0-82 15,5-3-89-15,-4-12-151 16,-3-2-450-16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30.1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202 83 2293 0,'0'0'337'15,"0"0"-278"-15,0 0 23 16,0 0 130-16,0 0-69 16,0 171-63-16,0-91-61 15,0 6 7-15,0-4 20 16,0-5-38-16,0-7-8 15,3-10-66-15,16 3-151 16,-2-19-337-16,-3-11-428 0</inkml:trace>
  <inkml:trace contextRef="#ctx0" brushRef="#br0" timeOffset="741">0 510 1547 0,'0'0'1038'16,"0"0"-1038"-16,0 0 1 15,0 0-1-15,0 0 87 16,207-40-49-16,-129 27-38 16,-6 6-4-16,-4-1 4 15,-15 8-2-15,-14 0-3 0,-11 0 5 16,-14 0 28-16,-9 13 27 15,-5 11 44-15,0 7-6 16,-5 6-27-16,-12 7-2 16,1 1-45-16,4 0-10 15,9-2-3-15,3-8-6 16,0-5-22-16,22-10-37 16,9-13-32-16,3-7 22 15,-7 0-10-15,2-15 23 16,-12-14 24-16,-10-10 29 15,-4-3 3-15,-3-2 15 16,-3-2 28-16,-16 3 11 16,-3 5-28-16,0 8 27 15,3 8 12-15,2 9-37 16,5 5-10-16,7 8-18 0,5 0-14 16,0 0-68-16,10 5 18 15,16 8 17-15,8 5-6 16,-2-1-4-16,4 1 21 15,-2 2 8-15,-3 2-17 16,-6 4 27-16,-5 3 1 16,-7 3 17-16,-1-3 11 15,-9-3 1-15,-3-2 4 16,0-7-14-16,0-6-2 16,-6-6 21-16,-3-5-14 15,2 0 6-15,4 0-13 16,0-21-25-16,3-6-44 0,0-6-18 15,20-3 5 1,4-4 8-16,10 6 25 0,0 6 36 16,2 13 13-16,-2 10 4 15,-1 5 88-15,-6 0 31 16,2 20-17-16,-10 8 22 16,-2 6-48-16,-7 2-14 15,-3 0-17-15,-5-4-29 16,-2-5-20-16,3-1-37 15,9-10-132-15,1-5-212 16,1-5-347-16</inkml:trace>
  <inkml:trace contextRef="#ctx0" brushRef="#br0" timeOffset="1212">1393 505 1528 0,'0'0'1140'0,"0"0"-967"16,0 0-60-16,0 0 95 16,0 0-10-16,-157 110-77 15,140-71-98-15,15-2-13 16,2-2-10-16,6-5-21 16,21-7-39-16,7-8-70 15,2-10-106-15,0-5-42 16,1 0-67-16,-4-24 15 0,-8-8 194 15,-8-2 85 1,-8-4 51-16,-7 3 41 0,-2 3 106 16,0 14 114-16,0 7 14 15,0 11-26-15,0 0-101 16,0 29-73-16,0 21 39 16,0 9-49-16,6 17-27 15,0 7 4-15,7 5-13 16,10 4 23-16,2-1-11 15,-3-4-29-15,-8-6 9 16,-9-11-12-16,-5-9-3 16,-5-16 16-16,-23-10-21 15,-2-17 8-15,-4-14 3 16,1-4-4-16,2-11-8 16,3-30-24-16,5-15-24 0,8-17-50 15,-6-49-143 1,5 14-446-16,-7 7-468 0</inkml:trace>
  <inkml:trace contextRef="#ctx0" brushRef="#br0" timeOffset="1431">413 382 553 0,'0'0'1677'15,"0"0"-1444"-15,0 0-169 0,0 0 65 16,118-150 49 0,-82 126-45-16,-2 6-78 0,-7 7-40 15,-4 9-15-15,-1 2-118 16,9 0-142-16,-6 10-338 16,-3 2-449-16</inkml:trace>
  <inkml:trace contextRef="#ctx0" brushRef="#br0" timeOffset="1594">1094 7 1847 0,'0'0'296'0,"0"0"-133"16,0 0 67-16,0 0-75 0,0 0-44 15,0 0-111-15,0 0-37 16,146 159-183-16,-143-119-423 15</inkml:trace>
  <inkml:trace contextRef="#ctx0" brushRef="#br0" timeOffset="2052">2057 6 1903 0,'0'0'342'0,"0"0"-275"16,0 0 56-16,168-11 79 15,-124 33 19-15,-5 17-81 16,-11 11-76-16,-11 10-32 15,-17 6 23-15,0 1-7 16,-26 3-4-16,-20 1-26 16,-10-6-9-16,-9-7 17 15,0-11-26-15,7-10-24 0,10-19 23 16,12-9 1 0,14-9-3-16,14 0 3 0,8 0-10 15,0-6 8-15,11-2-31 16,17 2 26-16,8 6 7 15,3 0 13-15,7 0 17 16,-5 11-6-16,3 7 17 16,-4 3 17-16,-1-6-43 15,0-3-3-15,2-5-12 16,32-7-88-16,-11 0-374 16,-4-7-599-16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36.0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 2882 0,'0'0'378'0,"0"0"-342"16,0 0 10-16,0 0 26 15,0 0-22-15,173 0-31 16,-124 0-19-16,-1 0-39 16,-6 0-15-16,-2 12-140 15,-11 1-344-15,-9 0-355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06:17.41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270 437 1521 0,'0'0'298'16,"0"0"-175"-16,0 0-101 15,0 0 111-15,0 0 105 16,0 0-124-16,-150-50-53 0,116 72-8 16,1 13 1-16,8 10 37 15,8 6-48-15,8 4-25 16,9-6 12-16,0 3-29 16,7-15-1-16,20-4 18 15,9-13-18-15,6-10-6 16,11-10-39-16,33-5-82 15,-11-18-119-15,-10-4-484 0</inkml:trace>
  <inkml:trace contextRef="#ctx0" brushRef="#br0" timeOffset="406">722 473 765 0,'0'0'1307'16,"0"0"-1055"-16,0 0-123 15,0 0 80-15,0 0 34 16,0 0-147-16,-172-39-47 16,138 69 5-16,3 11-9 15,9 4 0-15,5 5-45 16,15-6 7-16,2 1-14 15,10-9-5-15,21-10-92 0,10-15-54 16,7-7-111 0,0-4-55-16,-4-7 8 0,-5-22 115 15,-10 2 122-15,-10-1 40 16,-7 3 39-16,-10 9 92 16,-2 5 51-16,0 11 141 15,0 0-42-15,0 0-130 16,0 18-44-16,0 7-59 15,0-1 3-15,8 2-12 16,18-7-119-16,18-8-158 16,-1-9-80-16,-7-2-404 0</inkml:trace>
  <inkml:trace contextRef="#ctx0" brushRef="#br0" timeOffset="692">1074 492 1523 0,'0'0'362'0,"0"0"-71"0,0 0-34 16,0 0-120-16,0 0-18 16,0 0-10-16,-70 158-15 15,70-112-66-15,0-7 7 16,0-1-20-16,26-10-15 16,10-5-16-16,8-11-12 15,9-12 28-15,-2 0 0 16,-10-11-11-16,-7-16 10 15,-12-9 1-15,-13-3 12 16,-9-4 45-16,0-1 5 16,-29 3-1-16,-12 6 26 15,-12 7-69-15,0 7-18 0,-12-1-32 16,16 6-242-16,11 5-647 0</inkml:trace>
  <inkml:trace contextRef="#ctx0" brushRef="#br0" timeOffset="886">748 214 2538 0,'0'0'222'0,"0"0"-222"0,0 0-153 15,186-166 90-15,-113 118-496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36.2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2711 0,'0'0'706'0,"0"0"-649"16,0 0-21-16,0 0 67 15,0 0-23-15,204 21-80 16,-129-21-11-16,26 0-136 15,-18 0-375-15,-18-3-903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34.4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343 510 1714 0,'0'0'261'0,"0"0"-216"16,0 0 2-16,-153-20 236 15,103 20 10-15,2 0-89 16,9 23-132-16,8 7-9 16,14 5-17-16,12 3-32 15,5 1-14-15,2 1-8 16,32-6-6-16,9-6-23 16,6-10-102-16,7-9 9 0,3-9-58 15,-1 0-88-15,-5-25 37 16,-9-12 41-16,-10-14 0 15,-8-7 168-15,-9-15-7 16,-9-7 37-16,-6-10 160 16,-2-3-23-16,0 2-15 15,0 14 45-15,0 16 99 16,-5 26 55-16,5 22-76 16,0 13-125-16,0 23-66 15,0 33 30-15,0 19 9 16,8 12-34-16,3 9-20 15,4 0 18-15,-1-8-42 16,3-8-15-16,-7-10-1 16,2-10-50-16,-7-12-88 0,-5-7-189 15,0-14-364-15,-5-17-836 16</inkml:trace>
  <inkml:trace contextRef="#ctx0" brushRef="#br0" timeOffset="199">115 267 2307 0,'0'0'667'16,"0"0"-666"-16,0 0 10 16,0 0 14-16,179-3 14 0,-111 3-39 15,9 0-22-15,-2 5-122 16,28 26-133-16,-17-1-305 15,-17-2 81-15</inkml:trace>
  <inkml:trace contextRef="#ctx0" brushRef="#br0" timeOffset="910">968 484 2331 0,'0'0'458'15,"0"0"-326"-15,0 0 28 16,0 0 36-16,0 0-66 0,-153-27-89 16,117 43-29-16,5 16 13 15,2 11-25-15,13 8 0 16,8 0 0-16,8 5 0 16,0-5-6-16,14-9-40 15,16-10-43-15,3-11-41 16,4-14-109-16,1-7-12 15,3 0-57-15,-5-28-14 16,-6-6 127-16,-7-6 81 16,-13-1 114-16,-7 9 44 15,-3 5 105-15,0 17 175 16,0 6-35-16,0 4-120 16,0 11-93-16,0 16-5 15,0 5-20-15,4 1-36 16,15-4-15-16,6-5-58 0,6-9-47 15,5-8 16-15,0-7-45 16,0 0 79-16,-4-17-107 16,-8-12 69-16,-10-2 85 15,-3 0 8-15,-7 4 65 16,-4 9 84-16,0 7 78 16,0 11-43-16,0 0-109 15,0 22-29-15,2 12-4 16,9 7-8-16,8 2-33 15,9-6-1-15,11-7 0 16,9-6-25-16,3-15-111 16,2-9-82-16,-4 0 76 15,-6-17-20-15,-7-16-27 0,-12-5 62 16,-7-5 127-16,-5 1 33 16,-10 4 120-16,-2 9 80 15,0 13 13-15,0 8-6 16,0 8-66-16,0 10-74 15,-5 26 12-15,-1 9-25 16,3 6-19-16,3 1-2 16,0-2-36-16,0-10-17 15,12-7-13-15,5-13-30 16,0-10-3-16,2-10-112 16,0-3-78-16,-4-22-398 15,-13-2-314-15</inkml:trace>
  <inkml:trace contextRef="#ctx0" brushRef="#br0" timeOffset="1176">745 366 2395 0,'0'0'692'0,"0"0"-692"16,0 0 43-16,0 0-23 16,0 0 124-16,0 0-62 0,92-136-55 15,-53 120-3 1,-3 4-23-16,-2 7 11 0,-7 5-12 16,1 0-20-16,11 0-96 15,-5 7-263-15,-3 0-519 0</inkml:trace>
  <inkml:trace contextRef="#ctx0" brushRef="#br0" timeOffset="1339">1308 209 2536 0,'0'0'351'0,"0"0"-187"15,0 0-22-15,143 21-59 16,-93-11-83-16,6 4-3 15,2 7-105-15,23 10-215 0,-17-3-408 16,-7-3-1258-16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32.8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0 735 1862 0,'0'0'308'0,"0"0"-243"16,0 0-34-16,0 0 60 16,192-105-19-16,-125 46-61 0,0-6-11 15,-6-3-10-15,-10-2-47 16,-18 0 48-16,-13 0 9 16,-18 4 0-16,-2 7 0 15,-14 9 14-15,-16 18 51 16,-6 15 97-16,-4 17-80 15,-7 7 27-15,2 41 0 16,1 23-21-16,8 16-3 16,7 14-7-16,15-1-31 15,14-6-2-15,0-10-45 16,14-13 1-16,20-13-2 16,7-19-42-16,10-13-41 15,38-24-127-15,-10-2-139 0,-9-2-359 16</inkml:trace>
  <inkml:trace contextRef="#ctx0" brushRef="#br0" timeOffset="637">932 460 1722 0,'0'0'625'0,"0"0"-480"15,0 0 47-15,0 0 102 16,-151 79-102-16,107-33-81 15,7 8-61-15,9-6-33 16,17-5-17-16,11-6-12 16,0-9-46-16,25-7-29 0,11-14-105 15,12-7-16 1,-1 0-46-16,6-26-35 0,-5-7 47 16,-9-4-30-16,-11 4 113 15,-9 6 159-15,-13 12 28 16,-4 9 110-16,-2 6-19 15,0 13 32-15,0 18 22 16,0 6-90-16,9 3-40 16,8-4-11-16,5-7-31 15,5-11-1-15,7-10 0 16,2-8-110-16,3-5 17 16,-3-29 12-16,0-8 2 15,-2-5 28-15,-5-4 1 16,-7 6 49-16,-6 7 1 15,-7 17 49-15,-3 13 87 0,-6 8-5 16,0 18 21-16,0 28 19 16,-6 13-98-16,-8 0-9 15,-3 4-39-15,3-4-4 16,6-11 34-16,2-17-53 16,3-10-2-16,3-16-14 15,0-5-31-15,0-16 14 16,9-21-25-16,11-13 15 15,4-5 19-15,1-6-2 16,3 5 23-16,-3 9 0 16,4 12 1-16,-5 17 38 15,5 13 29-15,-1 5 18 0,2 16-10 16,3 22-18-16,1 8 61 16,0 6-81-16,-1 3-37 15,-3-3-73-15,1-2-132 16,-5-12-417-16,-16-16-1360 0</inkml:trace>
  <inkml:trace contextRef="#ctx0" brushRef="#br0" timeOffset="881">655 346 2290 0,'0'0'294'16,"0"0"-263"-16,0 0-31 15,0 0 188-15,198-98-25 16,-142 82-99-16,-3 5-31 16,-5 6-33-16,-7 5-75 15,7 0-155-15,-12 0-339 16,-5 8-320-16</inkml:trace>
  <inkml:trace contextRef="#ctx0" brushRef="#br0" timeOffset="1015">1468 106 2160 0,'0'0'432'0,"0"0"-432"15,0 0-77-15,217 43-8 16,-134-23-274-16,-4-2-1607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38.9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73 218 365 0,'0'0'1686'0,"0"0"-1368"0,0 0-193 16,0 0 111-16,0 0 8 15,0 0-93-15,-27-98-94 16,61 86-56-16,10 2 16 16,11 4 5-16,7 5-22 15,2 1 1-15,-2 0-1 16,-13 11 7-16,-13 20-1 15,-15 6-6-15,-21 11 27 16,-4 9 7-16,-37 7-33 16,-20-1 26-16,-12-1-14 15,-3-1 4-15,4-11 10 16,11-9-26-16,15-12 34 16,19-9 1-16,16-7-30 0,11-9-6 15,0 1-8-15,19-3 8 16,24 2 18-16,12-2-9 15,11-2 2-15,8 0-11 16,4 0-31-16,0 3-30 16,25 7-137-16,-19 0-135 15,-14-1-467-15</inkml:trace>
  <inkml:trace contextRef="#ctx0" brushRef="#br0" timeOffset="212">932 600 2063 0,'0'0'558'0,"0"0"-503"16,0 0 154-16,0 0 36 16,0 0-81-16,0 0-106 15,12 163-37-15,-21-122-2 16,-8-1-19-16,2 0-97 15,3-10-228-15,9-12-556 0</inkml:trace>
  <inkml:trace contextRef="#ctx0" brushRef="#br0" timeOffset="406">1415 743 791 0,'0'0'2094'16,"0"0"-1822"-16,0 0-270 15,0 0 67-15,0 0-39 16,0 0-30-16,143-22-327 16,-110 19-511-16</inkml:trace>
  <inkml:trace contextRef="#ctx0" brushRef="#br0" timeOffset="574">1871 718 1403 0,'0'0'1359'0,"0"0"-1325"15,0 0-34-15,0 0-30 16,0 0-193-16,0 0-897 0</inkml:trace>
  <inkml:trace contextRef="#ctx0" brushRef="#br0" timeOffset="766">2409 741 2275 0,'0'0'627'0,"0"0"-548"0,0 0-58 16,0 0 49-16,27 130 17 16,-27-87-87-16,-7 3-3 15,-19 8-161-15,4-9-374 16,5-11-424-16</inkml:trace>
  <inkml:trace contextRef="#ctx0" brushRef="#br0" timeOffset="1114">3028 459 2076 0,'0'0'203'0,"0"0"-177"15,81-134-26-15,-53 67 229 16,-5 3-6-16,-8 5-117 16,-3 9-36-16,-7 10 96 15,-1 12 14-15,-4 13-77 16,0 13-10-16,0 2-19 16,0 15-59-16,0 28-5 15,0 17 5-15,0 16-7 16,0 3 13-16,0 5-21 0,0-6-15 15,5-4-15-15,12-6-72 16,10 0-97-16,-1-20-413 16,-1-14-664-16</inkml:trace>
  <inkml:trace contextRef="#ctx0" brushRef="#br0" timeOffset="1451">3419 71 2324 0,'0'0'516'0,"0"0"-516"16,0 0 0-16,0 0 214 16,164-28-42-16,-114 28-51 15,1 0-23-15,-7 20-32 16,-8 8 0-16,-7 4-3 15,-10 11-23-15,-16 7 13 16,-3 7-14-16,-17 6 0 16,-17 3 0-16,-5-4-33 15,6-6 1-15,13-7-7 16,18-8 0-16,2-6-7 16,33-4 4-16,23-12 1 15,24-9-7-15,52-10-91 0,93-12-92 16,-20-21-271-16,-10-7-1477 15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43.8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 0 1805 0,'0'0'503'15,"0"0"-422"-15,0 0 4 16,0 0 92-16,0 0 54 16,0 0-98-16,0 0-76 15,85 155-44-15,-85-115-1 16,-17 3-12-16,-8 1-124 15,2 0-128-15,6-9-272 16,9-12-189-16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44.0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29 2126 0,'0'0'503'0,"0"0"-444"15,0 0 79-15,0 0 101 16,0 0-147-16,0 0-92 16,0 0-112-16,126-25-174 15,-81 21-400-15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45.8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42 2869 0,'0'0'444'0,"0"0"-444"15,0 0-21-15,145-38 21 16,-97 35 42-16,-2 3-42 15,-3 0-114-15,-2 3-199 0,-12 18-211 16,-16-1-282-16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45.9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2499 0,'0'0'709'16,"0"0"-615"-16,0 0-94 16,0 0 0-16,0 0 14 15,207 11-14-15,-118-7-330 16,-6-4-995-16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45.1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4 302 2507 0,'0'0'344'0,"0"0"-344"16,0 0 0-16,0 0 78 15,0 0 89-15,43 130-51 16,-43-80-89-16,0 6-15 16,0-3-11-16,0-1 1 15,0-7-2-15,0-5-18 0,-6-4-38 16,1-10 2-16,-1-10-44 15,0-11-1-15,1-5 50 16,2-2-8-16,-2-25-55 16,1-11 6-16,4-13 33 15,0-6 27-15,-3-11 10 16,3-7 35-16,-2-3-12 16,2-2 13-16,0 2 25 15,0 10 19-15,0 10 59 16,12 13-5-16,10 12-16 15,9 9-26-15,7 8-3 16,13 6 10-16,5 7 6 16,2 3-45-16,4 0 7 15,-6 16-16-15,-10 8-13 16,-10 4 1-16,-12 5 4 0,-19 5-7 16,-5 4 30-16,-5 1-29 15,-26 1 11-15,-12 1-10 16,-4-9 5-16,-1-6-14 15,4-10-2-15,11-7-11 16,11-7 13-16,10-6 7 16,10 0-2-16,2 0-17 15,0 0-36-15,16 0 10 16,14 0 12-16,6 0 12 16,10 4 19-16,-5 13-15 15,-2 7 17-15,-2 4 1 16,-7 3 0-16,-4 4 10 0,-9-1 20 15,-7 1-11-15,-10-2 23 16,0-6-6-16,-5 1 14 16,-26-6 9-16,-10-4-15 15,-12-1 3-15,-10-4-24 16,-3-4 13-16,2-5 14 16,3-4-37-16,8 0-8 15,10 0 10-15,16-4-13 16,10-5-3-16,15-1-70 15,12-3-119-15,24 3-350 16,8 1-353-16</inkml:trace>
  <inkml:trace contextRef="#ctx0" brushRef="#br0" timeOffset="382">811 718 2145 0,'0'0'737'16,"0"0"-640"-16,0 0-67 15,0 0 100-15,0 0 50 16,0 0-50-16,-148 79-99 16,115-38-4-16,5 3 2 15,9 8-4-15,10 4-11 16,6 4-14-16,3 3-5 0,0-1 4 15,22-1-43 1,17-11-19-16,14-12-11 0,12-18 52 16,2-15-78-16,-6-5 20 15,-13-3 52-15,-23-19 10 16,-16-4 18-16,-9-3 27 16,-21 1-17-16,-18-2 19 15,-11 5 17-15,-2 2-22 16,-1 7-6-16,2 5-18 15,15 3-52-15,13 0-94 16,12 6-358-16,11-3-304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44.1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25 2324 0,'0'0'189'16,"0"0"-189"-16,0 0-80 15,0 0-100-15,142-18-136 16,-105 11-1531-16</inkml:trace>
  <inkml:trace contextRef="#ctx0" brushRef="#br0" timeOffset="184">496 10 1654 0,'0'0'278'0,"0"0"-41"15,0 0 125-15,0 0-73 16,0 0-107-16,0 0-88 16,14 153-68-16,-36-107-26 15,0-1-32-15,-9 15-213 16,6-15-429-16,6-9-1280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06:19.58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438 421 1077 0,'0'0'215'15,"0"0"-137"-15,0 0 15 16,0 0 81-16,0 0-58 16,0 0-43-16,31-55-10 15,-31 38-25-15,0-4 56 16,0-3 21-16,0-2-8 15,0 1 7-15,-14 3-8 0,-3 1 1 16,-3 7 1-16,-2 6-65 16,0 8 39-16,-6 0-46 15,1 30-18-15,-2 18 16 16,5 18-25-16,0 13 25 16,7 17 28-16,7 7-62 15,5 0 32-15,5-4-23 16,0-5 5-16,0-17-3 15,0-8-11-15,0-14 0 16,0-9-8-16,2-12-38 16,1-5-91-16,0-18-113 15,-1 0-258-15,-2-11-283 0</inkml:trace>
  <inkml:trace contextRef="#ctx0" brushRef="#br0" timeOffset="175">0 875 1523 0,'0'0'629'0,"0"0"-487"15,0 0-50-15,0 0 80 16,0 0-4-16,0 0-61 16,201-47-107-16,-109 28-43 15,-17 6-184-15,-8-5-428 0</inkml:trace>
  <inkml:trace contextRef="#ctx0" brushRef="#br0" timeOffset="647">865 0 2160 0,'0'0'329'0,"0"0"-187"16,0 0-73-16,0 0 70 16,0 0 21-16,-14 138-27 15,14-51-109-15,-3 9 7 16,0 4-8-16,1-5-13 16,2-4-10-16,0-7 0 0,0-12-18 15,0-12 18-15,5-15-84 16,4-17 2-16,-4-21 17 15,0-7-32-15,2-12 61 16,3-28-3-16,2-8 4 16,2 1 27-16,3 7 2 15,2 8 6-15,3 13 6 16,5 11 5-16,7 8 3 16,0 5-8-16,-1 24 6 15,-4 5 32-15,-10 9-16 16,-14 1 14-16,-5 8 21 15,-5-2-39-15,-28-5 46 0,-15-7-33 16,-5-11-23-16,-6-10 62 16,1-17-58-16,8 0-18 15,14-17 0-15,24-43-35 16,12 5-316-16,0-3-2066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42.2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237 110 1453 0,'0'0'392'0,"0"0"-174"15,0 0-163-15,0 0 36 16,0 0 113-16,0 0-80 16,-17 32-78-16,12 16-6 15,-2 17 21-15,-1 12 24 16,2 9-27-16,3-2-2 0,3-5-28 15,0-6-21-15,0-7-7 16,0-14 0-16,0-9-76 16,0-9-91-16,0-18-191 15,3-8-140-15,3-8-719 0</inkml:trace>
  <inkml:trace contextRef="#ctx0" brushRef="#br0" timeOffset="621">0 160 1622 0,'0'0'302'0,"0"0"-145"16,0 0-69-16,0 0 124 0,0 0-10 16,0 0-89-16,0 0-47 15,147-120-41-15,-88 102 21 16,3 5-5-16,1 8-9 15,-1 5 8-15,-4 0-40 16,-7 2 0-16,-10 21 0 16,-10 5-2-16,-11 7-7 15,-12 5-28-15,-8 3 37 16,-3 2 0-16,-24 3 0 16,-7-6 0-16,-6-1 24 15,8-9-18-15,3-9 34 16,10-8-22-16,7-7 5 0,7-6 21 15,5-2-43-15,0 0 13 16,0 0-7-16,0 0-7 16,0 0-18-16,19 0-46 15,10 0 30-15,7 0 32 16,8 7-31-16,1 8 9 16,5 6 24-16,-3 7-21 15,1 3 20-15,-6 10-34 16,-6 5-13-16,-8-2 26 15,-11 2-8-15,-9-1 11 16,-8-3 19-16,0-1-3 16,-19-3 3-16,-20-3 1 15,-9-3 23-15,-10-7 52 16,-4-8-25-16,-4-6 24 16,-2-8 7-16,7-3-27 0,2-6 11 15,6-13-18-15,9-4-21 16,8-2 15-16,10 4-31 15,13 4-4-15,4 5-7 16,6 3-7-16,3 5-53 16,0 4-98-16,29 0-166 15,7 0-306-15,0 0-993 0</inkml:trace>
  <inkml:trace contextRef="#ctx0" brushRef="#br0" timeOffset="1319">1106 1026 1200 0,'0'0'161'0,"0"0"-146"15,0 0 5-15,0 0 205 16,0 0-61-16,0 0-87 16,0 0-26-16,-10-8-1 15,7 8 41-15,-1-2-43 16,2 2-15-16,-1-3 11 16,3 3-29-16,-2 0 32 15,2 0 17-15,-3 0 2 16,3 0 1-16,0 0-3 15,0-2-22-15,0 2 5 0,0 0-35 16,0-3-12-16,0 1 0 16,14-5 9-16,8-7-18 15,3-3 9-15,6-6-23 16,-3 0 13-16,0-1-51 16,-9-1 36-16,-2 4 25 15,-8 2 17-15,-4 6 77 16,-5 3 13-16,0 4 37 15,0 6 31-15,0 0-93 16,0 0-51-16,0 21-1 16,0 17-30-16,0 7 20 15,0 10-19-15,5 0 0 16,2-2 11-16,-5-5-11 16,4-9-1-16,-4-6 9 0,-2-6-9 15,0-8 0-15,3-4-90 16,3-10-97-16,-3-5-138 15,2 0-305-15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48.3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 69 2067 0,'0'0'277'15,"0"0"-229"-15,0 0-22 16,0 0 165-16,0 0-13 16,147-65-106-16,-86 65-49 15,1 0 12-15,-6 18-3 16,-15 11-22-16,-15 9-10 15,-21 7-24-15,-5 1 6 16,-19 2-49-16,-24-6 30 16,-3-4 20-16,-7-8 17 15,2-8-1-15,7-7 1 16,4-7 0-16,10-3 25 16,13-5-10-16,15 0 17 0,2 0-32 15,2 0-2-15,32 0 1 16,7 5-18-16,13 10 19 15,1 10 0-15,3 11-6 16,-2 4-18-16,-3 10 24 16,-8 0 17-16,-8 0-8 15,-13-3-9-15,-15-6 2 16,-9-6 37-16,-11-8 20 16,-26-3 4-16,-10-12-12 15,-12-7 40-15,-2-5 10 16,-3 0-46-16,0-25 0 15,5-7-24-15,6-5-31 0,9 1-18 16,13 4-61-16,19 0-110 16,9 11-453-16,3 2-1655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46.7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15 783 1670 0,'0'0'234'0,"0"0"-197"16,0 0-25-16,0 0 87 15,0 0 31-15,0 0-60 16,-32-24-61-16,40 5-9 16,25-12 0-16,11-10-3 15,12-10-43-15,6-10-44 0,3-9-40 16,-7-5 30-16,-14-6 11 16,-13 5 64-16,-19 4 25 15,-12 12 6-15,0 12 42 16,-20 10 26-16,-8 13-8 15,-6 15 70-15,0 10-8 16,1 8-27-16,-3 42 31 16,-1 40-13-16,10 9 6 15,8 19-27-15,7 4-66 16,12-19 5-16,0 8-25 16,5-16-12-16,24-17 0 0,4-20-2 15,11-18-60 1,41-32-105-16,-13-8-208 0,-5-3-306 0</inkml:trace>
  <inkml:trace contextRef="#ctx0" brushRef="#br0" timeOffset="646">679 461 1709 0,'0'0'513'0,"0"0"-387"16,0 0 52-16,0 0 38 15,0 0-60-15,0 0-79 16,0 0-7-16,-141 125-31 16,124-72-18-16,8-6 1 0,9-4-22 15,0-8-1 1,14-9-63-16,8-9-56 0,9-15 17 16,0-2-16-16,-1-7 9 15,-1-22 26-15,-7-9 35 16,-8 0 25-16,-2 2 24 15,-7 11 17-15,-5 13 76 16,2 10-6-16,-2 2-31 16,3 12-8-16,0 19-9 15,6 1-14-15,-2 2-25 16,8-3 1-16,-1-7-1 16,3-8-8-16,2-11-16 15,1-5 2-15,-1-3-2 0,3-22 9 16,0-7-23-1,1-2 17-15,-1 0 13 0,-5 7 2 16,-3 11 6-16,-6 11 7 16,-3 5 8-16,-1 10 29 15,-4 23 6-15,0 9-10 16,0 4-4-16,0-1-36 16,-4-5 5-16,-1-12-5 15,5-8-9-15,0-11-1 16,0-9-17-16,0 0 18 15,0-9 1-15,5-21-18 16,12-10 17-16,2-2-14 16,2-1 13-16,1 3 4 15,0 8-3-15,-5 16 9 16,2 10 1-16,-2 6 10 0,-3 8 2 16,3 19 13-16,-2 12 6 15,-3 0 0-15,0 4-32 16,5-3-16-16,0-7-55 15,7-4-175-15,-4-8-26 16,-3-11-685-16</inkml:trace>
  <inkml:trace contextRef="#ctx0" brushRef="#br0" timeOffset="880">534 343 1770 0,'0'0'289'0,"0"0"-237"16,0 0-17-16,0 0 85 16,162-91 34-16,-112 73-114 15,-4 9-40-15,-5 6-132 16,1 3-112-16,-11 0-100 15,-12 0-1261-15</inkml:trace>
  <inkml:trace contextRef="#ctx0" brushRef="#br0" timeOffset="1006">981 119 1709 0,'0'0'487'0,"0"0"-442"15,0 0-44-15,0 0 7 16,192 13-8-16,-122 12-93 15,-9 0-520-15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49.0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 81 1640 0,'0'0'276'0,"0"0"-196"15,0 0 103-15,0 0 79 16,0 0-58-16,39 161-121 16,-36-112-28-16,-3-2-54 0,0-10 15 15,0-8-5 1,0-8-1-16,0-11 8 0,-8-7 2 15,-4-3 29-15,-2-3 3 16,6-24-40-16,3-11 3 16,5-9-3-16,0-8-12 15,5-4 7-15,20 4-6 16,8 4 9-16,10 9 11 16,4 12-20-16,6 10-2 15,2 10-10-15,24 10-129 16,-15 7-169-16,-11 13-333 0</inkml:trace>
  <inkml:trace contextRef="#ctx0" brushRef="#br0" timeOffset="399">730 84 1906 0,'0'0'601'0,"0"0"-500"16,0 0 106-16,0 0 35 16,-162-71-63-16,123 71-52 15,3 0-87-15,9 23 2 16,7 10-3-16,9 7-38 16,11 3 8-16,0-1-9 15,14-1 0-15,22-7-1 16,11-8-15-16,6-14-23 0,6-12-2 15,0 0-38-15,-6-12 21 16,-12-14-14-16,-10 2 46 16,-11 3 17-16,-9 10 18 15,-8 5 33-15,-3 6 38 16,0 0-53-16,2 20 1 16,4 12-12-16,5 4 1 15,4 0 21-15,4-9-38 16,6-3-9-16,3-8-19 15,13-16-138-15,-4 0-485 16,-6-3-1042-16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51.6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478 43 2147 0,'0'0'263'16,"0"0"-233"-16,0 0 108 15,0 0 111-15,0 0-97 16,0 0-117-16,-142-53-11 16,108 66 76-16,-5 16-51 15,-6 15-23-15,1 3 19 16,1 6-20-16,4 4 2 16,8 1-26-16,7 2 0 15,4 3 15-15,9 0-16 0,5 0 0 16,6 0 9-1,0-6-9-15,0-4-15 0,22-6-24 16,4-6 5-16,7-6 16 16,3-7-60-16,0-8 28 15,2-7 23-15,-2-5-35 16,3-8 6-16,-3 0 10 16,3 0 4-16,-6-11 36 15,-1-7-10-15,-5-5 16 16,-8 3 0-16,-7 1 7 15,-10-5 39-15,-2 3-8 16,0-2-4-16,-16 3 16 0,-18-1-49 16,-5 7 17-1,-9 5-9-15,2 5-8 0,-2 4-1 16,9 0-48-16,3 2-125 16,10 11-311-16,9-3-277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3:50.3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0 467 1724 0,'0'0'378'16,"0"0"-290"-16,0 0-64 0,0 0 183 15,0 0-6-15,0 0-119 16,0 0-48-16,87-75-34 16,-45 34 18-16,2-6-17 15,-4-6 11-15,-11 1 22 16,-3-3-1-16,-13 7 58 15,-1 7 16-15,-10 12-27 16,1 8 9-16,-3 16-38 16,0 5-17-16,0 8 14 15,0 34-47-15,0 18 22 16,4 16 22-16,-1 7-44 16,2-3 25-16,0-5-19 0,1-11-7 15,2-14 9-15,1-8-9 16,-1-11-29-16,4-9-44 15,10-10-250-15,-3-4-372 16,0-8-545-16</inkml:trace>
  <inkml:trace contextRef="#ctx0" brushRef="#br0" timeOffset="220">778 515 1976 0,'0'0'365'16,"0"0"-156"-16,0 0 91 15,0 0-48-15,0 0-132 16,0 0-69-16,22 127-44 16,-22-106-7-16,-2-1-49 15,2-2-182-15,0-6-343 16,2-7-380-16</inkml:trace>
  <inkml:trace contextRef="#ctx0" brushRef="#br0" timeOffset="392">1333 585 1930 0,'0'0'601'0,"0"0"-519"0,0 0 70 15,0 0-62-15,0 0-90 16,0 0-111-16,165-26-370 16,-123 25-127-16</inkml:trace>
  <inkml:trace contextRef="#ctx0" brushRef="#br0" timeOffset="497">1872 495 679 0,'0'0'0'16</inkml:trace>
  <inkml:trace contextRef="#ctx0" brushRef="#br0" timeOffset="699">2179 540 1545 0,'0'0'347'15,"0"0"-119"-15,0 0 87 16,0 0-79-16,0 0-70 16,0 0-84-16,0 0-54 15,9 113-1-15,-21-86-27 16,-10 4-42-16,-3-2-97 16,-17 12-225-16,12-11-261 15,-1-5-1104-15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8:58.06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2412 0,'0'0'370'16,"0"0"-290"-16,0 0 3 15,0 0 37-15,0 0-21 16,0 0-62-16,0 0-20 16,19 166 20-16,-7-96-35 15,-5 3-2-15,0 3 9 16,-5-6 6-16,-2 0-30 15,0-10 15-15,0-7-18 16,0-13 9-16,0-12-26 16,0-15 10-16,0-8 25 0,0-5 0 15,0 0 1 1,0-23-1-16,0-5-12 0,6-4-4 16,10-1 4-16,9 3-12 15,4 10 16-15,4 7-22 16,3 13 20-16,3 0-26 15,0 15-10-15,0 18 38 16,1 10 8-16,-13 1 11 16,-5 2 4-16,-15-3-9 15,-7-3 8-15,-15-2-14 16,-21-8 0-16,-9-6 41 16,-4-8-5-16,-2-12 24 15,1-4 12-15,4 0-39 16,8-20 3-16,4-4-36 0,15-6-1 15,16-3-19-15,20-22-193 16,28 7-428-16,8 0-1386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8:57.2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437 167 1557 0,'0'0'242'0,"0"0"-150"16,0 0-80-16,0 0 71 16,0 0 114-16,0 0-52 15,3-52-22-15,3 39-70 16,-6 0 31-16,0 0 44 16,0-1-33-16,0-4-16 15,-22 3-41-15,-6-1-7 16,-8 11 47-16,-6 1-60 15,-8 4-17-15,-6 7 46 16,3 24-46-16,0 14 9 16,10 5-10-16,11 11 0 15,11-1 4-15,16-1-4 0,5 0 0 16,3-9-15-16,28-10 15 16,14-10-31-16,11-15-36 15,2-15-37-15,3 0 21 16,-2-23-14-16,-10-14 52 15,-12-3 35-15,-9-2 20 16,-11 4 5-16,-9 9 72 16,-4 10 30-16,-4 9 40 15,0 10-67-15,0 0-48 16,0 10 0-16,0 20-42 16,0 11 11-16,0 6-11 15,0 3 0-15,7 0-7 16,13-8-1-16,11-6-91 0,24-9-159 15,-4-9-407-15,-7-13-454 16</inkml:trace>
  <inkml:trace contextRef="#ctx0" brushRef="#br0" timeOffset="230">1171 404 1702 0,'0'0'331'0,"0"0"-151"0,0 0 91 15,0 0-29-15,17 139-106 16,-17-103-69-16,0-1-32 16,-17 5-34-16,-8 3-1 15,-3 10-259-15,9-13-343 16,4-12-437-16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8:58.9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84 213 1443 0,'0'0'298'0,"0"0"-204"15,0 0-28-15,0 0 112 16,0 0 13-16,0 0-100 15,0 0-42-15,-20 0-9 16,20 0 4-16,6 0 42 16,2-3-31-16,1-2-9 0,-4-1 35 15,-2-2-22 1,-3 0-5-16,0-3 0 0,0 1-24 16,0-3 1-16,0 4-11 15,0-2 1 1,0 2 14-16,0-2-21 0,0 1-1 15,0 3-13-15,0-4 0 16,0 4-1-16,0-1 0 16,9 1 1-16,4 0-12 15,4-4 12-15,9 1 0 16,3 1 0-16,9-2-9 16,1 7-2-16,2 4 11 15,-2 0 0-15,-3 6-9 16,-7 25 20-16,-10 9-11 15,-16 11 0-15,-3 11 13 16,-17 6-10-16,-27 3-3 16,-9-4 0-16,-7-6 31 0,2-11-31 15,0-15 22-15,10-7 22 16,9-10-17-16,11-9 28 16,8-4-22-16,12-5-10 15,8 0 18-15,0 0-35 16,0 2-5-16,25 1-1 15,11 2 0-15,12 3 0 16,5-1-1-16,8-2 1 16,6 1 0-16,3-6 0 15,5 0-34-15,36 0-186 16,-15 0-355-16,-16-13-1256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8:59.6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0 698 2550 0,'0'0'118'0,"0"0"-118"16,0 0-3-16,0 0 3 16,198-55 62-16,-120 15-35 0,6-11-27 15,-9-2-19-15,-11-7 2 16,-16-3 10-16,-20-2 7 16,-15 0 59-16,-13-1-7 15,0 5 33-15,-19 12 31 16,-9 12-16-16,2 16 6 15,-1 21-22-15,-1 0-39 16,-2 48-20-16,-4 22-17 16,3 19-5-16,7 13 3 15,3 8 3-15,11 3-18 16,5-2 7-16,-2-8 2 16,2-12-1-16,-4-16-8 0,1-19-15 15,0-22 23-15,2-17-26 16,1-13 27-16,2-4 0 15,3-18 0-15,0-27-1 16,0-14-16-16,25-10 12 16,13-7 4-16,10 4-14 15,3 9 0-15,2 17-9 16,-9 16 16-16,-8 17 2 16,-7 13-13-16,-10 0 19 15,-11 16 9-15,-8 9-1 16,0 2 1-16,-5 4 10 15,-20-7-7-15,-6-3 14 16,0-6-19-16,0-6 5 16,6-6 12-16,6-3-23 15,5 0-1-15,8 0 0 0,6 0 1 16,0 5-2-16,0 10-13 16,15 8 14-16,12 9 0 15,6 4 0-15,6 1-6 16,9-4-52-16,5-3-128 15,11-2-154-15,34-13-248 16,-11-7-422-16,-12-8 112 0</inkml:trace>
  <inkml:trace contextRef="#ctx0" brushRef="#br0" timeOffset="436">1186 731 2192 0,'0'0'378'0,"0"0"-217"0,0 0 50 16,0 0 25-16,0 0-101 15,-171-76-69-15,135 76-18 16,6 17-38-16,2 19 7 16,11 9-2-16,12 5-15 15,5 1-9-15,10-1-9 16,30-10-41-16,7-7-3 15,6-11-57-15,2-12-23 16,-4-10-31-16,-10 0 1 16,-7-15 100-16,-12-10 65 0,-8-9 7 15,-7 0 64-15,-5 2 42 16,-2 1 48-16,0 10 36 16,0 12-76-16,0 9-7 15,0 6-62-15,-2 31-27 16,-2 18 14-16,-1 19-10 15,2 10 5-15,0 10 14 16,3 3-41-16,0 1 11 16,0-4-11-16,6-10 1 15,13-9-1-15,-2-16-54 16,0-19-62-16,-1-21-99 16,-1-8-389-16,-8-11-93 0</inkml:trace>
  <inkml:trace contextRef="#ctx0" brushRef="#br0" timeOffset="804">1471 620 876 0,'0'0'1639'15,"0"0"-1467"-15,0 0-140 16,0 0-11-16,0 0 82 15,94 165 9-15,-67-114-100 16,2-6-11-16,4-8-1 16,4-9-37-16,1-10-21 15,1-15-19-15,0-3 0 16,1-6 5-16,-6-23-33 0,-7-9 48 16,-5-2 41-16,-5 0 16 15,-8 7 64-15,-4 10 46 16,-5 12 36-16,0 11 26 15,0 0-121-15,0 24-7 16,0 8 28-16,0 6-3 16,5-1-45-16,7-2-24 15,2-4-42-15,8-6-40 16,29-3-165-16,-10-6-112 16,0-9-216-16</inkml:trace>
  <inkml:trace contextRef="#ctx0" brushRef="#br0" timeOffset="1198">2468 698 2158 0,'0'0'460'0,"0"0"-321"16,0 0 107-16,0 0-18 15,-161 22-85-15,133 2-71 16,6 3-17-16,11 3-55 15,11 0-7-15,0 2 5 16,17-4-13-16,16-6-31 16,9-3-71-16,-1-12-63 15,4-5-16-15,-6-2-13 0,-8 0 14 16,-6-19 113 0,-11-4 54-16,-6-6 28 0,-4 5 22 15,-4 6 103-15,0 11 107 16,0 7-36-16,0 0-58 15,-4 17-33-15,1 14-4 16,3 4-26-16,0 0-54 16,0 0-20-16,15-5 13 15,4-3-14-15,0-1-48 16,1-11-21-16,-6-3-141 16,-9-12-163-16,-1 0-256 15,-4 0-697-15</inkml:trace>
  <inkml:trace contextRef="#ctx0" brushRef="#br0" timeOffset="1399">2422 0 2138 0,'0'0'376'16,"0"0"-226"-16,0 0 73 15,0 0-38-15,0 0-68 16,0 0-89-16,0 0-28 16,111 183-66-16,-150-113-301 15,0-9-551-15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09:45.66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1609 0,'0'0'476'15,"0"0"-392"1,0 0-25-16,0 0 120 0,0 0 0 16,0 0-62-16,0 7-36 15,0-7 34-15,0 0-37 16,0 0-5-16,5 4 11 15,9-2-26-15,6 2 2 16,2 1-24-16,9 0-4 16,3 1 15-16,4-1-38 15,6 2-1-15,7 0 1 16,-1 1-9-16,3 5 10 16,-6-7-10-16,-7 5 0 15,-6-1 12-15,-12-2-12 0,-8-3-34 16,-14-5-63-1,0 0-152-15,0-11-448 0</inkml:trace>
  <inkml:trace contextRef="#ctx0" brushRef="#br0" timeOffset="737">1140 208 1629 0,'0'0'514'15,"0"0"-348"-15,0 0 62 16,0 0 60-16,0 0-91 16,0 0-95-16,0 0-17 15,0 5-32-15,0-5-25 16,0 0 2-16,0 0-18 16,0 0-5-16,3 0-7 15,3 0-61-15,2-11-91 16,1 0-373-16,-4-2-316 0</inkml:trace>
  <inkml:trace contextRef="#ctx0" brushRef="#br0" timeOffset="1167">1526 247 1888 0,'0'0'529'15,"0"0"-385"-15,0 0 114 16,0 0-42-16,0 0-104 15,0 0-58-15,0 0-53 0,-3-22-1 16,3 20-1-16,0-15-115 16,13 6-174-16,-1-4-453 0</inkml:trace>
  <inkml:trace contextRef="#ctx0" brushRef="#br0" timeOffset="1676">1881 274 1726 0,'0'0'803'16,"0"0"-536"-16,0 0-25 16,0 0-32-16,0 0-67 15,0 0-143-15,0 0-369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08.4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 2428 0,'0'0'556'0,"0"0"-511"16,0 0-28-16,0 0-4 15,0 0 32-15,205-3-5 16,-123 3-40-16,27 0-139 0,-20 11-200 16,-15 4-402-16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08.6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2410 0,'0'0'389'16,"0"0"-288"-16,0 0-86 16,0 0 57-16,174 43-33 0,-82-42-39 15,62-1-97 1,-21 0-452-16,-15-7-1616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08.01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555 6 990 0,'0'0'567'15,"0"0"-407"-15,0 0-34 16,0 0 4-16,0 0 95 16,0 0 21-16,-63-23-187 15,43 51-20-15,-5 12 32 0,-3 17-8 16,-5 21 4-16,-6 13-8 15,-1 13-18 1,1 0 29-16,-2 2-48 0,-1-3 1 16,2-7 16-16,8-12-38 15,1-8 14-15,2-10-15 16,10-14 0-16,5-14 8 16,3-14-8-16,2-11 0 15,9-7 16-15,0-6-16 16,0-6 17-16,0-29-17 15,20-20-40-15,5-19 18 16,9-13-41-16,0-15 24 16,7-27 15-16,-7 9-21 15,2-3 45-15,0 2-11 16,-2 34 11-16,2 1 51 0,0 23-15 16,1 24 28-16,1 23-8 15,4 16-32-15,6 10 17 16,2 37-15-16,3 22-2 15,-4 16 58-15,-3 12-64 16,-7 4-9-16,-6-3 21 16,-8-8-29-16,-2-10 7 15,-3-9-8-15,-4-13 0 16,-5-14-11-16,0-5 4 16,-3-12-83-16,-1-4-55 15,-2-11-144-15,-3-5-327 16,-2-7-509-16</inkml:trace>
  <inkml:trace contextRef="#ctx0" brushRef="#br0" timeOffset="211">254 679 2179 0,'0'0'369'15,"0"0"-287"-15,0 0-25 16,0 0 113-16,0 0-34 16,165 2-59-16,-84-2-72 15,8-2-5-15,39-2-81 16,-22 4-286-16,-16 0-751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09.7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807 939 1637 0,'0'0'320'15,"0"0"-151"-15,0 0 61 16,0 0 6-16,-142-128-30 15,98 115-30-15,-6 13-108 16,-6 0-30-16,-5 34 27 0,2 18-13 16,3 15 5-16,15 7-34 15,12 1-14 1,21-5 9-16,8-10-18 16,17-12-33-16,27-10 1 0,12-18-49 15,8-12-4-15,4-8-54 16,-5-13 18-16,-1-25 42 15,-11-5 0-15,-15 1 44 16,-9 1 35-16,-10 11 36 16,-8 14 75-16,-9 10 32 15,0 6-35-15,0 0-37 16,0 28-69-16,-6 9 4 16,0 6 20-16,6 4-25 15,0-5-2-15,17-1-104 16,34-3-151-16,-7-12-379 0,-5-11-644 15</inkml:trace>
  <inkml:trace contextRef="#ctx0" brushRef="#br0" timeOffset="191">1157 1093 2138 0,'0'0'373'16,"0"0"-250"-16,0 0-93 15,0 0 127-15,0 0 4 16,164 0-101-16,-99 0-45 16,5 0-15-16,5 0-69 15,8 0-94-15,-19 7-461 0,-18-2-675 16</inkml:trace>
  <inkml:trace contextRef="#ctx0" brushRef="#br0" timeOffset="392">1458 892 2246 0,'0'0'356'0,"0"0"-255"16,0 0-64-16,0 0 110 16,-16 142-16-16,16-83-67 15,0-2-44-15,0 3-20 16,0-2-23-16,14-3-159 15,13 8-45-15,-1-15-366 16,-4-15-396-16</inkml:trace>
  <inkml:trace contextRef="#ctx0" brushRef="#br0" timeOffset="909">1983 399 2148 0,'0'0'648'15,"0"0"-567"-15,0 0-80 16,0 0 43-16,0 0 122 0,19 164-76 16,-10-97-60-16,4 11 2 15,1 1-32-15,0 3 0 16,1-2 10-16,-5-4-10 15,2-8 0-15,-5-9-8 16,3-13-17-16,-8-16-1 16,3-12-40-16,-2-14 8 15,1-4 40-15,-2-2-31 16,6-26-7-16,6-7-3 16,6-4 21-16,6 3 29 15,3 0-40-15,5 14 6 16,0 9 41-16,-1 13-17 15,4 0 10-15,1 18 9 0,4 18 40 16,-2 1 75 0,-13 6-91-16,-7 2-18 0,-20-1 54 15,0 1-17-15,-20-8-4 16,-19-6-18-16,-11-8 9 16,-1-7 66-16,-2-11-68 15,4-5 14-15,1-2 9 16,12-24-36-16,8-7-5 15,8-5-10-15,20-2-52 16,14-17-66-16,28 9-440 16,3 8-476-16</inkml:trace>
  <inkml:trace contextRef="#ctx0" brushRef="#br0" timeOffset="3397">74 3 1285 0,'0'0'614'16,"0"0"-484"-16,0 0-91 16,0 0 87-16,0 0 47 15,0 0-82-15,0 0-66 16,-64 102-25-16,55-62-95 15,9 6-158-15,0-11-69 16,4-12-629-16</inkml:trace>
  <inkml:trace contextRef="#ctx0" brushRef="#br0" timeOffset="3527">222 0 1835 0,'0'0'363'0,"0"0"-289"15,0 0-11-15,-42 182 37 16,22-98-100-16,1-4-364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18.5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14 216 2385 0,'0'0'157'0,"0"0"-157"16,0 0 0-16,0 166 186 15,0-83-26-15,0 7-63 16,0 5-67-16,0 2 7 0,-2-8 23 16,2-4-60-16,-3-7 0 15,-1-4-7-15,1-10-17 16,1-10-16-16,2-18-86 15,0-13 38-15,0-18 46 16,0-5-4-16,0-14 17 16,17-27-8-16,7-11-5 15,5-5 10-15,4-2-26 16,4 6 22-16,-1 11 27 16,3 12-3-16,-3 14 12 15,0 14 15-15,0 2 21 16,-2 10 22-16,0 20 24 15,-3 9-3-15,-7 2 54 16,-4 4-57-16,-11-1-52 16,-9-7 15-16,-4-2-17 0,-28-5 9 15,-14-7-18-15,-7-8-12 16,0-8 4-16,-2-7-5 16,7 0-69-16,1-25-73 15,13-4-153-15,10-1-348 0</inkml:trace>
  <inkml:trace contextRef="#ctx0" brushRef="#br0" timeOffset="293">832 0 1045 0,'0'0'1390'0,"0"0"-1291"16,0 0-82-16,0 0 60 15,0 0 85-15,0 0-60 16,0 0-74-16,47 115-28 15,-45-71-10-15,2 22-110 16,1-7-401-16,-2-11-548 0</inkml:trace>
  <inkml:trace contextRef="#ctx0" brushRef="#br0" timeOffset="465">1086 45 1551 0,'0'0'1115'0,"0"0"-973"16,0 0-126-16,0 0-8 15,0 0-8-15,0 179-3 16,0-111-377-16,0-8-893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04.4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7193 173 2092 0,'0'0'290'16,"0"0"-226"-16,0 0 56 16,0 164 74-16,0-92-8 15,0 9-133-15,0 5-31 0,0-4 17 16,0 2-39-16,8-10-8 15,1-8-175-15,4-11-171 16,-4-18-152-16,-4-13-1401 0</inkml:trace>
  <inkml:trace contextRef="#ctx0" brushRef="#br0" timeOffset="779">6989 621 1758 0,'0'0'249'16,"0"0"-204"-16,0 0-23 0,0 0 44 15,193-28 52-15,-129 28-78 16,-5 0-32-16,-1 8 81 16,-10 17 19-16,-12 7-59 15,-9 6 42-15,-6 8-61 16,-4 1 17-16,-7-2-46 15,2-4 25-15,2-6 11 16,-1-8-37-16,4-7-73 16,2-7 46-16,4-9-104 15,4-4 72-15,5-2-84 16,-1-26 90-16,-2-6 13 16,-3-9 7-16,-1 0 22 15,-6 0 11-15,-5 8 31 16,-2 13 105-16,-9 9 35 0,-3 13-36 15,0 0-32-15,0 22-46 16,0 14 28-16,0 3-15 16,0 2-59-16,2-3 0 15,15-8-11-15,5-5-39 16,12-7 28-16,2-8-29 16,5-10 1-16,-2 0-19 15,1-8 2-15,-6-17 3 16,-2-8-20-16,2-4 52 15,-3-3 3-15,-2-3 17 16,-7 8 1-16,-3 10-2 16,-5 12 9-16,-6 13-2 15,-3 0 16-15,-1 25 9 0,-4 13 37 16,0 0-54 0,0 1 12-16,0-6-1 0,3-5-24 15,2-9 0-15,0-8-5 16,1-9-8-16,-6-2-8 15,3 0 20-15,0-20-35 16,-1-10 24-16,7-4-31 16,2-5 8-16,3-3 0 15,8 1 17-15,0 7 6 16,6 6 0-16,3 7 12 16,-6 14-2-16,-3 7 11 15,-5 5 32-15,-8 25 30 0,-4 11-22 16,-5-1 30-1,0 2-52-15,0-4-7 0,0-6-10 16,0-6-10-16,0-8-27 16,0-7-85-16,0-5-104 15,12-6-109-15,-2 0-201 0</inkml:trace>
  <inkml:trace contextRef="#ctx0" brushRef="#br0" timeOffset="1305">8992 658 1998 0,'0'0'377'0,"0"0"-236"0,0 0 99 16,-147 30 75-16,101-4-138 15,10 6-107-15,11 1-16 16,11 0-54-16,14-3-1 15,0-3-1-15,17-2-56 16,17-4-68-16,5-12-88 16,3-3-31-16,0-6-42 15,-4 0-12-15,-6-18 153 16,-10-12 103-16,-8-5 40 16,-9-6 3-16,-5 4 59 15,0 1 129-15,0 12 89 16,0 9-29-16,0 15-4 15,0 0-81-15,-3 22-106 0,-2 22 18 16,-1 17-14-16,6 17-34 16,0 10 39-16,0 13-66 15,17 7 73-15,14 10 17 16,2 0-69-16,-2-3 6 16,-9-7-26-16,-11-12 0 15,-11-16 35-15,0-17-36 16,-30-16 0-16,-15-14 6 15,-8-16 3-15,-3-12-9 16,0-5 0-16,3-19 0 16,9-23 6-16,11-9-6 15,13-16-13-15,20-6-7 0,5-13-59 16,79-40-56 0,-6 20-410-16,-3 10-1060 0</inkml:trace>
  <inkml:trace contextRef="#ctx0" brushRef="#br0" timeOffset="-1720">3027 551 1422 0,'0'0'192'0,"0"0"-143"16,0 0-7-16,0 0 28 16,0 0 1-16,-5-146 11 15,30 113-66-15,6 1 6 0,5 4 46 16,5 3-10 0,5 5 27-16,-5 10-30 0,2 10-11 15,-13 0-1-15,-7 32-43 16,-15 21 0-16,-8 19 20 15,-25 14-19-15,-25 12 14 16,-15-2-15-16,-5-9 0 16,4-14 6-16,4-17-6 15,11-19 0-15,15-14 19 16,14-10 8-16,10-11 26 16,12-2-18-16,0 0-22 15,7-13 18-15,23-7-31 0,10-1 0 16,4 2 2-16,6 6-1 15,3 6 14-15,0 2-14 16,3 5 0-16,9 0 15 16,3 0-16-16,48 2-151 15,-17 6-192-15,-15-3-859 0</inkml:trace>
  <inkml:trace contextRef="#ctx0" brushRef="#br0" timeOffset="-1351">4338 808 1564 0,'0'0'215'0,"0"0"-161"16,0 0-7-16,171-114-16 15,-104 59-3-15,8-8 11 16,-2-10-38-16,-3-5-1 15,-15-5-6-15,-16 0 6 16,-19 6 25-16,-20 5-5 16,0 17 96-16,-17 18 32 15,-13 19 13-15,-6 18-26 16,-4 8-48-16,-4 45-32 16,-2 22 51-16,5 17-61 15,7 15-17-15,12 3 33 16,11 0-46-16,11-7 8 15,0-12-23-15,17-11 0 0,14-20-12 16,10-15-27-16,7-17-87 16,32-23-32-16,-10-5-316 15,-8 0-145-15</inkml:trace>
  <inkml:trace contextRef="#ctx0" brushRef="#br0" timeOffset="-653">5455 563 1652 0,'0'0'355'0,"0"0"-180"0,0 0 1 16,0 0 102 0,-185-20-77-16,136 35-86 0,-2 14-25 15,10 12-53-15,7 2 11 16,15 5-48-16,12-1 2 15,7-5-4-15,12-3-11 16,24-10-56-16,8-8-3 16,9-8-67-16,0-13 23 15,1 0-52-15,-4-13 31 16,-5-15 51-16,-8-4 3 16,-13 0 79-16,-4 1 4 15,-11 10 66-15,-4 12 65 16,-5 9-10-16,0 0-57 0,0 9 5 15,0 19-39 1,0 3-24-16,0-4 16 0,0-5-22 16,2-7-1-16,20-9-33 15,0-6-20-15,7 0 39 16,-1-13-56-16,-3-17 8 16,-1-3 53-16,0 1-14 15,-7 4 24-15,-4 8 0 16,-7 15 20-16,-3 5 35 15,-3 5-45-15,0 26 12 16,0 6 32-16,0 3-54 16,0-3 0-16,0-6-6 15,0-5 0-15,0-12-10 16,0-4-20-16,0-10 14 16,0 0 14-16,2-5 14 0,10-25-12 15,1-9-3-15,10-7 9 16,7-5-10-16,1 3 10 15,5 9 0-15,-2 8 3 16,-1 14 7-16,1 17 4 16,-7 0 26-16,-1 23 65 15,-6 13-40-15,-4 10 38 16,-8 0-65-16,-3-4 3 16,2-3-2-16,1-7-39 15,1-11-32-15,4-2-77 16,3-14-132-16,1-5-331 15,-8 0-824-15</inkml:trace>
  <inkml:trace contextRef="#ctx0" brushRef="#br0" timeOffset="-418">5231 521 791 0,'0'0'1046'0,"0"0"-890"15,0 0-136-15,0 0 59 16,106-157 70-16,-53 115-100 16,-2 3-49-16,-1 7-22 15,1 2-136-15,-15 10-55 0,-11 3-389 0</inkml:trace>
  <inkml:trace contextRef="#ctx0" brushRef="#br0" timeOffset="-293">5667 99 1521 0,'0'0'298'16,"0"0"-118"-16,0 0 26 16,0 0-54-16,143 80-94 15,-41-45-58-15,-10-8-222 16,-5-4-379-16</inkml:trace>
  <inkml:trace contextRef="#ctx0" brushRef="#br0" timeOffset="6710">62 2810 1543 0,'0'0'174'0,"0"0"-125"0,0 0 27 16,172-8 50-16,-121-11 49 15,-1-9-79-15,-8-2-74 16,-9-3 13-16,-13-4 23 16,-14-1 34-16,-6-3 19 15,0 2-52-15,-26 1 9 16,-12 8 5-16,-10 12 29 15,-8 14 16-15,-5 4-60 16,3 29 27-16,1 24 10 16,13 17-22-16,13 10-6 15,14 1-34-15,17-6-18 16,0-7 14-16,29-10-29 16,15-13-8-16,11-13 7 0,12-9-71 15,37-23-133 1,-15 0-350-16,-8-5-319 0</inkml:trace>
  <inkml:trace contextRef="#ctx0" brushRef="#br0" timeOffset="6996">729 2547 892 0,'0'0'1657'0,"0"0"-1397"16,0 0-213-16,0 0 36 15,0 0 35-15,19 163-20 16,3-108-67-16,7 1-22 0,2-4-3 16,5-10-6-16,3-6 0 15,-6-11 13-15,-3-11-13 16,-10-8-6-16,-4-6-6 16,-1-13 12-16,-4-24 0 15,-3-16-7-15,4-12 7 16,-2-10-8-16,-1-2-56 15,5 3-72-15,6 3-141 16,-1 21-307-16,-5 20-427 0</inkml:trace>
  <inkml:trace contextRef="#ctx0" brushRef="#br0" timeOffset="7656">1270 2867 1670 0,'0'0'285'0,"0"0"-206"16,0 0-39-16,142 4 53 16,-89-17 77-16,5-12-72 15,-5-4-91-15,-5-3-6 16,-11-2-1-16,-15-4 14 16,-16-2 64-16,-6 4-4 15,-6 1-11-15,-28 11 32 16,-8 6-2-16,-5 13 26 15,0 5 16-15,-1 10-65 0,12 21-7 16,7 16-30 0,16 6-13-16,13 2-2 0,0 2-18 15,11-3-1 1,20-10-11-16,8-4 11 0,6-12-26 16,2-11-43-16,0-12-19 15,1-5 23-15,-6-5-28 16,-1-20 49-16,-5-9-17 15,-5-5 9-15,-2 4 41 16,-10 8 1-16,-6 6 11 16,-6 14 34-16,-5 7-28 15,-2 0 15-15,0 25 28 16,0 3-3-16,0 3-1 16,0 3-31-16,-2-6 2 15,-5-3-2-15,5-8-14 16,-1-6 0-16,3-10-17 15,0-1 10-15,0 0 1 0,0-22-47 16,9-8 44-16,11-7 0 16,4-4 2-16,5-1-1 15,0 2 7-15,0 8 1 16,-7 8 6-16,0 17 10 16,-5 7 31-16,0 5 44 15,-6 24-18-15,1 12 20 16,-4 2-45-16,-1 2-6 15,2-1-3-15,6-3-38 16,-1-8 4-16,1-8-5 16,2-8-29-16,3-10-86 0,3-7-196 15,-4-5-343 1,-4-14-1172-16</inkml:trace>
  <inkml:trace contextRef="#ctx0" brushRef="#br0" timeOffset="7886">2416 2036 2126 0,'0'0'533'15,"0"0"-482"-15,0 0-27 16,0 0 152-16,0 0-73 0,0 0-83 15,0 0-20-15,48 62-90 16,-34-27-154-16,-3-6-361 16,0-8-519-16</inkml:trace>
  <inkml:trace contextRef="#ctx0" brushRef="#br0" timeOffset="8024">2416 2036 1943 0,'162'-72'619'0,"-162"72"-542"16,0 3-41-16,5 18 92 16,4 15-128-16,-1 27-53 15,-1-8-409-15,-5-5-856 0</inkml:trace>
  <inkml:trace contextRef="#ctx0" brushRef="#br0" timeOffset="9868">4939 2956 1275 0,'0'0'923'15,"0"0"-753"-15,0 0-109 16,0 0 28-16,0 0 143 16,0 0-72-16,0 0-84 15,-37 163 3-15,15-111-77 16,-9 9-2-16,-5 4-12 15,-9 19-197-15,9-20-339 16,8-16-873-16</inkml:trace>
  <inkml:trace contextRef="#ctx0" brushRef="#br0" timeOffset="11066">6368 2270 1532 0,'0'0'239'0,"0"0"-184"16,0 0-29-16,0 0 86 16,0 0 59-16,0 0 13 15,-12 206-44-15,7-108-21 16,2 7-29-16,-1 1-37 15,2-11 1-15,2-7 10 16,0-16-63-16,0-11 12 16,0-13-12-16,0-15 5 15,0-11-2-15,0-11-4 0,0-9-10 16,0-2 2-16,0 0-2 16,0-22-26-16,0-17-33 15,2-9 22-15,-2-12 30 16,0-10 1-16,0-7 16 15,0-9-2-15,-8-9-13 16,-3-3 15-16,3 0-9 16,5 10 9-16,3 10-1 15,0 18 10-15,22 15-9 16,12 15 36-16,10 15-34 16,9 13 36-16,7 2-8 15,3 11-6-15,-1 17 16 16,-4 10-34-16,-7 3 11 0,-15 3-10 15,-14 7-5 1,-10-4-4-16,-12 2 4 0,-4 3-2 16,-26-7 27-16,-6-8-26 15,-9-3 8-15,1-12-1 16,1-10-2-16,7-4 11 16,9-8-3-16,7 0 5 15,8 0 28-15,10 0-35 16,2-8 6-16,2 3-18 15,23 0-24-15,11 5 10 16,10 0-26-16,-2 15-2 16,3 16 24-16,-1 4-9 15,-7 7 15-15,-6 2 11 16,-11 8-21-16,-8 0 21 16,-14 1-11-16,0-5 12 0,-14-3 36 15,-19-6-15-15,-9-5 12 16,-11-12 15-16,-3-4-24 15,-3-13 36-15,3-5-16 16,6 0-15-16,3-10 28 16,8-13-42-16,6-4 9 15,9 1-9-15,12-1-15 16,9 1-1-16,3 7-77 16,39-4-147-16,10 7-125 15,8 2-355-15</inkml:trace>
  <inkml:trace contextRef="#ctx0" brushRef="#br0" timeOffset="11263">7763 2835 2174 0,'0'0'290'0,"0"0"-211"15,0 0-38-15,155-7 17 16,-96 7-58-16,24 0-125 16,-10 0-336-16,-11 10-305 0</inkml:trace>
  <inkml:trace contextRef="#ctx0" brushRef="#br0" timeOffset="11442">7746 3202 3 0,'0'0'2340'0,"0"0"-2020"15,0 0-223-15,0 0 13 16,0 0 11-16,0 0-60 16,264 9-61-16,-139-16-191 15,-9-2-438-15</inkml:trace>
  <inkml:trace contextRef="#ctx0" brushRef="#br0" timeOffset="12264">9729 2033 1324 0,'0'0'273'0,"0"0"-151"16,0 0 5-16,0 0 39 16,0 0 119-16,0 0-120 15,0 0-95-15,-42-45 1 16,23 71-50-16,-3 10 4 15,-4 6-7-15,4 6-18 16,10-1-132-16,12 3-221 16,4-11-157-16,15-14-814 0</inkml:trace>
  <inkml:trace contextRef="#ctx0" brushRef="#br0" timeOffset="12440">9919 2042 1580 0,'0'0'283'0,"0"0"-79"16,0 0 11-16,0 0-62 15,0 0-27-15,0 0-72 16,-145 110-54-16,116-52-32 16,15 23-198-16,12-14-241 15,2-9-733-15</inkml:trace>
  <inkml:trace contextRef="#ctx0" brushRef="#br0" timeOffset="12899">10633 2725 1899 0,'0'0'301'16,"0"0"-242"-16,0 0 69 0,0 0 93 15,0 0-14 1,-162-86-96-16,100 102-68 0,1 23 22 16,6 15 12-16,7 6-56 15,17-1 0-15,21 2-21 16,10-6 2-16,16-3-2 15,26-13-26-15,16-12-55 16,7-9-56-16,2-16-48 16,-4-2-6-16,-4-9 15 15,-6-24 32-15,-11-6 82 16,-12 0 55-16,-7 1 7 16,-15 8 137-16,-5 10 47 15,-3 13 18-15,0 7-45 16,-11 13-80-16,-5 21 34 15,1 9-48-15,8 5-30 0,7-2-26 16,0-2-7-16,22-4-69 16,38-5-191-16,3-7-389 15,-8-16-280-15</inkml:trace>
  <inkml:trace contextRef="#ctx0" brushRef="#br0" timeOffset="13118">11377 2835 2076 0,'0'0'574'0,"0"0"-525"0,0 0 54 16,154-33 93-16,-86 25-112 16,9-1-38-16,7 2-46 15,6 7-8-15,-5 0 7 16,-3 0-183-16,-5 10-165 15,-15 6-301-15,-28 1-1095 0</inkml:trace>
  <inkml:trace contextRef="#ctx0" brushRef="#br0" timeOffset="13332">11456 3072 2105 0,'0'0'478'0,"0"0"-466"0,0 0 5 16,0 0 138-16,176 0-85 15,-98 0-40-15,6-5-18 16,2 2-5-16,-5 3-14 16,-3 0-25-16,17 0-169 15,-22 12-310-15,-12-4-297 0</inkml:trace>
  <inkml:trace contextRef="#ctx0" brushRef="#br0" timeOffset="13561">11956 2315 2221 0,'0'0'246'15,"0"0"-164"-15,-17 209-11 16,3-98 134-16,-3 2 1 16,0-1-107-16,0-5-63 15,6-10-6-15,3-9-30 16,3-5-87-16,5 4-170 16,0-21-416-16,0-21-869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23.2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0 172 2167 0,'0'0'277'16,"0"0"-151"-16,0 0-105 16,0 0 35-16,0 0 156 15,162 0-52-15,-73-14-67 0,17-1 22 16,12-1-76-16,29-3 8 16,40-1-16-16,34-5-15 15,4 2 10-15,-37 7 1 16,-52 3-8-16,-52 8 19 15,-14 3-38-15,5-1 0 16,0 3-9-16,4 0-35 16,1 0-110-16,-18 3-332 15,-18-1-248-15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23.53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2194 0,'0'0'353'16,"0"0"-332"-16,0 0 6 15,0 0-27-15,0 0 0 16,0 0-223-16,0 0-545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23.6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2320 0,'0'0'532'0,"0"0"-472"0,0 0-41 16,0 0 138-1,0 0-157-15,0 0-372 0,0 0-1791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21.27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611 274 1744 0,'0'0'252'0,"0"0"-30"0,0 0-179 16,0 0 35-16,0 0 103 15,0 0-35-15,-16 158-46 16,10-87-40-16,4 1-18 16,-3-3 37-16,1 3-63 15,4-10-1-15,0-10 20 16,0-4-35-16,0-12 0 16,0-9-21-16,0-6-132 15,0-16-75-15,9-5-338 16,-9 0-330-16</inkml:trace>
  <inkml:trace contextRef="#ctx0" brushRef="#br0" timeOffset="223">0 316 1640 0,'0'0'518'16,"0"0"-331"-16,0 0-104 15,0 0-9-15,0 0 46 16,0 0 3-16,0 0 7 16,169-40-98-16,-70 30-17 15,17 0 8-15,3 0-22 16,4 7-2-16,33 3-132 16,-30 8-195-16,-29 12-259 0</inkml:trace>
  <inkml:trace contextRef="#ctx0" brushRef="#br0" timeOffset="457">1156 534 2009 0,'0'0'287'0,"0"0"-198"16,0 0 67-16,-2 156 9 15,2-102-35-15,0 1-64 16,0-5-30-16,0-8-35 16,0-3-2-16,5-10-10 15,9-12-116-15,13-17-165 0,-1 0-250 16,-4-2-282-16</inkml:trace>
  <inkml:trace contextRef="#ctx0" brushRef="#br0" timeOffset="574">1161 427 1661 0,'0'0'274'0,"0"0"-194"15,0 0-80-15,0 0-91 16,0 0-401-16</inkml:trace>
  <inkml:trace contextRef="#ctx0" brushRef="#br0" timeOffset="1377">1511 605 1373 0,'0'0'309'15,"0"0"-172"-15,0 0-13 16,0 0 119-16,2 144-87 16,-2-112-83-16,0-6-58 15,0-4-5-15,-2-10-10 16,-2-2 0-16,1-8 0 15,3-2-7-15,-2 0 1 16,2-19-46-16,0-14-7 16,0-6 13-16,19 0 32 0,7 1-4 15,4 6 18 1,3 10 22-16,4 9-22 0,-1 10 37 16,3 3 45-16,-3 3 35 15,0 21-20-15,-5 7-51 16,-2 3-13-16,-10 5 56 15,-2 1-78-15,-4 0 16 16,-1-5-27-16,-3-5 0 16,-2-7 8-16,-1-5-8 15,0-9-26-15,-1-6 6 16,7-3-48-16,5-3 6 16,5-24 17-16,11-18-32 15,9-12-11-15,8-14-33 16,11-9 87-16,4-6-12 15,2-5-1-15,-4 5 5 0,-9-1 32 16,-13 11 10-16,-13 14 130 16,-11 14-6-16,-14 16 57 15,-3 12-3-15,0 10-44 16,-5 4 22-16,-12 6-71 16,-5 0-49-16,-7 28 6 15,5 15-32-15,-2 15-10 16,6 10 5-16,6 7 10 15,9 3-23-15,5-1 8 16,0-1 0-16,0-8-1 16,0-6 1-16,0-11-1 15,5-8 1-15,4-15-50 16,-4-11-20-16,5-12-9 0,-3-5 1 16,8-4 78-1,1-23-24-15,12-5 24 0,3-6-14 16,0 5 22-16,2 9-16 15,-3 9 1-15,-4 9 7 16,-1 6 31-16,-3 6-1 16,3 18 14-16,-3 7 72 15,-2 2-98-15,-3-4 37 16,-3-4-54-16,-4-7-1 16,-1-5 15-16,-1-6-15 15,1-7-133-15,-1 0-55 16,-2-18-137-16,-6-4-363 0</inkml:trace>
  <inkml:trace contextRef="#ctx0" brushRef="#br0" timeOffset="1568">1494 206 2367 0,'0'0'293'16,"0"0"-293"-16,0 0-51 16,142-118 50-16,-37 78-59 15,-16 10-251-15,-12 12-575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09:50.18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36 1443 0,'0'0'301'0,"0"0"-193"16,0 0-84-16,0 0 111 15,0 0 40-15,0 0-57 16,0 0-47-16,14 6 9 16,-4-6 36-16,-5 0-40 15,2 0-8-15,0 0 17 16,1 0-19-16,1 0-6 16,1-6-27-16,2 1-11 15,2 3 20-15,3-3-41 16,2 2 10-16,3-2 12 0,0 1-21 15,4-2 8 1,-6 3-9-16,2 3 0 0,-3 0 20 16,-2 0-21-16,0 0 0 15,-1 0 5-15,1 0-4 16,3 0 16-16,-4 0-16 16,4 0 9-16,2 0 10 15,-3 0-20-15,3 3 0 16,-1-3 8-16,-5 3-7 15,0-3 0-15,-1 0 0 16,-1 0 0-16,-3 3 32 16,0-3-27-16,-2 2 9 15,-1 0 3-15,1 1-3 16,-2-3 1-16,5 2-10 16,-2-2-5-16,2 3 19 0,0-1-13 15,-4 1-7-15,-1-1 17 16,0-2-11-16,-5 3 0 15,-2-1-6-15,0-2-47 16,0 0-172-16,-11 0-1033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28.0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1043 1835 0,'0'0'291'0,"0"0"-207"0,0 0-43 16,0 0 153-16,0 0-19 16,0 0-112-16,0 0-3 15,36-12-41-15,-6-21-10 16,6-7 1-16,0-14-9 15,4-9-1-15,-3-8-5 16,-5-15 5-16,-1-10 10 16,-5-10-10-16,-7-4-1 15,-6 3 1-15,-1 11 0 16,0 21 34-16,-5 24 42 16,5 21 20-16,-2 23 10 0,7 7-91 15,3 13 44-15,8 29 17 16,3 18-19-16,-1 16-6 15,6 11-29-15,-2 8 2 16,-1-1 21-16,1-2-45 16,0-5 1-16,-1-5-1 15,-3-7 0-15,4-7 0 16,-6-5-10-16,-3-10-50 16,-2-6-90-16,-10-3-234 15,-1-12-258-15,-10-12-606 0</inkml:trace>
  <inkml:trace contextRef="#ctx0" brushRef="#br0" timeOffset="252">158 811 1813 0,'0'0'720'0,"0"0"-622"16,0 0-84-16,0 0-8 16,0 0 134-16,0 0 17 15,0 0-69-15,165 0-75 16,-87 0-11-16,6 0-2 16,5 0-139-16,28-12-145 0,-23 1-427 15,-15 2-1116-15</inkml:trace>
  <inkml:trace contextRef="#ctx0" brushRef="#br0" timeOffset="707">978 0 1803 0,'0'0'327'0,"0"0"-182"16,0 0 70-16,0 0 85 16,0 0-108-16,0 0-122 15,0 0-3-15,14 0 22 16,8 19-23-16,7 0 4 15,5 7-42-15,-1 1 19 16,3 3-37-16,3 8 4 16,3 4 33-16,3 6-47 15,-4 8 0-15,3 3 20 16,-3 10-10-16,-5 1 16 16,-9 5-13-16,-8 0-1 15,-7 3 17-15,-12 0-29 16,-3 1 0-16,-28-8 18 15,-10 1-18-15,-2-10 0 0,2-9-20 16,5-11-9 0,5-12 20-16,14-9-81 0,12-21-82 15,5 0-351-15,0 0-631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24.8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88 324 1287 0,'0'0'274'0,"0"0"-89"16,0 0-65-16,0 0-16 0,0 0 43 16,0 0 39-16,-26 188-14 15,26-100-86-15,0 4-44 16,0 0 7-16,-5-7-2 16,2-7 4-16,-5-10-37 15,2-8-13-15,1-15 17 16,0-13-17-16,1-9-1 15,4-15 0-15,0-8 1 16,0 0-1-16,0-24-24 16,0-18-35-16,11-15 0 15,-5-11-36-15,-3-9 43 16,-3-12 17-16,0-6-5 0,-6-7 15 16,-8-5-9-1,3 2 34-15,5 4 12 0,6 11-11 16,0 17 21-16,21 15-8 15,8 21 19-15,14 14 13 16,1 13-19-16,12 10 3 16,3 2 22-16,2 24-51 15,0 11 41-15,-2 9-26 16,-9 4 1-16,-10 3 12 16,-16 4-28-16,-18-2 15 15,-6 1-5-15,-20-3-2 16,-24-3-10-16,-18-8 1 15,-1-4 0-15,-5-12-2 0,10-9-13 16,10-12-13-16,14-5-24 16,18 0-81-16,16-11-85 15,9-8-108-15,13-4-648 16</inkml:trace>
  <inkml:trace contextRef="#ctx0" brushRef="#br0" timeOffset="313">1348 0 1743 0,'0'0'300'15,"0"0"-191"-15,0 0 75 16,-200 156 24-16,130-30-44 16,6 34-10-16,17 14-50 15,25-24-17-15,22-40 24 16,0-37-75-16,16-13-15 16,21 6 10-16,7-1-31 15,18-1-7-15,6-18-98 16,36-15-188-16,-15-16-254 15,-14-10-528-15</inkml:trace>
  <inkml:trace contextRef="#ctx0" brushRef="#br0" timeOffset="1132">1985 344 2011 0,'0'0'358'0,"0"0"-257"16,0 0-35-16,0 0 136 0,-17 181-33 15,17-109-76-15,0 6-25 16,0-6-53-16,3-4-9 15,9-4 20-15,0-8-26 16,3-11 0-16,-1-8-71 16,-2-14-101-16,1-11-34 15,-2-12-74-15,1 0 27 16,-2-23 41-16,-1-14-76 16,-9-11 80-16,0-7 120 15,0-8 69-15,-9-7 19 16,-8-7 0-16,-2-7 71 15,-3-1 73-15,5 2 7 16,9 7-20-16,8 12-15 0,0 13 47 16,11 16 52-1,25 12-111-15,12 10-2 0,10 8-2 16,4 5-21-16,2 0-13 16,0 5-38-16,-8 16-16 15,-9 5 33-15,-7 1-45 16,-18 6 27-16,-12 1 18 15,-10 2-6-15,0 1 6 16,-27 1-30-16,-9-6-6 16,-6 1 16-16,-3-7-25 15,6-6-9-15,5-8 9 16,10-2-7-16,4-8 7 16,11-2-26-16,7 0-8 15,2 0-11-15,0 4-84 0,19 0 86 16,12 3 16-16,6 6 14 15,4 4-14-15,0 6-6 16,2 3 33-16,-4 7-4 16,-3 1 4-16,0 9 0 15,-11 0 48-15,-6-1-22 16,-15 1-7-16,-4-3 15 16,-9-5 2-16,-27-6 20 15,-8 0-18-15,-7-10 27 16,-2-8-8-16,0-6 11 15,3-5 27-15,6 0-49 16,-1-18-4-16,6-7-12 16,5 1-29-16,7 0-2 0,10 5-28 15,17 3-74 1,0 7-164-16,10 1-521 0</inkml:trace>
  <inkml:trace contextRef="#ctx0" brushRef="#br0" timeOffset="2662">3294 42 1303 0,'0'0'326'16,"0"0"-164"-16,0 0-45 16,0 0 98-16,0 0 50 15,0 0-133-15,0 0-91 16,-7 66 88-16,7 4 18 16,0 20-18-16,0 11-53 15,0 7 3-15,0-2 20 16,0-6-64-16,-2-4-11 15,-4-10 21-15,-1-7-34 16,-2-11 0-16,1-13-11 16,1-10 0-16,2-14 9 15,3-9-9-15,-1-9 0 16,3-8-14-16,0-5-29 16,0 0-96-16,30-13-172 0,6-14-246 15,-2-6-609-15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30.4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352 0 1667 0,'0'0'251'0,"0"0"-122"0,0 0-92 16,0 0 93-16,0 0 83 15,0 0-94-15,0 0-44 16,-142 139-34-16,106-97-23 16,-7 6 5-16,-1 0-23 15,5-4 0-15,8-3-6 16,14-12-95-16,17-18-102 16,29-6-269-16,7-5-539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32.7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71 0 1818 0,'0'0'318'0,"0"0"-245"16,0 0 36-16,0 0 155 16,0 0-89-16,0 0-107 15,0 0-1-15,-14 143 32 16,14-61 19-16,0 14-38 16,0 2-4-16,-3 5 3 15,-3 0-44-15,-2-5 7 16,0-5-35-16,-1-10 2 15,4-13 20-15,-2-13-23 16,2-14-5-16,3-11-2 16,-1-10-15-16,0-8-23 0,3-9-112 15,0-5-174-15,8-5-272 16,9-15-827-16</inkml:trace>
  <inkml:trace contextRef="#ctx0" brushRef="#br0" timeOffset="328">614 236 2290 0,'0'0'327'0,"0"0"-293"15,0 0-33-15,0 0 159 16,0 0 30-16,20 140-46 16,-8-66-80-16,-7 3-11 15,-5 6 44-15,0 0-61 16,0 0-12-16,0-2 22 16,0-11-45-16,0-11 11 15,0-8-12-15,0-13-12 16,0-12-9-16,0-7-123 15,19-16-211-15,-2-3-316 16,-3 0-240-16</inkml:trace>
  <inkml:trace contextRef="#ctx0" brushRef="#br0" timeOffset="915">511 280 1512 0,'0'0'780'0,"0"0"-663"16,0 0-104-16,0 0 70 15,0 0 93-15,0 0-51 16,173-77-74-16,-112 77-31 16,1 0 23-16,2 4 5 15,-5 18-9-15,-6 11 26 16,-9 3-51-16,-10 5 14 0,-15 4-8 15,-13 1-5-15,-6-1-12 16,-3-4-2-16,-24 4-1 16,-7-11 8-16,-9-6-7 15,5-6-2-15,-1-7 2 16,8-7-1-16,9-5 15 16,7-3-14-16,8 0 10 15,7 0 4-15,0-11-15 16,0 4 0-16,2 2-1 15,20 2 1-15,9 3-6 16,6 0 5-16,1 3 1 16,5 17 4-16,1 7-4 15,-2 8-1-15,3 6-11 0,-4 6 12 16,5 1 16-16,-8 5-15 16,-4-3 8-16,-7-2 12 15,-13-3-19-15,-8-7 17 16,-6-6-18-16,-11-5 26 15,-25-6 26-15,-14-5-36 16,-9-9 5-16,-5-7 9 16,-4 0-30-16,7-7 32 15,6-19-27-15,4-7-6 16,10-3 19-16,5-1-19 16,5-1-21-16,11 4-30 15,18-4-137-15,2 7-305 0,0 7-433 16</inkml:trace>
  <inkml:trace contextRef="#ctx0" brushRef="#br0" timeOffset="1301">1377 20 2094 0,'0'0'325'0,"0"0"-241"16,0 0-36-16,0 0 177 15,0 0-19-15,186 65-77 16,-121-15-11-16,7 11-76 15,3 12 3-15,6 1 43 16,0 10-34-16,-3 4 3 16,-3 4-18-16,-10 9-6 15,-12-2 30-15,-20 6-62 16,-22-3-1-16,-11-7 6 16,-20-4-6-16,-29-14-38 15,-8-6-55-15,-28-3-66 16,12-18-325-16,11-15-731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30.7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246 332 689 0,'0'0'1331'15,"0"0"-1091"-15,0 0-126 16,0 0-13-16,0 0 61 16,0 0-65-16,0 0-21 15,-56 180-25-15,50-100-13 16,3 3-17-16,0 5-12 16,1-3-9-16,2-4 0 15,0-4-49-15,0-9-86 16,19-5-100-16,6-20-297 0,1-20-663 15</inkml:trace>
  <inkml:trace contextRef="#ctx0" brushRef="#br0" timeOffset="351">0 341 1707 0,'0'0'365'0,"0"0"-262"16,0 0-3-16,0 0 48 0,0 0-24 15,156-97-17-15,-75 69-58 16,11 6 5-16,6 9 4 16,-4 8-37-16,-2 5 12 15,-8 2-26-15,-11 29-7 16,-17 4 20-16,-18 10-12 15,-16 5-8-15,-22 5 9 16,0 6-8-16,-41 1-2 16,-17 1 1-16,-12-8 0 15,-3-10-6-15,3-10 6 16,12-17-8-16,10-14-1 16,17-4-58-16,31-22-79 15,0-15-199-15,20-1-223 0</inkml:trace>
  <inkml:trace contextRef="#ctx0" brushRef="#br0" timeOffset="657">1769 0 1512 0,'0'0'724'0,"0"0"-566"16,0 0-8-16,-193 8 91 15,123 37-51-15,-2 25-54 16,-1 21-25-16,12 14-58 0,8 8 6 16,20 6-36-16,16 3-4 15,17-4 17-15,0-10-36 16,30-10-8-16,18-11 7 15,14-11-63-15,6-13-88 16,38-3-203-16,-14-20-318 16,-15-17-892-16</inkml:trace>
  <inkml:trace contextRef="#ctx0" brushRef="#br0" timeOffset="1192">2047 1276 2022 0,'0'0'242'16,"0"0"-169"-16,0 0-57 16,0 0 86-16,0 0 50 15,0 0-95-15,0 0-44 0,73-154 0 16,-40 101-13-16,1-10 0 16,0-6 6-16,2-9-5 15,-2-7-2-15,-1-9-7 16,-6-3 8-16,2-4 12 15,-7 3-11-15,0 8 5 16,-5 14 38-16,0 19 14 16,-3 19 20-16,3 20-14 15,-1 18-19-15,6 0 28 16,3 29 0-16,3 18 8 16,1 8-15-16,1 10-39 15,-2 5 15-15,-1 0-29 16,2 1-5-16,-5 0 37 15,5-6-39-15,-7 1-2 16,4-6-1-16,-7-1 11 0,3 0-28 16,-5-9-5-16,0-5-87 15,7-7-125-15,-4-14-256 16,-3-13-183-16</inkml:trace>
  <inkml:trace contextRef="#ctx0" brushRef="#br0" timeOffset="1476">2237 768 1862 0,'0'0'341'0,"0"0"-266"16,0 0 48-16,0 0 72 16,0 0-55-16,0 0-75 15,0 0-65-15,170 0 0 16,-94-5 10-16,2 2-10 16,9 1 0-16,24 2-152 15,-22 0-185-15,-16 0-449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36.7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90 2140 0,'0'0'239'16,"0"0"-168"-16,0 0-32 15,0 0 186-15,0 0-39 16,0 0-97-16,152-92-22 15,-99 92-51-15,-2 19 25 16,-3 7-14-16,-7 10-6 16,-10 4 6-16,-11 5-26 15,-15-1 14-15,-5 4 16 0,-14 0-31 16,-25-2 0-16,-5 2-48 16,-24 12-146-1,15-10-332-15,5-9-1073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36.9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2657 0,'0'0'354'0,"0"0"-227"16,0 0-38-16,0 0-89 0,0 0-587 15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36.2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 7 2129 0,'0'0'372'0,"0"0"-289"16,0 0-40-1,0 0 98-15,0 0 32 0,0 0-57 16,178-2-110-16,-102 2 3 16,1 0-18-16,5 0-61 15,7 8-120-15,-17 8-329 16,-22-4-106-16</inkml:trace>
  <inkml:trace contextRef="#ctx0" brushRef="#br0" timeOffset="198">0 400 1774 0,'0'0'519'0,"0"0"-431"16,0 0-8-16,0 0 124 15,159 3-97-15,-89-3-50 16,14-3-57-16,42-2-44 15,-17 3-157-15,-12-4-518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56.8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0 281 1750 0,'0'0'332'16,"0"0"-225"-16,0 0-36 16,0 0 95-16,0 0 32 15,142-29-65-15,-60 26-44 16,41 3 38-16,49 0-100 15,55 5 25-15,24 2 1 16,5-2-1-16,-13-5-20 16,-20 0-17-16,1-2-5 15,-9-8 28-15,-7-3-26 16,-1 3-11-16,3-3 22 16,-7 4-10-16,-8 4 11 0,-8-3 30 15,-19 3-24-15,-30 0 16 16,-22-2-35-16,-32-2-2 15,-7 0 10-15,4 0 5 16,3-2-2-16,-7 1-22 16,-20 0 0-16,-21 4 3 15,-19 4-3-15,-9-4 0 16,-5-1-31-16,2-23-40 16,1-2-180-16,-3-6-617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57.0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 0 2765 0,'0'0'81'0,"0"0"-81"16,0 0-656-16,0 0 396 16,0 0 114-16,0 0-1208 0</inkml:trace>
  <inkml:trace contextRef="#ctx0" brushRef="#br0" timeOffset="102">0 327 993 0,'0'0'1510'0,"0"0"-1241"0,0 0-213 15,0 0-42-15,0 0-14 16,0 0-688-16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0:04.30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70 383 690 0,'0'0'217'16,"0"0"-110"-16,0 0-7 15,0 0 41-15,0 0 48 16,0-79-48-16,0 70-32 0,0 0 12 16,-5-2 30-16,-2 4 24 15,2 1 21-15,2 1-53 16,1 0 14-16,2 2 0 15,-3 1-57-15,3 2-15 16,0 0-53-16,0 7-4 16,0 25 14-16,0 19 0 15,-4 17 19-15,-1 13-31 16,0 4-15-16,2 0 21 16,-3-7-35-16,6-5-1 15,0-10 4-15,0-15 8 16,0-13-16-16,0-10 4 15,0-15 0-15,0-5-3 0,0-5 3 16,0-5 0 0,0-27-14-16,0-19 12 0,0-14 1 15,0-16-11-15,0-6 10 16,0-1-11-16,0-1 1 16,0 9 12-16,0 13-5 15,2 8 6-15,15 17-2 16,7 7 1-16,9 13 0 15,6 7-15-15,5 8 15 16,4 7-3-16,2 0 3 16,0 3 0-16,-2 19 0 15,-3 10-11-15,-13 0 11 0,-9 4 12 16,-15 1-12-16,-8 0-4 16,-2 1 4-16,-32 0 6 15,-10 0-6-15,-6-5-10 16,-4-7-21-16,9-5-20 15,9-18-115-15,14-3-177 16,14 0-370-16</inkml:trace>
  <inkml:trace contextRef="#ctx0" brushRef="#br0" timeOffset="274">876 0 2121 0,'0'0'303'0,"0"0"-196"0,0 0 69 16,0 0 39-16,-176 162-82 16,140-72-84-16,9 16-8 15,10 4-1-15,10 4-13 16,7-7 9-16,0-6-36 15,17-16-1-15,12-15-12 16,7-17-109-16,25-21-142 16,-8-16-342-16,-5-16-796 0</inkml:trace>
  <inkml:trace contextRef="#ctx0" brushRef="#br0" timeOffset="923">1337 377 1921 0,'0'0'334'0,"0"0"-219"16,0 0-5-16,0 189 122 16,0-115-24-16,0-3-132 15,0 0-43-15,0-11 6 16,0-7-39-16,0-12 0 15,0-14 0-15,0-10-20 0,0-12-6 16,0-5-16-16,0 0 9 16,-3-29-46-16,-6-14 2 15,-2-15 27-15,0-10 14 16,0-10 14-16,3-7 13 16,-1-3 0-16,4 5 9 15,5 7 8-15,0 14-8 16,11 17 0-16,16 15-1 15,12 17 1-15,9 13 6 16,5 0-6-16,0 20 18 16,-6 13 18-16,-5 7-24 15,-17 3 3-15,-13 5 7 16,-12-4 14-16,-3 2 3 0,-28-4-26 16,-8-3 15-1,0-10-2-15,-1-8-25 0,8-12-1 16,9-3 6-16,10-6 3 15,6 0 8-15,7 0-17 16,0-10-15-16,22-3-14 16,16 5-35-16,3 8 6 15,1 0-9-15,0 5 27 16,-5 21 23-16,-8 9-8 16,-5 1 25-16,-14 9 0 15,-10-1 23-15,0-1 6 16,-19-2 37-16,-23-3 28 15,-8-11-6-15,-9-8-43 16,-5-6 2-16,5-10-1 16,4-3-40-16,7 0-6 0,14-11-9 15,24-39-64-15,10 8-137 16,0-6-483-16</inkml:trace>
  <inkml:trace contextRef="#ctx0" brushRef="#br0" timeOffset="1211">2131 137 2165 0,'0'0'356'16,"0"0"-268"-16,0 0 147 0,0 0-33 15,0 0-84-15,0 0-38 16,0 193-49-16,0-105 22 16,-5 3-33-16,-4-1-8 15,7-5 23-15,-1-6-35 16,3-13-1-16,0-7-17 16,0-11-71-16,0-16-99 15,3-12-476-15,2-13-1341 0</inkml:trace>
  <inkml:trace contextRef="#ctx0" brushRef="#br0" timeOffset="1622">2569 937 2058 0,'0'0'317'0,"0"0"-278"16,0 0 78-16,0 0 102 15,0 0-168-15,0 0-45 16,0 0 10-16,62-174-14 16,-45 115-2-16,-3-8-2 15,-1-9 2-15,1-8 9 16,-2 0-9-16,2 1 0 0,3 11 3 15,-2 13-3 1,0 22 35-16,2 18 20 0,2 19-4 16,0 3 29-16,1 35 0 15,3 15-14-15,-1 16 4 16,-3 4-34-16,1 6 4 16,-3-1-28-16,0-8-11 15,-1-6 5-15,-1-7-6 16,-5-9-56-16,-1-11-81 15,-9-7-195-15,0-10-306 16,0-7-1433-16</inkml:trace>
  <inkml:trace contextRef="#ctx0" brushRef="#br0" timeOffset="1803">2656 637 2049 0,'0'0'557'16,"0"0"-501"-16,0 0-30 16,0 0 6-16,0 0 16 15,173-38-48-15,-86 5-164 16,-15 5-216-16,-14 1-498 0</inkml:trace>
  <inkml:trace contextRef="#ctx0" brushRef="#br0" timeOffset="2057">3088 52 2138 0,'0'0'275'16,"0"0"-183"-16,0 0 40 15,0 0 104-15,0 0-110 16,171 178-83-16,-132-108 14 15,-8 7 22-15,-7 9-5 16,-10 0-16-16,-14 2-56 16,0-1 11-16,-22-4-11 15,-14-6-2-15,-3-11-99 16,-3-10-97-16,8-21-394 0,12-19-955 0</inkml:trace>
  <inkml:trace contextRef="#ctx0" brushRef="#br0" timeOffset="2232">3875 669 2259 0,'0'0'282'15,"0"0"-280"-15,0 0-2 16,218 0 32-16,-157 0-32 15,-10 0-616-15</inkml:trace>
  <inkml:trace contextRef="#ctx0" brushRef="#br0" timeOffset="2403">3763 985 2866 0,'0'0'467'15,"0"0"-419"-15,0 0 45 16,0 0 42-16,176 21-128 16,-55-18-7-16,-19 1-130 15,-15-2-399-15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53.3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107 398 232 0,'0'0'1214'15,"0"0"-962"-15,0 0-123 16,0 0 7-16,0 0 80 15,0 0-55-15,-73-54-4 16,67 54 7-16,3 0-85 16,3 0 9-16,-2 6-37 0,-1 24-14 15,0 20 18-15,0 15-47 16,0 16 13-16,3 6-8 16,-3 0-1-16,1-7-24 15,-1-5 11-15,3-13 1 16,0-12 1-16,0-10-1 15,0-15-45-15,0-9-80 16,0-11-108-16,11-5-54 16,-2-5 23-16,-2-25 115 15,-3-13 0-15,-4-10-67 16,0-10 93-16,0-5 46 16,-9-2 48-16,-2 0 29 15,5 1 35-15,6 2 43 16,0 7 91-16,0 10-22 15,9 10-61-15,8 12 5 0,5 8-25 16,3 7 48-16,3 9-21 16,6 4-19-16,2 0 25 15,3 0-75-15,0 20 5 16,0 4 23-16,-3 7-26 16,-8 5 2-16,-8-2-10 15,-12 5-5-15,-8 3 18 16,0 0-31-16,-25 1 0 15,-6-6 19-15,-3-4-18 16,1-7 7-16,8-9-8 16,3-9 0-16,8-4 38 15,6-4-38-15,2 0 0 16,6 0 23-16,0 0-23 0,0 0-32 16,22 0 1-16,6-2 31 15,6 2-21-15,7 0 17 16,2 5 2-16,-2 14-10 15,-2 9 8-15,-5 7 4 16,-10 8-28-16,-10 2 28 16,-14 3-12-16,0 0 12 15,-10-2 0-15,-21-7 23 16,-12-4 16-16,-1-7 6 16,-9-10-12-16,0-7 7 15,0-7 46-15,3-4-60 16,6 0 4-16,5-21-3 15,10-3-27-15,13-7-44 0,16-4-129 16,5-20-87-16,28 8-109 16,4 4-616-16</inkml:trace>
  <inkml:trace contextRef="#ctx0" brushRef="#br0" timeOffset="907">715 741 1672 0,'0'0'249'0,"0"0"-191"0,0 0 39 16,0 0 74 0,0 145-42-16,0-107-65 0,0 0-63 15,5-6 6-15,9-3-7 16,8-10 0-16,6-6-8 15,8-11-77-15,0-2-32 16,7-2 32-16,-4-21-62 16,-3-5 100-16,-5 4 23 15,-7 1 24-15,-4 6 14 16,-8 7-13-16,-7 6 17 16,-3 4 10-16,1 0 18 15,1 11 19-15,-2 11-34 16,6 6-15-16,-1-6 24 0,6 1-40 15,3-6 0 1,6-7-9-16,9-10-15 16,6 0-30-16,1-4-75 0,5-23 76 15,-4-7 17-15,-5-1-154 16,-7 0 108-16,-4 5 47 16,-10 7 20-16,-9 9 15 15,-4 8 132-15,0 6 28 16,0 0 26-16,0 6-71 15,-9 14-60-15,1 5 2 16,-1 7-30-16,6 3 23 16,1 0-31-16,2 2-10 0,0-3 18 15,0-4-27 1,14 0 0-16,6-6-16 0,4-6 17 16,7-7-7-16,5-8-20 15,1-3 26-15,1-5-15 16,-6-21 4-16,-8-4 8 15,-7-4-3-15,-14-7 12 16,-3 3 0-16,-3-1 30 16,-24-2 16-16,-9 6 76 15,-7 4-63-15,4 9 26 16,3 7 31-16,7 4-62 16,10 10 6-16,11-2-51 15,8 3-15-15,0 0-1 16,20 0-85-16,18 4 24 15,10 3-50-15,5-1-41 0,6-3 39 16,-1-3-33 0,-5 0 1-16,-5 0 145 0,-9 0-29 15,-15 0 30-15,-12 0 1 16,-12 0 83-16,0 0 120 16,0 0-17-16,-14 0-62 15,-6 7-10-15,1 9-76 16,2 4 0-16,7 5-27 15,3 2 1-15,7 3-2 16,0-1-11-16,0-2 0 16,22-5 0-16,4-1-73 15,5-11-60-15,16-10-123 16,-9 0-220-16,-4-3-142 0</inkml:trace>
  <inkml:trace contextRef="#ctx0" brushRef="#br0" timeOffset="1159">1420 613 1945 0,'0'0'279'15,"0"0"-245"-15,0 0 40 16,0 0 78-16,0 0-20 15,0 0-28-15,0 0-98 16,97-15 11-16,-93 30-10 16,-4 17-7-16,-4 6-40 0,-25 10-171 15,-27 10-154-15,5-13-157 16,4-12-948-16</inkml:trace>
  <inkml:trace contextRef="#ctx0" brushRef="#br0" timeOffset="1335">957 618 1592 0,'0'0'197'0,"0"0"-108"16,0 0 5-16,0 0 73 16,0 0-25-16,0 0-97 0,0 0-45 15,140 60-50-15,-113-31-134 16,-8-2-17-16,-2-15-418 0</inkml:trace>
  <inkml:trace contextRef="#ctx0" brushRef="#br0" timeOffset="1447">1244 517 1587 0,'0'0'287'16,"0"0"-141"-16,78-174-34 16,-21 90-61-16,37-22-51 15,-7 21-165-15,-12 17-1247 0</inkml:trace>
  <inkml:trace contextRef="#ctx0" brushRef="#br0" timeOffset="1876">2555 844 1594 0,'0'0'141'0,"0"0"-97"16,0 0 3-16,193-91 121 16,-118 34 44-16,4-7-125 0,-1-8-31 15,-6-3 48 1,-16 5-91-16,-17 5 4 0,-20 6-4 15,-15 9 9-15,-4 13 36 16,-9 10 14-16,-18 8-2 16,-4 19 43-16,-5 0-75 15,-3 28 2-15,-4 27-30 16,4 20-10-16,6 16 30 16,3 11-30-16,4-1 9 15,12 0 3-15,11-4 1 16,3-6-25-16,5-8 12 15,24-13-9-15,7-17-70 16,9-18-140-16,35-24-139 16,-10-11-138-16,-2 0-817 0</inkml:trace>
  <inkml:trace contextRef="#ctx0" brushRef="#br0" timeOffset="2739">3716 728 1815 0,'0'0'469'16,"0"0"-366"-16,0 0-17 15,-142 6 88-15,89 19 14 16,-3 7-7-16,8 7-130 16,7 2-9-16,14 2 13 15,12 0-53-15,13-6-4 16,2-3-8-16,13-10-13 0,23-6-7 15,9-13-164-15,3-5-37 16,4-5 76-16,-2-28 23 16,-2-4 7-16,-9-8 16 15,-10 2 94-15,-10 6 6 16,-9 8 18-16,-10 13 80 16,0 16 136-16,0 0-41 15,0 24-91-15,0 13-51 16,0 9 32-16,0-1 38 15,0-2-112-15,0-9 0 16,17-8 7-16,9-10-7 16,-1-14-53-16,3-2-26 0,2-16 79 15,1-19-21 1,-3-8 12-16,-3-4 9 0,-3-1-6 16,-3 9 18-16,-4 8-24 15,-4 14 5-15,-5 17 7 16,-6 0 54-16,0 27-22 15,0 16-1-15,0 7 5 16,0 3-36-16,0-5 0 16,0-6-2-16,0-9-8 15,0-13-2-15,0-10-25 16,2-10-32-16,5 0 39 16,0-23-12-16,2-11 20 15,2-10-8-15,6-6 30 16,2 0-3-16,7 7 3 0,-2 9-3 15,1 13 3-15,-2 13 2 16,-3 8 48-16,-3 16 28 16,-4 19 8-16,-2 13 13 15,1 3-48-15,-4 1-24 16,3-8-8-16,-6-9-10 16,1-11-3-16,-3-11-6 15,-3-13 0-15,0 0-1 16,3-11-9-16,-3-23-45 15,5-10 1-15,3-11 27 16,9-8 27-16,2 0-13 16,7 5 13-16,-1 8-2 15,1 17 22-15,-7 16-20 0,-2 15 27 16,0 2 38 0,-7 23 36-16,2 16-53 0,-1 9-2 15,0 5 1-15,5-3-46 16,1-4 0-16,3-9-1 15,2-10-89-15,4-19-101 16,-7-8-360-16,-9 0-467 0</inkml:trace>
  <inkml:trace contextRef="#ctx0" brushRef="#br0" timeOffset="2929">3767 114 590 0,'0'0'2000'15,"0"0"-1906"-15,0 0-75 16,0 0-38-16,203 102 10 16,-116-52-262-16,-6-4-455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59.5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18 2442 0,'0'0'465'16,"0"0"-441"-16,0 0-13 0,152-16 1 16,-102 14-12-16,-1 2-63 15,13 0-200-15,-11 0-315 16,-17 2-748-16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59.7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2421 0,'0'0'685'0,"0"0"-625"0,0 0-16 15,0 0 80-15,0 0-31 16,0 0-54-16,243 22-39 16,-129-22-168-16,-3 3-617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29:58.1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89 255 1465 0,'0'0'298'15,"0"0"-162"-15,0 0-43 16,0 0 56-16,0 0 12 16,-58 178-38-16,51-93 12 15,5 8-103-15,-4 2 9 16,4 1-20-16,-3-8 3 16,-2-10 7-16,5-13-31 15,2-15 0-15,0-15 16 0,0-17-16 16,0-13-34-16,0-5-59 15,14-21 23-15,3-24 26 16,0-14-25-16,-1-18 4 16,-8-7 64-16,-3-10-20 15,-5-6 13-15,0 0 2 16,0 0 6-16,0 4 33 16,0 8 4-16,15 13 10 15,7 14 33-15,9 11-51 16,5 13 27-16,9 9-35 15,-1 11-5-15,7 12 34 16,-1 5-37-16,1 2 14 16,-10 26 16-16,-5 10-12 0,-14 7 4 15,-13 4-1 1,-9 4 2-16,-9 5 24 0,-24 1-59 16,-14-7 14-16,-9-2-12 15,-1-7 10-15,8-10-26 16,4-9-8-16,9-8-78 15,16-11 20-15,20-5-167 16,0-18-241-16,14-7-444 0</inkml:trace>
  <inkml:trace contextRef="#ctx0" brushRef="#br0" timeOffset="265">1049 77 1759 0,'0'0'258'0,"0"0"-154"15,0 0 19-15,0 0 127 16,-178 45-71-16,127 7-69 16,1 19 17-16,6 14-42 15,10 10 14-15,15 11-36 16,10-1-14-16,9 3 14 15,0-7-63-15,22-7-20 16,18-8 11-16,40 0-176 16,-8-23-335-16,-2-17-70 0</inkml:trace>
  <inkml:trace contextRef="#ctx0" brushRef="#br0" timeOffset="670">1286 1189 2009 0,'0'0'264'0,"0"0"-176"16,0 0-82-16,0 0 49 15,0 0-13-15,0 0-33 16,133-156 0-16,-90 94-9 0,-1-9 0 15,-6-7 4 1,-5-5 4-16,-4-6-16 0,-1 3 20 16,-4-2-3-16,0 10 89 15,-5 12-16-15,0 18 13 16,-6 21-24-16,0 17-15 16,0 10 7-16,1 10-22 15,1 30 69-15,1 15 25 16,0 16-106-16,0 7 5 15,-3 5 2-15,3-1-18 16,3-2-5-16,5-6-13 16,0-9-5-16,4-12-5 15,-2-7-128-15,0-14-137 16,-5-13-268-16,-11-11-245 0</inkml:trace>
  <inkml:trace contextRef="#ctx0" brushRef="#br0" timeOffset="857">1487 916 1952 0,'0'0'340'16,"0"0"-273"-16,0 0 20 15,0 0 35-15,200 7-106 16,-116-30-16-16,28-16-162 15,-20 5-349-15,-20 1-1305 0</inkml:trace>
  <inkml:trace contextRef="#ctx0" brushRef="#br0" timeOffset="1128">2136 134 2111 0,'0'0'330'0,"0"0"-231"16,0 0 5-16,0 0 77 15,176 125-14-15,-120-64-91 16,4 10 55-16,-7 6-95 16,-4 9 1-16,-13 2 24 15,-7 7-59-15,-15 0 8 0,-14 4-10 16,0-5-16-16,0-10 9 15,-17-18-77-15,5-20-132 16,5-18-245-16,3-20-520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0:04.8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 40 2436 0,'0'0'520'16,"0"0"-448"-16,0 0-57 15,179 0 36-15,-115 0 28 16,4 0-79-16,-1-2-57 16,8-14-191-16,-17 5-446 15,-19 0-1288-15</inkml:trace>
  <inkml:trace contextRef="#ctx0" brushRef="#br0" timeOffset="191">0 447 2897 0,'0'0'471'0,"0"0"-426"16,0 0 10-16,0 0 28 16,0 0-22-16,207 41-8 15,-127-54-53-15,51-37-77 16,-18 2-291-16,-16 2-2067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0:03.1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142 296 1232 0,'0'0'750'0,"0"0"-554"16,0 0-118-16,0 0 63 0,0 0 38 16,0 0-48-1,0 71-62-15,0-14 13 0,0 17-4 16,0 3-21-1,0 1-18-15,0 2 16 0,-5-4-39 16,-4-9-7-16,1-4-9 16,3-13 0-16,1-9 0 15,1-16-42-15,3-18-209 16,0-7-271-16,0 0-269 0</inkml:trace>
  <inkml:trace contextRef="#ctx0" brushRef="#br0" timeOffset="315">0 374 1151 0,'0'0'691'16,"0"0"-490"-16,0 0-48 0,0 0 32 16,0 0 6-16,156-133-48 15,-88 120-43-15,7 2-64 16,0 11-21-16,-3 0-1 15,-5 11-3-15,-11 17 0 16,-14 5-10-16,-19 6 6 16,-23 2 34-16,0 7-20 15,-38 4 13-15,-17-1-2 16,-18-2-26-16,-2-8 17 16,0-8-3-16,5-11-14 15,17-9 28-15,12-8-28 0,15-5 0 16,18 0-6-16,8-30-175 15,19-2-175-15,13 3-448 0</inkml:trace>
  <inkml:trace contextRef="#ctx0" brushRef="#br0" timeOffset="600">1163 151 2133 0,'0'0'383'0,"0"0"-281"0,0 0-40 16,-142 133 135-16,108-66-21 16,10 8-41-16,7 19-91 15,8 7-31-15,6-2 37 16,3-3-31-16,0-6 1 15,17-13-20-15,9-8-10 16,4-20 9-16,6-15-143 16,21-34-191-16,-11 0-318 15,0-13-259-15</inkml:trace>
  <inkml:trace contextRef="#ctx0" brushRef="#br0" timeOffset="825">1604 284 2318 0,'0'0'322'15,"0"0"-219"-15,0 133 86 16,-2-58-5-16,-5 2-31 16,2 2-113-16,3-12-39 15,2-9 7-15,0-10-8 16,0-18-48-16,2-10-90 15,6-15-144-15,4-8-76 16,-5-21-221-16,0-9-239 0</inkml:trace>
  <inkml:trace contextRef="#ctx0" brushRef="#br0" timeOffset="1244">1632 151 1540 0,'0'0'305'16,"0"0"-128"-16,0 0 10 15,0 0 58-15,164-81-82 16,-121 81-67-16,-7 3-20 16,-9 22-35-16,-7 10 17 15,-11 3-1-15,-9 7-8 16,0 1 33-16,-17-7-71 16,-8-1-2-16,-1-10 25 15,4-8-8-15,6-5-7 0,8-13-19 16,1-2 1-16,7 0-2 15,0 0-4-15,15 0-10 16,16 0 15-16,5 0-12 16,8 0 11-16,4 15-16 15,2 12 17-15,-3 7-4 16,-2 6 4-16,-9 0-1 16,-9 5 1-16,-10-2 0 15,-17 2 15-15,0-7-15 16,-19 2 0-16,-23-8 40 15,-8-4-19-15,-6-6 9 16,-4-4-13-16,-5-16-10 16,4-2-7-16,4 0-6 15,10-20-64-15,14-39-153 16,13-4-440-16,11 2-685 0</inkml:trace>
  <inkml:trace contextRef="#ctx0" brushRef="#br0" timeOffset="1532">2254 0 2618 0,'0'0'481'16,"0"0"-442"-16,0 0-3 15,0 0 93-15,162 83-22 16,-97-28-32-16,3 14-60 15,6 8 23-15,-11 8-8 0,-7 10-11 16,-13 6 16 0,-21 4-34-16,-20 1 8 0,-2-4-9 15,-16-9-24-15,-18-9 3 16,-2-22-18-16,2-17-22 16,7-27-31-16,10-20-108 15,8-30-326-15,9-13-246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6:17.3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0 328 1689 0,'0'0'323'0,"0"0"-206"16,0 0-80-1,0 0 62-15,0 0 66 0,0 0-87 16,111 0-57-16,-65-29 3 15,0-9-24-15,2-4-1 16,-3-6-1-16,-6 3 3 16,-5 3-2-16,-7 6 2 15,-8 11 41-15,-10 10 84 16,-3 7-36-16,-6 8 10 16,0 0 14-16,0 18-22 15,0 22-33-15,-15 21-4 16,-4 9-14-16,0 7 23 15,-1 4-48-15,3-3 1 16,3-9 4-16,4-6-14 16,3-9-5-16,2-12-2 0,5-9-15 15,0-13-40 1,0-10-158-16,8-10-269 0,13 0-177 16,-2-15-1213-16</inkml:trace>
  <inkml:trace contextRef="#ctx0" brushRef="#br0" timeOffset="294">924 73 2099 0,'0'0'548'0,"0"0"-463"16,0 0-4-16,-62 143 148 15,35-72-30-15,-4 10-105 16,0 6-46-16,-3 4-26 16,0-4-1-16,7 1 24 15,1-7-45-15,4-9 1 16,5-9 7-16,3-8-8 16,1-7 0-16,2-10-16 15,5-11-43-15,6-14-38 16,0-13-241-16,20-8-408 15,4-20-340-15</inkml:trace>
  <inkml:trace contextRef="#ctx0" brushRef="#br0" timeOffset="763">1094 184 2121 0,'0'0'363'16,"0"0"-234"-16,0 0-69 16,0 0 172-16,0 0-46 15,154-51-80-15,-110 51-58 16,1 0-31-16,1 8 5 16,0 17-5-16,-5 12 26 15,-7 10 44-15,-15 5-78 16,-14 8 6-16,-5 6 1 0,-16 4-14 15,-23 0 11-15,-8 3-13 16,-3-8 1-16,2-7 19 16,6-8-14-16,9-12-3 15,13-13 15-15,11-9-11 16,9-9-1-16,0-2-6 16,7-5 0-16,20 0 36 15,7 0-34-15,7 0 7 16,7-7 3-16,5-9 0 15,5 0 9-15,4 2-20 0,2 1 32 16,0 4 38 0,-5-2-55-16,-14 4-10 0,-11 4 2 15,-15 1-8-15,-11 2-12 16,-8 0-51-16,0 0-45 16,0 0-45-16,-14-5-374 15,1-4-468-15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0:18.4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193 170 1232 0,'0'0'524'0,"0"0"-369"16,0 0-61-16,0 0 33 0,0 0 94 15,0 0 6-15,-65-33-74 16,65 32-42-16,0-3-13 16,0 4 13-16,0 0-56 15,0-2-10-15,0 2 2 16,17-2-28-16,12-1-5 16,7 3-14-16,10-3 0 15,7 3 14-15,7 0-14 16,1 0 0-16,1 0 6 15,-4 0-6-15,-5 0-1 16,-9 0 0-16,-10 0 1 16,-8 0-6-16,-13 3 6 15,-11-3 0-15,-2 3-12 0,0-3 10 16,-27 0 2-16,-12 0-25 16,-6 0 22-16,-2 0-9 15,-3 0 12-15,2-3 0 16,7-5-3-16,-2 1 4 15,11-1-1-15,-2 3 0 16,8 3 0-16,7 2 11 16,2 0-11-16,6 0 0 15,2 0 5-15,4 2-5 16,0 13 1-16,-1 5-1 16,3 8 0-16,3 3 30 15,0 1-29-15,0 2 12 16,0 5 25-16,0-6-31 15,0 2 11-15,0-8-12 16,0 1-6-16,0-6 19 0,0-9-19 16,0-1 0-16,0-4 15 15,0-2-14-15,0-6 7 16,0 0-8-16,0 0 0 16,0 0 12-16,12 0-12 15,2 0 0-15,8 0 11 16,5 0-11-16,7 0 0 15,2 7-2-15,3-3 2 16,3 9 3-16,0 7-3 16,-6 8 0-16,-2 7 4 15,-6-2-4-15,-8 7-1 16,-10 3 0-16,-4 2 1 0,-6-4-5 16,0 4 5-16,-11-11 0 15,-14 3 15-15,-6-9-14 16,-5-4 6-16,-3-10-6 15,-4-1-1-15,2-13 45 16,2 0-28-16,0 0-5 16,3-10 30-16,8-7-26 15,-1-1 1-15,10 0-17 16,2 2 1-16,7 5 13 16,0 0-14-16,8 4-39 15,2 2-41-15,0 0-125 16,17 0-337-16,7 0-286 0</inkml:trace>
  <inkml:trace contextRef="#ctx0" brushRef="#br0" timeOffset="817">1649 0 1746 0,'0'0'526'0,"0"0"-463"15,0 0-29-15,0 0 161 16,0 0-37-16,0 0-51 15,-136 146-17-15,88-78-29 16,-2 17 20-16,-6 10-9 16,-5 6-3-16,-1 4 10 15,4 1-44-15,0-6-9 16,1 0 22-16,7-14-25 16,3-8 0-16,8-8-23 15,3-13 0-15,7-5 9 16,10-20-9-16,2-5 0 15,9-9-2-15,2-6 2 16,3-6-16-16,3-6-52 16,0 0-51-16,0 0-70 15,9-31-128-15,13 1-188 0,0 0-160 0</inkml:trace>
  <inkml:trace contextRef="#ctx0" brushRef="#br0" timeOffset="1524">2124 284 1506 0,'0'0'280'16,"0"0"-223"-16,0 0 2 0,0 0 125 15,0 0 17-15,0 0-53 16,0 0-57-16,-20-58 4 16,11 51 42-16,-5 2-28 15,-5 3-28-15,-6 2-12 16,-8 0-45-16,-6 2-11 15,-7 25 14-15,-4 3-20 16,1 10 43-16,-2 14-13 16,1 7-14-16,-1 5 23 15,10 10-34-15,2 1 24 16,11 4-25-16,6-1-11 16,7-2 21-16,10-9-21 15,5-7 0-15,0-9 8 0,5-11-8 16,21-6 0-1,4-14-31-15,6-4-17 0,3-18 32 16,4 0-52-16,-2 0 49 16,-2-23 10-16,-3-5 0 15,-7 1 9-15,-10-5 24 16,-11-2-2-16,-8 5 35 16,0-4-27-16,-25 6 2 15,-16 3 21-15,-10 8-44 16,-4 9-9-16,-1 7-21 15,8 0-77-15,12 0-166 16,14 0-522-16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3:06.2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2758 0,'0'0'0'0,"0"0"-1645"0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3:06.3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2633 0,'0'0'630'0,"0"0"-630"15,0 0 0-15,0 0-172 16,0 0-789-16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0:10.52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1245 0,'0'0'726'0,"0"0"-621"15,0 0 56-15,0 0 107 16,184 1-7-16,-100-1-85 16,41 0-100-16,59 6-10 15,76 2 67-15,38 0-64 0,9-3-23 16,-8-3-22-16,-37-2-24 15,-11 0 21-15,-25 5-21 16,-24 2 0-16,-47 4 19 16,-37-7-11-16,-34 2-8 15,-18-1 3-15,-2-3 3 16,-3 3-3-16,-8 0-3 16,-22 0-32-16,-16-2 14 15,-15-3-76-15,-15 0-68 16,-23-3-409-16,-10-12-943 0</inkml:trace>
  <inkml:trace contextRef="#ctx0" brushRef="#br0" timeOffset="369">770 454 2218 0,'0'0'308'0,"0"0"-278"16,0 0-14-16,0 139 227 0,0-67-29 15,0 12-97-15,-3 6-29 16,-6 1-25-16,2-4-18 16,1-12-14-16,3-9-29 15,3-18 1-15,0-14-3 16,0-14-27-16,0-10-39 16,0-10-118-16,0 0-84 15,0-48-192-15,0-1-137 16,0-4-312-16</inkml:trace>
  <inkml:trace contextRef="#ctx0" brushRef="#br0" timeOffset="588">770 494 1540 0,'0'0'362'0,"0"0"-185"16,0 0-9-16,0 0 69 0,170-14-12 15,-117 19-65-15,-3 20-51 16,-2 7-43-16,-9 6-2 15,-17 4 2-15,-20 1-48 16,-2 2-3-16,-36 0-3 16,-20-4-12-16,-4-11-50 15,-2-7-28-15,6-16-40 16,17-12-88-16,17-20-253 16,17-8-357-16</inkml:trace>
  <inkml:trace contextRef="#ctx0" brushRef="#br0" timeOffset="841">1690 424 2099 0,'0'0'273'0,"0"0"-222"16,0 0 57-16,-142 53 207 15,86 2-109-15,-2 13-110 16,7 10-11-16,10 3-1 16,15 1-23-16,18-6-34 15,8-4-21-15,12-6-6 16,24-11-67-16,28-10-146 0,-9-18-454 16,-4-11-1638-16</inkml:trace>
  <inkml:trace contextRef="#ctx0" brushRef="#br0" timeOffset="1239">1710 1280 2138 0,'0'0'290'16,"0"0"-290"-16,0 0 0 15,0 0 157-15,0 0-41 0,0 0-105 16,0 0-11-16,42-157-6 16,-22 98 6-16,-1-9 3 15,3-9-3-15,4-11 0 16,1-6 1-16,4 0 8 16,0 11 5-16,-1 15 11 15,1 23 54-15,-2 25 14 16,-7 20-41-16,0 5 38 15,-3 38 30-15,0 17-26 16,1 10-21-16,-1 11-26 16,-2-1-5-16,2 0 16 15,1-7-37-15,1-11-7 16,-8-9-7-16,1-10-7 0,-3-10-1 16,-3-11-74-1,4-17-76-15,-2-5-233 0,-3 0-455 0</inkml:trace>
  <inkml:trace contextRef="#ctx0" brushRef="#br0" timeOffset="1453">1883 889 2443 0,'0'0'480'15,"0"0"-470"-15,0 0 4 16,0 0 134-16,0 0-6 0,0 0-71 16,142 0-62-16,-77 0-9 15,20 0-33-15,-12-11-147 16,-14 0-578-16</inkml:trace>
  <inkml:trace contextRef="#ctx0" brushRef="#br0" timeOffset="1758">2578 401 2169 0,'0'0'340'0,"0"0"-268"16,0 0-54-16,0 0 280 15,0 0-47-15,0 0-147 16,0 0-52-16,5-17 8 16,12 33 36-16,5 8-27 15,4 8-12-15,1 16 24 16,2 8-30-16,-5 12-5 16,-2 9-8-16,-10 6-38 15,-12 5 0-15,0 3-27 16,-73 29-132-16,1-25-170 15,-6-14-874-15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3:02.0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439 391 1605 0,'0'0'332'0,"0"0"-206"16,0 0-23-16,0 0 89 16,0 0 22-16,0 0-70 15,0 2-26-15,0 6-76 16,0 5 10-16,0 15 29 16,8 12-5-16,6 17 14 15,-2 13-42-15,-4 11-16 16,-3-3 21-16,-5-3-53 15,0-7 0-15,0-10 13 16,0-11-13-16,0-11-30 16,0-15-75-16,0-21-205 0,0 0-387 15,0 0-722-15</inkml:trace>
  <inkml:trace contextRef="#ctx0" brushRef="#br0" timeOffset="243">0 353 2248 0,'0'0'347'16,"0"0"-259"-16,0 0-88 16,0 0 65-16,0 0 120 15,0 0-49-15,162 38-26 0,-73-30-100 16,10-6 4-16,3-2-1 15,2 0-13-15,-3 0-75 16,-4 0-185-16,20 0-29 16,-27 0-249-16,-23 0-223 0</inkml:trace>
  <inkml:trace contextRef="#ctx0" brushRef="#br0" timeOffset="533">1050 637 1443 0,'0'0'309'16,"0"0"-154"-16,0 0-72 0,0 186 98 15,0-126-23-15,0-5-54 16,0-5-49-16,0-13-46 16,0-8-1-16,0-13 7 15,0-8-6-15,0-5 19 16,0-3 51-16,0 0 32 15,0-17-50-15,-3-13-48 16,3-11-7-16,0-4-6 16,0-3-6-16,17 4 5 15,8 3 1-15,6 8-5 16,-1 8 4-16,23 2-71 16,-8 7-153-16,-4 5-324 0</inkml:trace>
  <inkml:trace contextRef="#ctx0" brushRef="#br0" timeOffset="752">1572 889 1925 0,'0'0'332'16,"0"0"-239"-16,0 0 41 15,0 0 4-15,0 0-55 16,0 0-83-16,0 127-22 0,11-125-136 16,5-2-184-16,1-7-250 15,-6-13-952-15</inkml:trace>
  <inkml:trace contextRef="#ctx0" brushRef="#br0" timeOffset="885">1547 600 2000 0,'0'0'492'0,"0"0"-404"16,0 0-88-16,0 0-72 15,0 0-67-15,0 0-219 16,0 0-855-16</inkml:trace>
  <inkml:trace contextRef="#ctx0" brushRef="#br0" timeOffset="1623">1817 873 1405 0,'0'0'275'0,"0"0"-154"15,0 0-3-15,28 128-4 16,-26-98-40-16,-2-7-62 16,4-6-1-16,-4-10-10 15,0-4-1-15,0-3 28 16,0 0-28-16,0-22-1 15,0-8 1-15,0-11-28 16,0-1 27-16,13 0-2 16,4 1 3-16,2 8 28 15,5 14-6-15,0 8 59 0,1 11 30 16,1 0-25-16,1 13 75 16,-1 15-81-16,-2 6 11 15,-4 4 21-15,-1 2-68 16,-2-2-29-16,-3-4-5 15,0-2-10-15,3-8-25 16,0-8-32-16,2-6-61 16,3-10-18-16,3 0-30 15,9-19 38-15,5-20 4 16,8-19 15-16,9-18-8 16,2-9-27-16,7-7 33 15,-9-4-39-15,-6 8 150 0,-14 10 90 16,-14 18 69-1,-13 16 25-15,-9 13 61 0,0 10 3 16,0 10-55-16,-16 5 0 16,-4 6-63-16,-3 0-16 15,-2 17-42-15,-3 24-45 16,3 14-11-16,-2 15-16 16,4 11 0-16,3 4 6 15,6 3-6-15,4-5 0 16,3-6 2-16,7-7-2 15,0-11 0-15,0-15-16 16,0-13-44-16,15-16-21 16,4-13-80-16,7-2 56 0,7-17 63 15,4-16 17 1,2-4 25-16,2 1-7 0,-2 12 7 16,3 11 34-16,-3 13 14 15,-2 0 67-15,-4 8-37 16,-8 16-25-16,-3 5 9 15,-5 1-34-15,-1-1-20 16,-1-6-8-16,-4-8-69 16,0-15-150-16,-2 0-266 15,-9-22-426-15</inkml:trace>
  <inkml:trace contextRef="#ctx0" brushRef="#br0" timeOffset="1811">1728 143 2739 0,'0'0'266'0,"0"0"-266"16,0 0-123-16,0 0 90 15,256 52 33-15,-135-38-213 16,-7 4-506-16</inkml:trace>
  <inkml:trace contextRef="#ctx0" brushRef="#br0" timeOffset="3152">4097 1001 1774 0,'0'0'626'16,"0"0"-626"-16,0 0-21 15,0 0 21-15,0 0 18 16,181-42 49-16,-123-17-67 0,7-13-11 15,-5-16-83 1,-6-12-17-16,-12-6 29 0,-15 0 40 16,-12 2 24-16,-15 10 18 15,0 13 67-15,-12 18 100 16,-13 19-2-16,-6 16-15 16,-2 16 16-16,-4 12 3 15,1 12-3-15,0 36-114 16,2 22-31-16,7 20 14 15,10 15-23-15,12 10 7 16,5-5-8-16,16-5-4 16,24-10-7-16,9-12-6 15,8-12-34-15,1-18-71 16,-2-21-133-16,-8-19 92 16,-9-13-76-16,-12-13 82 0,-13-26 87 15,-14-13 59 1,0-7 19-16,-5-1 86 0,-21 2 14 15,-4 7 8-15,2 13-44 16,3 13-11-16,8 13-3 16,6 4-36-16,11 8-33 15,0 0-18-15,31 0-61 16,19 0 10-16,14 0-77 16,5 0-65-16,1 0-4 15,-5 0 28-15,-7 4 111 16,-7 0 63-16,-12-1 13 15,-12-1 97-15,-16 1-57 16,-11 1 161-16,0 2 110 16,-22-3-151-16,-9 11-30 15,-7 4 10-15,-4 6-32 0,-3 12-15 16,6 9-62-16,8 3-19 16,9 7 17-16,14-2-29 15,8-1 0-15,0-4-1 16,25-10-74-16,11-10-31 15,8-19-84-15,4-9-16 16,-3 0-13-16,-6-29-21 16,-5-10 103-16,-12-3 95 15,-12 0 42-15,-4 4 96 16,-6 3 73-16,0 12 74 16,0 10 26-16,0 11-41 15,0 2-100-15,0 0-64 0,0 22-44 16,0 6-14-16,0 5-6 15,15-3 0-15,7-3-8 16,9-9-41-16,1-11-40 16,8-7 43-16,-1 0 17 15,-3-12-20-15,-9-12-47 16,-3-5 80-16,-11-1 16 16,-4 7 15-16,-7 9 34 15,-2 9 38-15,0 5 19 16,0 0-29-16,0 27-55 15,0 6-21-15,3 8 12 16,14-2-13-16,11-5-13 16,8-5-28-16,8-13-10 0,4-13 11 15,-1-3-131-15,-2-9 73 16,-9-24 36-16,-7-7-75 16,-10-3 64-16,-6-5 72 15,-6 6 1-15,-7 4 82 16,0 7 25-16,0 15 59 15,0 11 28-15,0 5-81 16,0 20-61-16,-7 30-13 16,5 19-32-16,2 20 13 15,0 9-20-15,0 3 1 16,0-1 17-16,11-2-10 16,9-6-4-16,-9-3 29 15,-5-12-21-15,-6-10 3 0,0-18-15 16,-26-9 1-16,-7-15 41 15,-3-12-30-15,0-11 1 16,-4-2 25-16,4-15 1 16,2-26-24-16,9-10-15 15,8-21-18-15,15-12-14 16,10-60-92-16,23 18-200 16,2 11-617-16</inkml:trace>
  <inkml:trace contextRef="#ctx0" brushRef="#br0" timeOffset="3350">5145 175 2343 0,'0'0'910'0,"0"0"-910"16,0 0-99-16,149 55-73 15,-69-28 121-15,35 19 21 16,-20-8-502-16,-20-6-1690 0</inkml:trace>
  <inkml:trace contextRef="#ctx0" brushRef="#br0" timeOffset="4000">1038 1784 2300 0,'0'0'593'16,"0"0"-516"-16,0 0-68 15,0 0-9-15,0 0 60 16,0 0 7-16,0 0-9 0,174 0 4 16,-71-2-8-1,36 2 13-15,51 0-39 0,64 0 8 16,30 0-24-16,9-5-1 15,-6-3-5-15,-12 6-5 16,3 2-1-16,7 0 3 16,-3 0-3-16,-9 17 0 15,-13 1 0-15,-18 0 0 16,-13-2 22-16,-14-9-22 16,-17-5 0-16,-39-2 14 15,-39 0-13-15,-37 0-2 16,-21 0-4-16,-3-2 5 15,-6-5 10-15,-9 1-10 16,-18 1-6-16,-16 0-11 16,-6-6-52-16,-4-21-22 0,0 2-250 15,0-3-493-15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3:08.62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22 2354 0,'0'0'503'16,"0"0"-482"-16,0 0 6 0,0 0 66 15,0 0-23 1,176-17-60-16,-121 12-10 0,13 5-182 16,-15 0-164-16,-14 0-423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3:08.8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2607 0,'0'0'572'0,"0"0"-536"0,0 0 3 16,0 0 73-1,0 0-61-15,0 0-48 0,217 8-3 16,-133-8-155-16,-8 0-512 16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3:07.4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150 255 1192 0,'0'0'1011'15,"0"0"-835"-15,0 0-116 16,0 0 39-16,0 0 111 15,0 0-40-15,0 96-68 16,0-33-5-16,0 10-64 16,0 4 2-16,0-1 2 0,0-11-20 15,0-10-11 1,0-9-6-16,0-15 0 0,0-10-5 16,0-10 5-16,0-11-42 15,0 0-6-15,0-18-42 16,0-27-19-16,0-21 15 15,-3-23 37-15,-8-8 47 16,-2-11-11-16,1 7 21 16,7 14 0-16,5 14 18 15,0 18 21-15,0 15-2 16,22 10 17-16,5 7 12 16,7 7-47-16,11 7 11 15,8 5-3-15,5 4-8 16,7 0-7-16,1 0-12 15,1 6-2-15,1 4-34 16,-8 0-158-16,10-4-82 16,-17-4-209-16,-16-2-211 0</inkml:trace>
  <inkml:trace contextRef="#ctx0" brushRef="#br0" timeOffset="221">198 467 717 0,'0'0'1322'0,"0"0"-1108"15,0 0-159-15,0 0 78 16,0 0 89-16,0 0-78 0,0 0 12 16,63 84-99-1,-3-76-26-15,6-5-21 0,1-3-10 16,20 0-44-16,-17 0-182 15,-20 0-511-15</inkml:trace>
  <inkml:trace contextRef="#ctx0" brushRef="#br0" timeOffset="442">0 929 477 0,'0'0'1836'0,"0"0"-1657"0,0 0-124 15,0 0 46-15,0 0 29 16,195 52-9-16,-125-46-84 16,8-6-37-16,33 0-55 15,-22 0-228-15,-7 0-450 0</inkml:trace>
  <inkml:trace contextRef="#ctx0" brushRef="#br0" timeOffset="788">876 1064 2031 0,'0'0'375'16,"0"0"-326"-16,0 0-31 16,0 0 95-16,0 0-2 15,0 0-72-15,164-113-12 16,-133 88 31-16,-9 5 74 16,-11 7 1-16,-5 7-42 15,-6 6-2-15,0 0 3 16,0 14-29-16,0 16-21 15,0 15-41-15,-9 10 7 16,1 6 14-16,2 1-22 16,1-1 0-16,-1-9 0 15,4-7-44-15,2-8-83 0,0-11-157 16,0-13-320-16,2-7-321 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3:13.1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0 643 2278 0,'0'0'138'16,"0"0"-138"-16,0 0 0 0,0 0 105 15,0 0-35-15,168-154-70 16,-124 103-73-16,4-10 51 15,-9-5 1-15,-6 1 17 16,-11-3 4-16,-7 9 1 16,-8 6 72-16,-7 14 40 15,0 17-3-15,0 17 48 16,0 5-20-16,4 20-81 16,-1 31-18-16,-1 19-3 15,1 13 21-15,-3 10-15 16,0 1-17-16,0-5 11 15,3-6-36-15,-1-11-9 16,5 2-106-16,0-24-223 0,2-15-592 16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3:13.5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 56 2450 0,'0'0'258'15,"0"0"-257"-15,0 0 8 16,0 151 147-16,0-103-76 0,0-1-59 15,0-2-13 1,0-10-7-16,0-7-1 0,0-10-1 16,0-10 0-16,0-8 0 15,0 0-6-15,0-23 1 16,0-16-9-16,0-10 15 16,0-9 4-16,0-2-3 15,17 5 0-15,3 7 56 16,4 8-47-16,10 12 2 15,2 8-12-15,9 14 0 0,5 2-73 16,29 4-197 0,-16 0-349-16,-6 13-648 0</inkml:trace>
  <inkml:trace contextRef="#ctx0" brushRef="#br0" timeOffset="347">614 85 2271 0,'0'0'350'0,"0"0"-218"15,0 0 113-15,-156-3-27 16,117 20-100-16,12 14-77 16,12 6-31-16,15 4-4 15,0 0-6-15,28 0-27 0,17-12-83 16,11-8-104-1,7-16-78-15,-1-5-16 0,-6-5-60 16,-11-23 113-16,-18 1 209 16,-13 2 46-16,-14 5 188 15,0 10 124-15,0 7 44 16,0 3-62-16,0 0-171 16,0 8-41-16,0 12 2 15,0 5-18-15,0 0-31 16,0 0-35-16,15-2-87 15,2-9-366-15,-7-7-1243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3:11.7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0 653 1722 0,'0'0'318'0,"0"0"-223"16,0 0-78-16,0 0 50 15,0 0 56-15,0 0-44 16,0 0-36-16,159-63-43 16,-98 25-7-16,1-9 5 15,-6-3-23-15,-9-5-18 16,-9-6-29-16,-9 1 17 16,-15-5 55-16,-9 1-15 15,-5 10 15-15,0 9 22 16,-5 11 39-16,-14 18 47 15,-5 13 4-15,0 3-42 0,-10 29-27 16,0 30-43-16,1 21 30 16,3 18 19-16,11 7-19 15,10 1 3-15,9-3-17 16,0-14-8-16,11-5 7 16,16-16-15-16,10-16-9 15,8-16-39-15,25-34-168 16,-9-2-339-16,-8-9-860 0</inkml:trace>
  <inkml:trace contextRef="#ctx0" brushRef="#br0" timeOffset="667">838 542 1847 0,'0'0'500'16,"0"0"-416"-16,0 0 84 15,0 0 56-15,-152 52-82 16,118-21-59-16,7 8-48 16,8 0-22-16,12-1 0 15,7-1-13-15,0-6-8 16,17-7 7-16,14-5-105 16,3-14-36-16,2-5-33 15,0-3-63-15,1-25 68 16,-6-2 9-16,-9 1 96 15,-5 5 64-15,-10 10 1 16,-4 8 3-16,-3 6 57 0,0 0 24 16,4 23 39-16,1 7-78 15,3 3-23-15,1-1-10 16,5-4-11-16,-1-8-1 16,4-6 1-16,0-8-1 15,-1-6 0-15,1 0-35 16,3-27 32-16,-1-8-6 15,-2-5 10-15,0 0-1 16,-3 3 22-16,-6 15 34 16,-4 15 21-16,-4 7-1 15,0 2 12-15,0 29-33 16,0 11-28-16,0 12-18 16,-9-2-9-16,-3-2 1 0,4-7 10 15,-1-10-11 1,6-15-9-16,1-7 7 0,2-11-8 15,0 0 10-15,0-29-24 16,12-15-12-16,7-6 23 16,8-5-2-16,2 3 15 15,-1 9-6-15,-3 9-1 16,-3 17 6-16,0 16 2 16,1 1 29-16,-4 14 74 15,3 18 8-15,0 11-60 16,-2 0 16-16,-3 5-55 15,-6-5-13-15,3-8-10 16,-6-8-101-16,-3-19-234 16,-1-5-25-16,-4-3-761 0</inkml:trace>
  <inkml:trace contextRef="#ctx0" brushRef="#br0" timeOffset="904">561 394 1884 0,'0'0'326'16,"0"0"-256"-16,0 0-4 16,0 0 124-16,0 0-72 15,192-120-77-15,-139 103-32 16,-2 6-9-16,-7 4-76 0,-8 5-138 15,0-1-130-15,-14 3-203 16,-5 0-746-16</inkml:trace>
  <inkml:trace contextRef="#ctx0" brushRef="#br0" timeOffset="1014">1074 166 1431 0,'0'0'366'0,"0"0"-129"15,0 0 6-15,0 0-93 16,0 0-61-16,218 43-89 15,-138-29-255-15,2-3-714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3:14.7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425 563 622 0,'0'0'1301'0,"0"0"-1146"15,0 0-115-15,-164-24 109 16,108 24 54-16,1 16-27 16,4 17-96-16,8 11-33 15,11 3 3-15,15 5-50 0,11 3 0 16,6-2 10-16,11-2-9 16,28-9-2-16,9-9-14 15,13-11-43-15,6-15-6 16,8-7-66-16,4-12-40 15,7-27-14-15,0-17 48 16,-1-11 33-16,-5-12 41 16,-13-12 56-16,-14-1 6 15,-17-6 21-15,-16 8 68 16,-14 9 49-16,-6 16 1 16,0 18 14-16,-20 19 34 15,-5 13-14-15,-6 15-37 16,-5 4-88-16,-3 35-32 0,-3 21 8 15,4 12 7 1,4 14-1-16,11 7-22 0,7 1-1 16,4-5 10-16,12-5-17 15,0-11-8-15,0-10-2 16,0-15-65-16,3-14-30 16,11-16-8-16,6-18 34 15,2 0 37-15,11-31-35 16,4-12 35-16,4-7 30 15,4 3 1-15,-1 6 10 16,-1 13-15-16,-4 16 16 16,-8 12 38-16,-4 0 45 15,-7 31 14-15,-4 3-24 16,-4 9-41-16,-2 0 14 16,2-5-45-16,5-6-1 0,19-15-144 15,-2-9-122 1,-1-8-571-16</inkml:trace>
  <inkml:trace contextRef="#ctx0" brushRef="#br0" timeOffset="722">1424 628 1859 0,'0'0'540'15,"0"0"-460"-15,0 0 67 16,0 0 126-16,0 0-74 15,-164 26-69-15,141 6-82 0,6 9-34 16,12-2-8-16,5 7-6 16,2-6 0-16,27-2-23 15,4-11-70-15,9-9-94 16,3-16-46-16,-1-2-22 16,-2-12 26-16,-6-22 52 15,-5-3 101-15,-12-3 43 16,-7 10 33-16,-7 8 28 15,-5 11 111-15,0 11 78 16,0 0-12-16,0 15-153 16,0 13-20-16,0 6-17 15,0 2 2-15,9-3-6 16,4-2-11-16,1-13 0 16,3-4-7-16,3-12-67 0,-4-2 4 15,1-10-21-15,3-23 32 16,-1-4 37-16,1-6 1 15,-1 0 9-15,4 9 12 16,-6 6-7-16,-1 12 7 16,-5 16 9-16,1 0 68 15,-2 26 62-15,-1 10-81 16,-4 12-26-16,1 4-16 16,0-2-15-16,-1-5-1 15,-2-12-1-15,3-9 1 16,-6-13 1-16,0-8 0 15,0-3-2-15,0-11-9 16,0-16-14-16,0-11 12 16,3-7-28-16,5-3 7 0,1-1 16 15,4 10 8-15,1 9 8 16,3 10 1-16,2 15 0 16,7 5 27-16,-1 0 45 15,-1 23 11-15,5 9 5 16,-5 4-49-16,5 3 24 15,-5-1 4-15,2-3-50 16,-6-4 2-16,-1-8-19 16,-7-9 0-16,-2-6-1 15,2-8-111-15,-5 0-18 16,0-28-107-16,-2-11-352 16,-5 2-1250-16</inkml:trace>
  <inkml:trace contextRef="#ctx0" brushRef="#br0" timeOffset="1039">1340 264 1538 0,'0'0'282'0,"0"0"-208"15,0 0 73-15,0 0 130 16,0 0-17-16,0 0-105 16,0 0-21-16,29 8-4 15,-12 5-88-15,5-3-33 16,2-1-9-16,10-6-145 15,19-3-124-15,-5-7-250 16,-9-11-152-16</inkml:trace>
  <inkml:trace contextRef="#ctx0" brushRef="#br0" timeOffset="1211">1743 0 1209 0,'0'0'367'0,"0"0"-108"0,0 0 68 15,0 0-87 1,0 0-62-16,0 0-44 0,0 0-72 16,141 103-24-16,-98-99-38 15,29-4-37-15,-5-19-222 16,-11-3-330-16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3:21.6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 52 1252 0,'0'0'330'0,"0"0"-167"0,0 0 9 16,0 0 93-16,0 0-30 15,-2 0-78-15,2 0-3 16,0 0-30-16,0 0-21 16,0 0-2-16,0 13-75 15,0 11-14-15,0 17 43 16,0 14 4-16,0 7-7 15,0 9-31-15,0-1-3 16,0-2 24-16,0-6-42 16,0-6-3-16,0-11 2 0,0-12 2 15,0-8-2 1,0-10-5-16,0-10-11 0,0-5 0 16,0 0-38-16,0-13 16 15,0-19-11-15,0-16-19 16,0-7 19-16,0-10 6 15,-3-6 4-15,-5-2 5 16,2 1-24-16,3 6 41 16,3 9 18-16,0 12 0 15,0 10 0-15,12 9 0 16,7 9 2-16,3 4 35 16,3 8-28-16,9 2 16 15,-1 3 8-15,10 0-4 16,1 0-8-16,4 8-21 15,1 0 1-15,4-1-1 0,-2-2-59 16,4-5-178-16,-9 0-384 16,-19 0-871-16</inkml:trace>
  <inkml:trace contextRef="#ctx0" brushRef="#br0" timeOffset="242">48 347 1864 0,'0'0'523'0,"0"0"-468"0,0 0 20 16,0 0 129-16,0 0-26 15,0 0-87-15,0 0-43 16,78 34-30-16,-34-27-6 15,9-3-12-15,20-3-96 16,-14-1-263-16,-13 0-644 0</inkml:trace>
  <inkml:trace contextRef="#ctx0" brushRef="#br0" timeOffset="495">0 831 2043 0,'0'0'490'16,"0"0"-446"-16,0 0-30 15,0 0 133-15,0 0 85 16,0 0-122-16,142 27-89 15,-83-22-1-15,8-5-20 16,30 0-36-16,-16 0-293 16,-13-13-1034-16</inkml:trace>
  <inkml:trace contextRef="#ctx0" brushRef="#br0" timeOffset="1275">720 929 1879 0,'0'0'342'0,"0"0"-260"0,0 0 8 16,0 0 120-16,0 0-61 15,0 0-100-15,0 0-34 16,103-71 27-16,-67 68-12 16,3 3-8-16,-8 0 18 15,-4 13-26-15,-12 12 17 16,-13 6-22-16,-2 6 8 15,-17 6 14-15,-21 0-31 0,-6 1 0 16,-7-6 33 0,3-6-18-16,7-6 18 0,7-11-9 15,10-8 7-15,9-3 32 16,6-4-42-16,9 0-6 16,0 0 6-16,0 0-20 15,12 0-1-15,16-4-12 16,5 4 12-16,4 0-3 15,5 0 3-15,-1 0-4 16,-2 7 2-16,4 4 4 16,-5-7-4-16,1-4-4 15,22-7-109-15,-10-20-235 16,-6-3-651-16</inkml:trace>
  <inkml:trace contextRef="#ctx0" brushRef="#br0" timeOffset="1555">1875 476 1940 0,'0'0'747'0,"0"0"-641"16,0 0-84-16,0 0 158 16,0 0-44-16,0 0-75 15,148 0-19-15,-95 0-42 16,3 0-20-16,-3 0-82 0,0 0-238 16,-15 0-395-16,-13 0-1134 15</inkml:trace>
  <inkml:trace contextRef="#ctx0" brushRef="#br0" timeOffset="1758">1844 761 1602 0,'0'0'950'15,"0"0"-794"-15,0 0-33 16,0 0 102-16,0 0-27 0,0 0-102 15,0 0-56-15,176 59-19 16,-120-59-21-16,19-5-136 16,-17-10-449-16,-7 5-1820 15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3:24.7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0 491 1527 0,'0'0'268'0,"0"0"-176"16,0 0-29-16,0 0 122 16,0 0 10-16,0 0-114 0,0 0 1 15,19 29 47-15,17-24-53 16,15 0-14-16,7-2-18 16,15 1-9-16,4 0 11 15,12-1-39-15,1 1-5 16,6 0 14-16,-2-1-16 15,0-3 7-15,-2 0-7 16,-5 0 0-16,-12 0 31 16,-15 0-31-16,-19 2 0 15,-16-2 8-15,-14 0-7 16,-8 3 8-16,-3-3-8 16,0 0-2-16,-3 0-84 0,-19 0-218 15,3-10-350-15,2-5-1179 16</inkml:trace>
  <inkml:trace contextRef="#ctx0" brushRef="#br0" timeOffset="548">1994 171 1971 0,'0'0'285'0,"0"0"-226"15,0 0-3-15,0 0 170 16,0 0-71-16,39-146-112 15,-3 132-26-15,9 3 46 16,6 11-20-16,-2 0 5 16,2 19-20-16,-6 17 4 15,-9 7 3-15,-17 12-18 16,-16 6-16-16,-3 4 22 16,-25 5-22-16,-22 0-1 15,-12-4 1-15,-5-7 0 16,-4-11 8-16,5-10-9 0,7-13 0 15,14-12 24 1,8-12-23-16,14-1 9 0,10 0-4 16,10 0 11-16,0-3-16 15,20-2-1-15,18 3 0 16,10 2-1-16,5 0 0 16,3 7 1-16,0 7-8 15,-3-1 8-15,0 2 13 16,-7-5-13-16,0 0 0 15,-2-4-1-15,1-4-2 16,18-2-175-16,-12 0-375 16,-6-13-535-16</inkml:trace>
  <inkml:trace contextRef="#ctx0" brushRef="#br0" timeOffset="1186">3302 648 1642 0,'0'0'822'0,"0"0"-700"16,0 0-95-16,0 0 80 16,0 0 33-16,179 3-38 15,-104-3-65-15,36 0-28 16,41 0 20-16,48 0 50 16,18 0-16-16,6-3-22 15,-9 0-40-15,-12 3 9 16,6 0-10-16,6 0 7 15,0 0-14-15,0 0 4 16,-3 0 3-16,-11 0 1 16,-8 0 7-16,-16 0-8 15,-14 0 0-15,-30 0 4 16,-27 0-10-16,-30 0 6 0,-12 0 0 16,2 0 19-16,4 0-18 15,0 0 22-15,-8 3 21 16,-9 2-16-16,-9-3 18 15,-5 2-17-15,-5-1-8 16,-6 1 30-16,-8-2-44 16,-10-2 5-16,-1 1 17 15,-6-1-10-15,-1 0 14 16,-2 0-18-16,0 0 0 16,0 0 14-16,0 0-29 15,0 0 0-15,0 0-1 16,0 0-14-16,0 0 9 0,0 0-27 15,0 0 5-15,0 0 19 16,0 0-96-16,-8-8-63 16,-3-5-172-16,-1 0-580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0:07.5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39 231 1654 0,'0'0'378'0,"0"0"-264"16,0 0-10-16,0 0 110 15,0 0-24-15,0 0 9 16,2 186-96-16,-2-91-49 16,0 4 16-16,0-7-48 15,0-10-1-15,0-12 3 16,-5-11-23-16,2-17-1 15,1-12-9-15,-1-11-4 16,3-14 5-16,-4-5-7 0,2-8-6 16,-1-28 8-1,-2-16 2-15,2-14-3 0,-1-14 2 16,4-10 12 0,0-11-12-16,0 1 9 0,0 5-9 15,0 9 4-15,7 18 9 16,15 23-2-16,9 19-4 15,8 19 5-15,11 7-1 16,3 0 1-16,6 18 0 16,-1 8 15-16,-8 3-13 15,-13 1-2-15,-18 1 0 16,-19 4 1-16,0 0 34 16,-36 3-35-16,-20-4 1 15,-9 2 2-15,2-11-3 0,7-11-30 16,14-8-116-16,22-6-77 15,12-14-311-15,8-10-1341 0</inkml:trace>
  <inkml:trace contextRef="#ctx0" brushRef="#br0" timeOffset="271">982 57 1770 0,'0'0'350'0,"0"0"-204"15,0 0 103-15,-201 131 80 16,139-55-160-16,7 12-60 16,13 5-14-16,14-1-35 15,14-4-18-15,11-8-25 16,3-7-17-16,14-12 0 15,22-9-22-15,6-11-45 16,25-11-98-16,-9-13-174 16,-7-12-464-16</inkml:trace>
  <inkml:trace contextRef="#ctx0" brushRef="#br0" timeOffset="1180">1291 211 1435 0,'0'0'313'16,"0"0"-201"-16,0 0 133 15,0 0 56-15,0 0-125 16,0 0-69-16,0 0 63 16,0 182-38-16,0-103-22 15,-5 4-33-15,-1-3-29 16,1-7-23-16,2-10-8 16,-2-11-3-16,2-9-13 0,-3-15-1 15,3-14 0 1,1-6-21-16,2-8 9 0,-3 0-9 15,3-25 9-15,0-14 6 16,0-15-3-16,0-8 3 16,0-10 6-16,0-7-17 15,3-2 17-15,4 1-12 16,2 8 3-16,8 11 8 16,3 21-14-16,4 15 15 15,10 15 0-15,5 10-5 16,9 0-1-16,2 7 6 15,0 16 0-15,-8 5 3 16,-8 1 6-16,-15 2-7 16,-16 4 7-16,-3 0-8 15,-15 2 5-15,-21-3-5 0,-5-8-1 16,-5-2 19-16,2-8-17 16,8-9 17-16,5-2-4 15,12-5-15-15,7 0 5 16,12 0-5-16,0 0-18 15,12 2 17-15,21 6-20 16,6 4 3-16,6 8-10 16,2 4-10-16,-2 12 23 15,-6 4-6-15,-5 5 21 16,-10 4 6-16,-12-7-6 16,-12-2 26-16,0-4 25 15,-36-6 1-15,-10-8 10 16,-12-8-23-16,-3-5-11 0,-3-9 24 15,8 0-44 1,8-11 2-16,12-14-10 0,11-5-6 16,14-2-18-16,11-4-82 15,6-8-95-15,21 6-416 16,7 6-950-16</inkml:trace>
  <inkml:trace contextRef="#ctx0" brushRef="#br0" timeOffset="1638">2114 778 1587 0,'0'0'782'0,"0"0"-678"16,0 0-53-16,0 0 183 15,0 0-27-15,0 0-113 16,0 0-79-16,-53-159 15 16,34 117 5-16,2-5-22 15,5-6 20-15,5-3-33 16,4-3 0-16,3-7 9 16,0 4-1-16,22 1-8 15,9 11 0-15,8 14 0 16,2 14-9-16,7 12 9 15,3 10 0-15,-1 0 2 0,-1 25-1 16,2 11 20-16,-6 5-11 16,-6 13 4-16,-5 9 37 15,-5 2-44-15,-3 5 7 16,-9 1 26-16,-3-7-25 16,-8-3 12-16,-6-11-27 15,0-10 2-15,0-6 24 16,-3-13-26-16,-11-3-27 15,2-10-24-15,7-8-139 16,0-3-391-16,5-14-1817 0</inkml:trace>
  <inkml:trace contextRef="#ctx0" brushRef="#br0" timeOffset="2013">2916 868 2239 0,'0'0'263'15,"0"0"-246"-15,0 0-17 16,0 0 108-16,0 0-41 16,41-142-56-16,-22 91-11 15,3-6 9-15,-1-8-9 16,-5-6 0-16,4-7-1 0,0 1 7 15,-1 7-6 1,1 15 34-16,-6 16 60 0,3 19 29 16,-4 18-48-16,1 2-10 15,3 27 22-15,-1 21-9 16,1 17-12-16,-2 11-30 16,-3 4-3-16,3 0 21 15,-4-5-53-15,0-7-1 16,0-10 0-16,1-12-30 15,-7-12-55-15,-5-9-144 16,0-11-367-16,0-14-563 0</inkml:trace>
  <inkml:trace contextRef="#ctx0" brushRef="#br0" timeOffset="2189">2998 641 2588 0,'0'0'347'16,"0"0"-257"-16,0 0-8 16,0 0 47-16,0 0-97 15,166-11-32-15,-77 0-71 16,-14 3-162-16,-14-5-667 0</inkml:trace>
  <inkml:trace contextRef="#ctx0" brushRef="#br0" timeOffset="2413">3543 0 2443 0,'0'0'466'16,"0"0"-451"-16,0 0 28 15,0 0 167-15,162 143-66 16,-118-65-80-16,-1 10-39 15,-7 7 43-15,-2 5-32 16,-12 1-36-16,-8-1-14 16,-14 26-104-16,-23-25-147 15,-16-21-537-15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3:28.5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319 147 1083 0,'0'0'272'0,"0"0"-165"15,0 0 13-15,0 0 22 16,0 0-34-16,0 0-40 16,-11-6-4-16,8 6 15 15,0 0 39-15,1 0-6 16,2 3-36-16,0 9-20 15,0 9-28-15,0 11 76 0,0 15 23 16,0 9-53-16,0 9-4 16,-7 8-8-16,-3 1-21 15,1-1 0-15,-1 4-32 16,3-8 1-16,2-3 2 16,2-6-12-16,3-9 0 15,0-9 7-15,0-7-6 16,0-7-2-16,-2-8-7 15,2-6-35-15,-3-3-20 16,3-6-65-16,0-5-69 16,0-8-5-16,0-16-279 15,0-8-438-15</inkml:trace>
  <inkml:trace contextRef="#ctx0" brushRef="#br0" timeOffset="487">6 317 1415 0,'0'0'241'0,"0"0"-136"15,0 0-49-15,0 0 84 16,0 0 69-16,0 0-88 0,0 0-40 15,-13-88-33 1,29 68 13-16,7-1 7 0,2-1-14 16,6 3-8-16,5-3-30 15,5 6 4-15,7-2 24 16,5 8-43-16,5 1 11 16,1 9 3-16,0 0-13 15,-3 4 11-15,0 18-11 16,-6 5-2-16,-3 4 31 15,-11 7-31-15,-5 3-6 16,-7-2 6-16,-9 4 1 16,-6 0 5-16,-9-1-6 15,0-1 0-15,-14-1 5 16,-20-3 1-16,-10-4-6 16,-4-2 7-16,-5-12-1 0,0-4 0 15,2-7-5-15,7-6 1 16,2-2 7-16,5 0-9 15,10-2-50-15,10-16-41 16,17-11-142-16,0 3-281 16,11-2-601-16</inkml:trace>
  <inkml:trace contextRef="#ctx0" brushRef="#br0" timeOffset="834">1302 0 1575 0,'0'0'336'0,"0"0"-213"15,0 0-73-15,0 0 118 16,-157 63 36-16,118-9-74 16,-4 8-63-16,10 10 12 15,6 11-39-15,5 5 21 16,10 3-3-16,9-3-17 0,3 0-4 16,0-9-31-1,11-5 3-15,12-9-9 0,4-14-43 16,26-12-139-16,-5-14-274 15,-4-12-428-15</inkml:trace>
  <inkml:trace contextRef="#ctx0" brushRef="#br0" timeOffset="1246">1611 1057 1418 0,'0'0'602'0,"0"0"-528"0,0 0-73 16,0 0 17-16,0 0 53 16,0 0-45-16,0 0-26 15,140-178-32-15,-108 112 21 16,-1-11 4-16,-2-7 7 15,-7-2 3-15,0-1 3 16,-6 5-6-16,-1 9 55 16,-4 16 50-16,0 14 21 15,0 18-22-15,-3 10 3 16,1 15-8-16,5 0-44 16,6 17 81-16,2 25-51 0,2 17-52 15,0 13-3 1,-2 9-14-16,-3 2-8 15,-2-3 11-15,0-1-10 0,2-11-18 16,0-9-21-16,9-6-225 16,-2-15-234-16,-7-15-269 0</inkml:trace>
  <inkml:trace contextRef="#ctx0" brushRef="#br0" timeOffset="1445">1689 709 2266 0,'0'0'505'0,"0"0"-482"16,0 0-22-16,0 0 119 16,0 0-33-16,204 4-87 15,-78-41-11-15,-22 3-205 16,-14-2-439-16</inkml:trace>
  <inkml:trace contextRef="#ctx0" brushRef="#br0" timeOffset="1727">2289 47 2250 0,'0'0'343'16,"0"0"-268"-16,0 0-47 16,0 0 108-16,192 64 51 15,-125-21-123-15,-2 9-43 16,-5 12 3-16,-9 5-15 16,-17 9 9-16,-12 5-12 15,-20 11-6-15,-2 1 41 16,-14 0-41-16,-22-7-31 15,-1-13-92-15,1-14-149 16,9-24-335-16,13-19-997 0</inkml:trace>
  <inkml:trace contextRef="#ctx0" brushRef="#br0" timeOffset="1917">3438 697 2400 0,'0'0'256'15,"0"0"-256"-15,0 0-45 16,167 0 27-16,-85 0 5 16,-12 0-520-16,-15 0 260 0</inkml:trace>
  <inkml:trace contextRef="#ctx0" brushRef="#br0" timeOffset="2079">3344 1104 2457 0,'0'0'548'16,"0"0"-475"-16,0 0-35 15,0 0-38-15,0 0 2 16,266 5-2-16,-145-29-354 15,-15 2-918-15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3:43.7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282 316 1413 0,'0'0'265'15,"0"0"-137"-15,0 0-15 0,0 0 101 16,0 0-15-16,0 0-86 15,-40-2-37-15,40 2-18 16,0 18-15-16,0 16 18 16,0 20 81-16,0 15-9 15,0 17-39-15,0 5-48 16,-2 2-8-16,-6-3-22 16,-1-9-5-16,1-9 28 15,3-12-38-15,-2-8-1 16,7-13 0-16,0-9-69 15,3-18-182-15,16-9-330 16,-4-3-483-16</inkml:trace>
  <inkml:trace contextRef="#ctx0" brushRef="#br0" timeOffset="376">0 387 1781 0,'0'0'346'0,"0"0"-228"16,0 0-17-16,0 0 108 16,75-136-23-16,-27 104-105 0,5 6-26 15,11 6 8-15,3 7-21 16,3 11 4-16,0 2-28 15,0 0-15-15,-7 22 18 16,-7 9-11-16,-11 4-10 16,-11 6 3-16,-18 1-1 15,-16 3-3-15,0 6 1 16,-28 1 0-16,-20-2-9 16,-8 1-9-16,-2-11-4 15,0-8 16-15,7-11-15 16,13-9-25-16,9-12-51 15,21-3-91-15,8-19-175 16,0-2-601-16</inkml:trace>
  <inkml:trace contextRef="#ctx0" brushRef="#br0" timeOffset="681">1294 0 1923 0,'0'0'375'0,"0"0"-255"16,0 0-50-16,0 0 65 16,0 0 95-16,-169 146-68 0,116-60-100 15,2 11-15 1,3 11 8-16,12 5 2 0,9 0 12 15,10-3-52-15,11-8-7 16,6-15-4-16,0-8 0 16,9-15-12-16,13-11-40 15,9-13-98-15,15-10-161 16,0-15-312-16,-10-8-508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4:01.0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0 111 0,'0'0'0'0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4:40.9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10 280 1642 0,'0'0'281'16,"0"0"-125"-16,0 0-36 15,0 0 96-15,0 0-26 16,0 0-62-16,-10 116-2 15,10-61-46-15,0 8-14 16,0 2 12-16,0 1-53 16,0-3-1-16,0-6-13 15,0-9-1-15,0-8-11 16,0-10 1-16,0-10 0 16,0-8 9-16,0-6-3 15,0-6 1-15,0 0-7 16,0-11-4-16,0-21-4 0,2-13-17 15,4-17 20-15,-4-12-7 16,-2-6 12-16,0-7 0 16,0 1-6-16,0 6 6 15,4 10-7-15,1 9 7 16,7 15 0-16,1 14 9 16,4 8-8-16,11 16-1 15,6 2 30-15,10 6-28 16,9 0 11-16,9 7-13 15,6 8 1-15,0 3 17 16,2-3-18-16,-8-2-57 16,-7 0-69-16,-13-6-113 15,-18-2-68-15,-12-3-254 0,-12 1-379 16</inkml:trace>
  <inkml:trace contextRef="#ctx0" brushRef="#br0" timeOffset="211">77 474 1629 0,'0'0'364'0,"0"0"-193"16,0 0 35-16,0 0 18 16,0 0-52-16,0 0 14 15,0 0-112-15,129 37-27 0,-65-37-41 16,6 0-6-16,0 0-19 15,5 0-256-15,-19 0-464 16,-17 3-1194-16</inkml:trace>
  <inkml:trace contextRef="#ctx0" brushRef="#br0" timeOffset="435">33 865 1743 0,'0'0'760'16,"0"0"-608"-16,0 0-85 15,0 0 115-15,0 0 11 16,0 0-113-16,0 0-55 0,196 48-10 16,-121-40-15-16,0-3-72 15,19-3-222-15,-21-2-455 16,-20 0-1123-16</inkml:trace>
  <inkml:trace contextRef="#ctx0" brushRef="#br0" timeOffset="719">787 1033 1724 0,'0'0'369'15,"0"0"-244"-15,0 0 63 0,0 0 55 16,0 0-21-16,0 0-78 16,152-112-65-16,-137 90 39 15,-6 8-37-15,-7 10-9 16,-2 4-3-16,0 0-27 16,0 17-12-16,0 16-29 15,-11 9-1-15,0 6 0 16,2 2-3-16,1-2-42 15,2-3-60-15,3-7-73 16,3-5-165-16,0-11-316 16,0-10-294-16</inkml:trace>
  <inkml:trace contextRef="#ctx0" brushRef="#br0" timeOffset="1036">890 34 2116 0,'0'0'267'0,"0"0"-188"16,0 0-54-16,0 0 133 15,201 44 95-15,-126-5-137 16,2 6-45-16,8 10-38 15,-4 13 9-15,-6 5 15 16,-14 13-3-16,-13 3 16 0,-21 10-22 16,-20 6-48-16,-7-2 0 15,-32 1-8-15,-15-15-16 16,-6-12-22-16,-1-18-48 16,-1-18-28-16,16-16-184 15,12-18-479-15</inkml:trace>
  <inkml:trace contextRef="#ctx0" brushRef="#br0" timeOffset="6143">2056 210 1382 0,'0'0'311'0,"0"0"-164"16,0 0-19-16,0 0 55 16,0 0 40-16,0 0-33 15,-4-16-112-15,4 16-1 16,0-1 40-16,0 1-32 0,0 0-12 15,0 0-29 1,0 0-13-16,0 7 41 16,0 26-17-16,9 14 20 0,-1 18 24 15,-4 13-62-15,-1 8 1 16,-3 1-38-16,0 2 7 16,0-7 19-16,0-9-26 15,0-8 0-15,0-12 8 16,2-10-7-16,1-8-2 15,-1-9-3-15,1-9 4 16,-3-5 2-16,0-2-2 16,0-5-40-16,0-1-11 15,0-4-84-15,0 0-88 16,0-6-161-16,0-14-314 16,0-6-1066-16</inkml:trace>
  <inkml:trace contextRef="#ctx0" brushRef="#br0" timeOffset="6614">1911 280 1390 0,'0'0'245'16,"0"0"-166"-16,0 0 25 16,0 0 51-16,0 0 48 15,0 0-75-15,0 0-30 0,3-97-3 16,16 74 46-16,3-3-74 16,9 2 1-16,3-2 18 15,2 2-11-15,6 3-11 16,-1 3-20-16,10 9-15 15,2 3 24-15,2 6-44 16,7 0 13-16,2 26 5 16,-2 13-4-16,-6 14 1 15,-10 6-18-15,-10 7 0 16,-10 3 21-16,-18-2-27 16,-8 1 0-16,-8 1 0 15,-34-5 6-15,-14-1 5 16,-10-8-10-16,-4-10 5 0,3-14 25 15,8-16-31-15,9-12 25 16,14-3-10-16,14-8-15 16,22-40-28-16,0 5-237 15,0 0-632-15</inkml:trace>
  <inkml:trace contextRef="#ctx0" brushRef="#br0" timeOffset="8214">2142 726 882 0,'0'0'305'0,"0"0"-150"15,0 0 9-15,0 0 1 16,0 0-53-16,0 0-11 15,-8-5-64-15,8 5-12 16,0 24 68-16,0 5 1 16,0 10 5-16,0 6-26 15,0 5 2-15,0 0 26 16,0 0-34-16,0 0-16 16,0-2 26-16,0 0-28 15,0-3-17-15,0-4 6 16,-3-7-14-16,3-3 23 15,0-6-40-15,0-8-7 0,0-2 32 16,0-8-32 0,0-1 0-16,0-3 16 0,0-1-16 15,-2-2 12-15,2 3-12 16,-3-3 0-16,3 0 12 16,-4 2-12-16,4-2 0 15,0 0 3-15,0 0-3 16,0 0 0-16,0 0-42 15,0 0-75-15,0-31-109 16,0 2-315-16,0-4-874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4:54.3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409 100 1706 0,'0'0'278'0,"0"0"-183"15,0 0 51-15,0 0 48 16,0 0 14-16,0 0-75 16,0 0-89-16,-185 123 61 15,129-24 0-15,3 41-35 16,2 39 35-16,15-9-44 16,17-31-14-16,14-47-4 15,5-32-37-15,0 3 13 0,11 0-19 16,16-3-6-16,7-12-1 15,7-16-123-15,29-25-197 16,-11-7-291-16,-6 0-1502 0</inkml:trace>
  <inkml:trace contextRef="#ctx0" brushRef="#br0" timeOffset="441">498 1170 2036 0,'0'0'292'0,"0"0"-240"15,0 0-46-15,0 0 142 16,0 0 28-16,0 0-144 15,0 0-31-15,78-95 11 16,-40 35-12-16,4-16 1 16,3-9-1-16,-1-13 0 15,-1-4 5-15,1 0-5 16,-5 9 0-16,1 10 50 16,-4 21-4-16,-6 14 45 15,-2 18-22-15,-6 20-20 16,-2 10 17-16,-1 21 2 15,0 28 43-15,1 21-26 0,-3 14-55 16,-3 9 3-16,0 2-33 16,-2-2 1-16,1-5 23 15,-2-9-24-15,1-9-24 16,-4-9-39-16,-3-13-107 16,-5-5-195-16,0-16-334 15,0-9-678-15</inkml:trace>
  <inkml:trace contextRef="#ctx0" brushRef="#br0" timeOffset="633">623 946 2250 0,'0'0'371'15,"0"0"-229"-15,0 0-127 16,0 0 134-16,0 0-1 15,0 0-98-15,220-14-50 16,-97-27-77-16,-20 6-193 16,-14 0-599-16</inkml:trace>
  <inkml:trace contextRef="#ctx0" brushRef="#br0" timeOffset="1097">1940 136 2221 0,'0'0'376'0,"-20"155"-166"16,6-52 20-16,0 15-10 15,1 3-102-15,4-4-40 16,6-3-78-16,3-11 0 16,0-13 12-16,0-13-12 15,0-8-1-15,0-16-107 0,5-11-52 16,4-12-323-1,-3-12-424-15</inkml:trace>
  <inkml:trace contextRef="#ctx0" brushRef="#br0" timeOffset="1568">2420 379 2277 0,'0'0'261'16,"0"0"-196"-16,8 158 38 0,-2-70 158 16,-1 7-62-16,0 6-125 15,4-3-56-15,-1-8 19 16,1-11-37-16,-4-17-13 15,1-15-23-15,0-19-35 16,-3-14-8-16,-3-14 3 16,2-11-31-16,-2-31-23 15,0-21-2-15,0-18 69 16,0-17 54-16,0-10 3 16,-11-8 5-16,-6 3 2 15,0 5 25-15,7 18 55 16,3 20 7-16,7 22 43 15,0 23-28-15,17 14-55 0,26 11 13 16,12 0-16-16,13 3-19 16,7 13-4-16,5-1-22 15,1-2 0-15,-8-4-15 16,-10-3-26-16,-12-5-90 16,-18-1-202-16,-16 0-393 15,-14-9-1135-15</inkml:trace>
  <inkml:trace contextRef="#ctx0" brushRef="#br0" timeOffset="1759">2451 678 2107 0,'0'0'462'15,"0"0"-377"-15,0 0 133 0,0 0-18 16,194 25-123-16,-105-25-67 15,-2 0-10-15,-5-5-45 16,-10 5-169-16,-22 0-343 16,-20 0-634-16</inkml:trace>
  <inkml:trace contextRef="#ctx0" brushRef="#br0" timeOffset="1952">2500 1112 2203 0,'0'0'501'0,"0"0"-464"15,0 0 89-15,0 0 86 16,166 8-137-16,-94-8-75 16,25 0-36-16,-19 0-203 15,-13 5-457-15</inkml:trace>
  <inkml:trace contextRef="#ctx0" brushRef="#br0" timeOffset="2296">3002 1464 2326 0,'0'0'467'15,"0"0"-467"-15,0 0 0 16,0 0 148-16,0 0-39 16,193-113-92-16,-140 69-16 15,-2 0 29-15,-10 1-15 16,-13 9 21-16,-11 5 69 16,-14 12-17-16,-3 9 26 15,0 8-20-15,-3 0-29 16,-16 28-2-16,-1 20-32 15,-3 12 2-15,6 11 8 16,0 4-32-16,10 0-9 0,2-3-3 16,1-3-51-16,4-12-2 15,0-12-71-15,0-22-108 16,0-12-226-16,0-11-376 0</inkml:trace>
  <inkml:trace contextRef="#ctx0" brushRef="#br0" timeOffset="2552">3530 0 2685 0,'0'0'329'16,"0"0"-214"-16,179 88 23 15,-85-10 82-15,27 37-3 16,21 51-103-16,6 55-24 16,-23 17 6-16,-47-3-61 15,-67-10-25-15,-39-32-10 16,-72-12-79-16,4-48-131 16,-1-35-590-16</inkml:trace>
  <inkml:trace contextRef="#ctx0" brushRef="#br0" timeOffset="4534">4975 932 1751 0,'0'0'391'0,"0"0"-230"0,0 0 100 16,0 0 32-16,0 0-106 16,0 0-117-16,23 27-25 15,13-27 91-15,17 0-82 16,8 0-15-16,14 0-2 15,4-2-17-15,4-9-6 16,-2 2-14-16,-6 1-8 16,-7 1 7-16,-10-1-132 15,-13-2-89-15,-15-3-282 16,-16 3-255-16</inkml:trace>
  <inkml:trace contextRef="#ctx0" brushRef="#br0" timeOffset="4763">5327 504 1947 0,'0'0'634'16,"0"0"-474"-16,0 0 46 15,-12 168 23-15,12-87-41 16,0 7-102-16,0 3-50 15,0 0-15-15,0-2-21 16,0-8-24-16,0 9-123 0,0-25-419 16,-3-15-668-16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5:02.6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220 164 1431 0,'0'0'236'16,"0"0"-151"-16,0 0 14 15,0 0 93-15,0 0 35 16,0 0-33-16,0 0-106 16,0-5-23-16,0 35-1 15,0 20 99-15,0 20 10 16,0 21-79-16,0 12-17 0,0 5 4 15,0 0-36-15,0-7-10 16,-3-14-26 0,-3-11-8-16,0-15 31 0,4-14-32 15,2-18-22-15,0-8 5 16,0-16-111-16,0-5-91 16,0-23-127-16,0-12-394 15,0-7-1084-15</inkml:trace>
  <inkml:trace contextRef="#ctx0" brushRef="#br0" timeOffset="361">0 91 1724 0,'0'0'270'0,"0"0"-208"16,0 0 95-16,0 0 81 15,0 0-43-15,178-75-103 16,-119 64-11-16,8 6 59 16,-1 5-57-16,1 0-42 15,0 7 10-15,-3 22-31 16,-2 9 8-16,-12 10-27 16,-11 5-1-16,-12 4 25 15,-12 4-14-15,-15-2-8 16,0 0 24-16,-34-8-21 0,-13 1 9 15,-12-11-15 1,-7-9 0-16,1-3 8 0,7-13-8 16,7-11 0-16,13-5 0 15,9 0-12-15,12-9-42 16,17-28-175-16,0 1-364 16,7 2-1595-16</inkml:trace>
  <inkml:trace contextRef="#ctx0" brushRef="#br0" timeOffset="732">1355 129 1958 0,'0'0'318'16,"0"0"-165"-16,0 0-6 16,0 0 94-16,0 0-18 15,-156 212-106-15,109-73-26 16,1 42 21-16,14-8-44 15,9-32-16-15,17-43-4 0,6-32-47 16,0 1 2 0,17 3-3-16,14 0-1 0,8-15-7 15,5-9-53-15,18-16-119 16,-9-12-475-16,-11-10-285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5:11.1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131 645 1796 0,'0'0'301'0,"0"0"-251"16,0 0 66-16,0 0 132 15,-45 145-102-15,31-75-39 16,6 7-23-16,-4-5-10 16,7-2 9-16,0-7-52 15,2-11-18-15,0-16 20 0,0-8-31 16,3-12 8-1,-3-5-8-15,1-8-2 0,-3-3 39 16,-2 0-27-16,2-30-12 16,0-10 22-16,2-18-21 15,3-12-1-15,0-11-5 16,0-7 5-16,0-2 4 16,0 5-4-16,0 9 0 15,13 16 8-15,4 15-7 16,2 13 7-16,10 11 4 15,2 8-11-15,8 4 29 16,7 4-29-16,5 2-1 0,4 0 19 16,5 3-18-1,-2-2-1-15,3-1 0 0,-1-2-10 16,-7 3-26-16,-9-3-198 16,-11-2-136-16,-13-1-260 15,-15 1-1013-15</inkml:trace>
  <inkml:trace contextRef="#ctx0" brushRef="#br0" timeOffset="221">170 760 1568 0,'0'0'333'0,"0"0"-194"16,0 0 32-16,0 0 93 0,0 0-20 15,0 0-99-15,0 0-18 16,58 28-45-16,-10-28-43 16,5 0-23-16,0 0-16 15,17 6-57-15,-11 1-188 16,-15 3-509-16</inkml:trace>
  <inkml:trace contextRef="#ctx0" brushRef="#br0" timeOffset="442">122 1130 1938 0,'0'0'382'0,"0"0"-237"15,0 0-99-15,0 0 186 16,0 0-3-16,0 0-135 15,0 0-54-15,149 71-31 16,-80-70-9-16,37-1-12 16,-17 0-278-16,-12 0-575 0</inkml:trace>
  <inkml:trace contextRef="#ctx0" brushRef="#br0" timeOffset="766">778 1411 1940 0,'0'0'525'0,"0"0"-441"16,0 0 64-16,0 0 64 16,0 0-62-16,0 0-98 15,145-123-10-15,-114 93 35 16,-6 5-29-16,-6 4 28 15,-4 10-27-15,-10 7-17 16,-3 4 29-16,-2 7-47 16,0 27 5-16,0 11 35 0,-12 8-36 15,-3 5 0 1,-2-1-18-16,3-1 0 0,4-3-10 16,3-9-23-16,5-8-105 15,2-19-172-15,0-7-383 16,11-10-1413-16</inkml:trace>
  <inkml:trace contextRef="#ctx0" brushRef="#br0" timeOffset="1038">1152 0 2082 0,'0'0'463'0,"0"0"-418"16,0 0 96-16,0 0 98 16,0 0-101-16,0 0-42 15,0 0-50-15,11 121-10 16,-50-74-36-16,-11 23-54 15,8-12-197-15,14-8-558 0</inkml:trace>
  <inkml:trace contextRef="#ctx0" brushRef="#br0" timeOffset="1336">1593 50 2365 0,'0'0'581'16,"0"0"-547"-16,0 0 72 16,0 0 112-16,64 173-82 15,-33-100-30-15,6 11-53 16,-1 8-7-16,-3 31 28 15,-8 30-65-15,-25 28 22 16,0-16-1-16,-19-36-16 0,-15-44-14 16,0-30-62-16,-27 27-103 15,11-10-140-15,-3-7-766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5:27.3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85 284 1538 0,'0'0'239'0,"0"0"-142"16,0 0 51-16,0 0 90 15,0 0-11-15,0 0-42 16,0 0-50-16,-22-40 16 15,22 40-71-15,0 25-33 16,0 23 54-16,-3 20-43 16,-2 16-22-16,-6 13 24 15,3 7-30-15,-4 0 4 16,3-7-26-16,1-9-7 16,3-10 25-16,3-15-26 15,2-16 0-15,0-14-1 16,0-12 1-16,0-12 0 15,0-9-7-15,0 0 7 0,0-32 0 16,0-16-2-16,0-20-11 16,0-18 4-16,5-11 9 15,-3-11-1-15,1-3-20 16,0 3 21-16,-1 13-13 16,5 16 13-16,3 18 0 15,11 18-9-15,1 13 9 16,11 15 0-16,6 7-9 15,12 8 9-15,7 0-13 16,3 20 8-16,3 8 5 16,-5 2-1-16,-11 4 2 15,-15 2-2-15,-16 0-11 16,-17-1 12-16,-6 0 14 16,-36 0-14-16,-16 0 0 0,-12-2 10 15,0-5-9-15,3-6-2 16,16-7-7-16,18-10-62 15,30-5-123-15,3-10-388 16,7-13-466-16</inkml:trace>
  <inkml:trace contextRef="#ctx0" brushRef="#br0" timeOffset="259">1193 71 1395 0,'0'0'911'0,"0"0"-751"15,0 0-49-15,-148 125 104 16,98-47-3-16,-1 20-62 16,10 13-59-16,10 9-43 15,14 3-19-15,14-2-12 16,3-6-17-16,12-12 0 15,27-19-80-15,43-8-199 16,-7-23-322-16,-9-23-429 0</inkml:trace>
  <inkml:trace contextRef="#ctx0" brushRef="#br0" timeOffset="638">1357 1438 1881 0,'0'0'309'16,"0"0"-195"-16,0 0 91 16,0 0-85-16,0 0-69 15,70-167-45-15,-34 91-5 16,7-27 12-16,1-32-7 15,4-34-3-15,-9 16 16 0,-8 32 16 16,-12 47 35-16,-5 36 43 16,2 10 20-16,1 11-37 15,9 12-49-15,5 5-22 16,1 40 14-16,8 23 12 16,-3 19 9-16,-5 16-39 15,-1 7 12-15,-5 4-9 16,-4-9-24-16,0-12 0 15,-3-10-44-15,-2-15-90 16,-8-8-139-16,-4-21-356 16,-5-10-786-16</inkml:trace>
  <inkml:trace contextRef="#ctx0" brushRef="#br0" timeOffset="822">1659 1010 2154 0,'0'0'353'16,"0"0"-238"-16,0 0-26 15,0 0 46-15,178-8-105 16,-96-2-30-16,41-9-83 16,-18 3-284-16,-16-2-910 0</inkml:trace>
  <inkml:trace contextRef="#ctx0" brushRef="#br0" timeOffset="1067">2940 306 2469 0,'0'0'293'16,"0"0"-226"-16,-28 142 166 15,13-57 24-15,-1 17-138 16,5 9-71-16,0 1-3 16,5 3-43-16,4-12 10 15,-1-11-12-15,3-9-66 16,0-6-68-16,3-18-334 16,7-22-413-16</inkml:trace>
  <inkml:trace contextRef="#ctx0" brushRef="#br0" timeOffset="1511">3453 587 2324 0,'0'0'314'15,"0"0"-207"-15,-34 194 147 16,18-106-2-16,2 0-115 0,2-3-63 16,5-5-52-16,0-8-22 15,5-15 21-15,-4-9-21 16,4-13-18-16,-1-16 6 16,-1-14-65-16,2-5 29 15,-3-19-20-15,5-26-45 16,-3-19 58-16,3-17-15 15,-3-33 19-15,-3-37 45 16,-2 7 1-16,-1 14 4 16,4 27 2-16,5 38 8 15,0 4 96-15,0 13-3 16,0 19-18-16,19 14 2 16,15 10-53-16,11 5-7 15,14 0-25-15,8 0 0 16,8 10 10-16,3 8-11 0,-1 3-9 15,-3 3-60 1,6 4-148-16,-19-6-386 0,-16-7-282 0</inkml:trace>
  <inkml:trace contextRef="#ctx0" brushRef="#br0" timeOffset="1717">3469 816 2152 0,'0'0'470'16,"0"0"-434"-16,0 0 163 15,0 0 43-15,0 0-110 0,169 20-75 16,-103-20-47-16,-2 0-10 16,-3 0-76-16,1 11-179 15,-18 0-320-15,-13 2-611 0</inkml:trace>
  <inkml:trace contextRef="#ctx0" brushRef="#br0" timeOffset="1911">3355 1235 889 0,'0'0'1642'0,"0"0"-1408"0,0 0-162 16,0 0 176-16,0 0-44 15,0 0-92-15,0 0-84 16,182 40-28-16,-101-35-3 16,47 9-139-16,-22-5-216 15,-11 1-599-15</inkml:trace>
  <inkml:trace contextRef="#ctx0" brushRef="#br0" timeOffset="2225">4131 1532 2198 0,'0'0'484'16,"0"0"-469"-16,0 0 10 0,0 0 138 16,0 0 4-16,147-123-90 15,-116 88-26-15,-2 2 43 16,-10 9 32-16,-8 6-12 15,-5 7-32-15,-6 9 13 16,0 2-4-16,0 0-53 16,0 22-20-16,-6 11-8 15,-7 13 2-15,1 2 11 16,4 3-23-16,2 3-6 16,3-4-33-16,3-5-90 15,0-8-50-15,0-14-179 16,0-10-509-16,0-13-1293 0</inkml:trace>
  <inkml:trace contextRef="#ctx0" brushRef="#br0" timeOffset="2481">4449 0 1802 0,'0'0'679'0,"0"0"-609"15,0 0-12-15,0 0 188 0,0 0 2 16,0 0-68 0,95 138-113-16,-101-88-22 0,-25 6-45 15,-5-4-52-15,-3 16-129 16,11-18-589-16,15-9-1462 0</inkml:trace>
  <inkml:trace contextRef="#ctx0" brushRef="#br0" timeOffset="2742">5113 10 2535 0,'0'0'453'16,"0"0"-382"-16,0 0 70 15,101 205 76-15,-54-60-13 16,-2 46-52-16,-6 16-46 16,-17 2-65-16,-20-19-32 15,-2-21-6-15,-39-3-3 16,-16-18-123-16,7-44-185 15,1-27-909-15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5:31.0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0 732 0,'0'0'1568'16,"0"0"-1308"-16,0 0-174 15,0 0-44-15,0 0 136 16,0 0-48-16,198 5-88 16,-120-5-39-16,1 3-3 0,13 13-265 15,-20 0-451-15,-21-1-1218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5:31.2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2422 0,'0'0'344'0,"0"0"-204"16,0 0-111-16,0 0 68 15,179 54-22-15,-60-45-51 16,57-5-24-16,-19-4-261 0,-18 0-790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22:39.4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2657 0,'0'0'524'16,"0"0"-477"-16,0 0-2 15,0 0-45-15,0 0-158 16,0 0-1131-16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0:18.37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2268 934 1249 0,'0'0'201'15,"0"0"-114"-15,0 0 39 16,0 0 28-16,0 0 25 16,0 0-44-16,-27-49-21 15,15 34 26-15,1 2-20 16,-6-2-4-16,-3 3-57 16,-4 2-24-16,-7 3 25 0,-11 3-14 15,-8 4-17-15,-8 0-13 16,-7 0-15-16,-2 11 43 15,-2 6-44-15,-1 5-1 16,-2 2 1-16,2 3 0 16,-5 5 17-16,1 3-17 15,1 3 9-15,1 4 40 16,2 5-49-16,4 0 6 16,7 6 20-16,9 2-25 15,8 3 16-15,12 2-17 16,13-2 0-16,8 4 13 15,6 1-13-15,3 2 0 16,0 2 18-16,3-3-18 16,11-2 18-16,6-3-18 15,4-2 0-15,7-3 39 0,6 1-39 16,8-3 0-16,5 1 15 16,11-3-9-16,12 0-6 15,7-4 6-15,16-1 18 16,12-3 27-16,9-4-40 15,15-3 2-15,-1-8 17 16,3-4-21-16,-1-7 8 16,-4-5-17-16,1-5 0 15,-4-6 11-15,-1 0-11 16,-2-2 0-16,-2-17 11 16,-10 0-10-16,-2-6-1 15,-6-6-3-15,-4-1 3 16,-8-5 12-16,-8-4-12 0,-6-2-5 15,-14-2 5-15,-10-3 0 16,-8 1 1-16,-8-2 0 16,-13 0-1-16,-7 1 10 15,-5 3-10-15,-10-1 0 16,-2 1 2-16,0 1-1 16,0-4 14-16,-14 0-15 15,-5-2 0-15,-10-1 2 16,-7 1-1-16,-3 2-1 15,-9 1 1-15,-1 2 5 16,-4 2-6-16,-3-2 0 16,3 2 0-16,3 0 5 15,-3 3-5-15,0 2 0 16,-6 1 1-16,-3 4-1 0,-5 3 0 16,-5 3-2-16,-4 4 2 15,1 5-1-15,3 4 1 16,-3 1-9-16,2 0 9 15,1 3 0-15,2-2 1 16,0-1-1-16,5 4 0 16,5-2 9-16,1 1-9 15,0 0-1-15,1 0-16 16,-1 3-8-16,4 1-12 16,-7-1-95-16,15-1-172 15,11 0-632-15</inkml:trace>
  <inkml:trace contextRef="#ctx0" brushRef="#br0" timeOffset="2380">360 362 1388 0,'0'0'191'15,"0"0"-107"-15,-9 136 33 16,-13-31 42-16,-9 44-11 16,-5 44-53-16,-3 21 12 15,8 4-30-15,1-14-8 16,7-22-11-16,1-9-38 15,-6-10 12-15,6-14-18 16,2-28-8-16,6-29 2 16,6-24-8-16,3-7 0 15,-1 4 32-15,0 7-6 0,1 4 10 16,3-5 3-16,-2-11-27 16,4-8 28-16,0-6-6 15,0-9-20-15,4-2 28 16,6-5-17-16,-1 0 15 15,-1 1 7-15,1-1-20 16,-7 2 10-16,-2 1-23 16,0-3-14-16,0-3 31 15,0-6-31-15,3-6-1 16,14-5 0-16,7-6 2 16,13-4 8-16,11 0-7 15,10-4 7-15,7-6 30 16,7 0-39-16,1 2 9 15,4 6 14-15,12 2-22 16,6 0 9-16,30 0 4 0,35 0-2 16,27 0 25-16,11-5-37 15,-11-2 0-15,-14-1 2 16,-20 1 5-16,-16 1-7 16,-26-1 0-16,-19 2 0 15,-5 0-3-15,16 0 3 16,40 3 0-16,41-4 2 15,33-2 4-15,12 4-5 16,-11-2-1-16,-17 5 0 16,-28-5 2-16,-3 6-2 15,-27 0 0-15,-29 0 1 16,-28 0-1-16,-5 0 12 16,12 0-11-16,9 0 0 0,13 0 41 15,-6 4-42-15,-7 3 9 16,4 2 17-16,-2 2-17 15,-1-2-9-15,-2-4-1 16,-1 0 1-16,-2 0 8 16,-6-1-8-16,-3-4 0 15,-2 0 6-15,-7 0-6 16,-2 0 6-16,-5 0-6 16,-6 0 0-16,0-6 8 15,-6-4-8-15,1-2 0 16,-9-2 3-16,-6-3-2 15,-5-6 4-15,-5-4-4 0,-8-8-1 16,0-10 21 0,-4-9-21-16,-2-8 0 0,1-8 1 15,5-6 0-15,-2-7-1 16,4-4 0-16,-6-6 0 16,1-3 6-16,-10-2-6 15,-5-7-6-15,-5-3 6 16,-3-5 1-16,-3-17-1 15,0 7-6-15,0 2-3 16,0 3 1-16,0 28-4 16,0-4 12-16,0 17-4 15,0 16 5-15,0 13-1 16,0 9 5-16,0 1-4 0,0 4 8 16,0 2-9-1,0 2-3-15,0 1 3 0,0 1 1 16,0 0-1-16,0 3-4 15,0-3 4-15,0 3 1 16,5-2-1-16,-2-1 0 16,6 1 1-16,-9-3-1 15,5-2 0-15,-3-6-22 16,4 4-31-16,0-3 44 16,-1 1-32-16,-2 4 22 15,3 2 19-15,-3 4 0 16,-3 2 3-16,0 2-3 15,0 4 0-15,0 0 7 16,0 3-6-16,0 2-1 16,0 4 1-16,0-2 6 0,0 4-6 15,0-1 12-15,-3 6-12 16,-1-4-2-16,4 4 0 16,-2 2 1-16,-1 0 13 15,-5-3-12-15,-3 3-1 16,-11-5-6-16,-7 3-21 15,-12-4 18-15,-10 3-11 16,-9-3 1-16,-10 4 13 16,-17-3-12-16,-7 2-21 15,-15 0-2-15,-9 1 11 16,-5 2 30-16,0 0-86 16,-2 0 33-16,2 0 29 15,4 0-25-15,-2 0 7 0,4 0 14 16,0 0 28-1,3-6 7-15,2-3-7 0,0-7-3 16,4 1 3-16,4-2 0 16,2 1 8-16,-2 5-8 15,3-2 0-15,2 3-3 16,0 2 3-16,2 0-1 16,4 4 1-16,1-1 0 15,0 0 0-15,3 1-4 16,-3 2 4-16,0-2-8 15,0 1 7-15,3-1 0 16,0 0 1-16,2 2 0 16,3 2-19-16,-2 0 7 15,5 0 12-15,-1 0-9 0,7 0 8 16,0 0-1-16,5 0-4 16,7-3 0-16,3 1 6 15,5-1-30-15,2-1 4 16,2-4 25-16,-1 3-20 15,-1-1 15-15,-6 6 5 16,-2 0-1-16,-6 0-4 16,-1 4-7-16,-1 11 13 15,-4 3 1-15,4-1-1 16,0 0-7-16,1-4 7 16,6-3-7-16,10-2 7 15,2-7-1-15,5-1 1 16,3 0 0-16,1 0-3 0,-5 0 3 15,2 0 0-15,-3 0 1 16,-4 0-1-16,1 0 0 16,-3 0 18-16,0 0-5 15,-1 0-4-15,1 0 9 16,7 4 2-16,4-2-19 16,5 3 10-16,7-1 3 15,4 2 8-15,4-1 8 16,0 0-30-16,-4 3 9 15,2-1-1-15,2 0-6 16,0 1 20-16,5-6-20 16,8 2 17-16,1-2-19 15,8-2 2-15,-2 0-4 16,2 0-16-16,0 0-52 16,0 0-33-16,0-2-106 0,10-13-323 15,4-3-1271-15</inkml:trace>
  <inkml:trace contextRef="#ctx0" brushRef="#br0" timeOffset="3398">7357 69 1560 0,'0'0'216'16,"0"0"-171"-16,0 0 115 16,0 0 88-16,0 0-98 15,0 0-72-15,0 0-18 0,17 5 29 16,-17-5-14-16,0-9-44 16,0 0 2-16,-15-6-24 15,-12 2-9-15,-9 1 0 16,-3 4-13-16,-6 3-5 15,4 5 9-15,2 0 7 16,5 0 2-16,8 5 0 16,9 11 1-16,7 1-2 15,7 5-8-15,3 4-6 16,0 2 15-16,3 2 0 16,16 0 0-16,6-1-1 15,6 5 1-15,0-2-1 16,1 1 1-16,9 5 0 15,-12-3-1-15,2 2 1 16,-2 1 0-16,-7-6 0 16,-5 0 1-16,-7-9 27 0,-6-2-26 15,-4-6 34-15,0-5 14 16,-7-6 33-16,-20 0 14 16,-6-4-52-16,-4 0-45 15,-18 0-5-15,12-8-173 16,2-5-500-16</inkml:trace>
  <inkml:trace contextRef="#ctx0" brushRef="#br0" timeOffset="5308">4692 1138 1347 0,'0'0'242'0,"0"0"-151"15,0 0 3-15,0 0 89 16,0 0-23-16,0 0-65 0,0 0-57 16,-158-57 42-1,125 49-24-15,-6-2-2 0,-7 3-32 16,-4-4 12-16,-6 4-9 16,-4 2-11-16,-10 0 14 15,-5 5-28-15,-4 0 22 16,-2 0-1-16,0 0-19 15,-2 0 4-15,1 10-6 16,5 4 1-16,0 5 8 16,2 3-9-16,3 4 6 15,-1 3 3-15,4 4-1 16,1 2-5-16,2 5-3 16,4 1 0-16,4 0-2 15,2-2 13-15,6 3-8 16,6 2-3-16,4-2 10 0,7 0-4 15,2 1 9-15,5 1-15 16,7 0 24-16,0 2-18 16,6-1 3-16,4 1-3 15,1-2 4-15,1 1 20 16,2 3 4-16,3-5-16 16,-4 2 30-16,2-3-35 15,4 1 8-15,0 0 0 16,0-3-21-16,0 0 28 15,10 0-17-15,6-2-10 16,6 2 32-16,3-2-22 16,6-1-5-16,3 1 20 15,4-1-25-15,8 1 18 0,3-2-18 16,8-1 1 0,4-2 38-16,9-5-29 0,5-1 8 15,6-4 14-15,-1-5-22 16,-2-4 16-16,4-4-27 15,-5-2 0-15,5-3 12 16,2-5-6-16,1 0-6 16,9 0 21-16,-3-5-20 15,-1-11 11-15,-5 2-12 16,-1-6 0-16,-2-3-3 16,-5-3 3-16,-4 2 0 15,-1-1 14-15,-7-3-13 0,-4 1 10 16,-3-4-11-1,-5-1 0-15,0-1 8 0,-5 0-8 16,0-2 0-16,-7 0 4 16,-7 0-3-16,-3-3 0 15,-6 0-1-15,-6-3 0 16,1 2 9-16,-6-4-9 16,-3 0 0-16,0-3 2 15,0 0-1-15,-5-4-2 16,-1-1 1-16,-5-4 0 15,0 2 15-15,0-1-15 16,0-1 0-16,-20 2 4 16,-2 1 2-16,-6 5 18 15,-4 2-23-15,-9 4-1 16,3 1 33-16,-1 5-33 0,3 6 0 16,2 1 15-16,0 5-15 15,5 3 0-15,0 2 0 16,4 3-21-16,2 2-24 15,10 4-105-15,9-2-139 16,4 2-283-16,0 1-1158 0</inkml:trace>
  <inkml:trace contextRef="#ctx0" brushRef="#br0" timeOffset="6298">5474 1427 1800 0,'0'0'334'0,"0"0"-244"15,0 0-47-15,0 0 227 16,0 0-41-16,0 0-154 16,0 0-65-16,0 13 42 15,0 25-23-15,0 11 16 16,0 12 18-16,0 2-17 16,0 1 12-16,0-5-17 15,0-7-28-15,0-8 2 16,0-12-15-16,0-9-1 0,0-8-41 15,0-8-12 1,0-5-11-16,0-2-9 0,0 0 14 16,-3-20-43-16,1-7-14 15,-5-11 31-15,5-4 25 16,-4-10-19-16,1-5 44 16,-1-5 17-16,-2-1 19 15,3 1-2-15,-2 3 16 16,5 14-7-16,2 12 70 15,0 11 13-15,0 7 2 16,9 2-26-16,13 3-16 16,9 5 21-16,1 0-42 15,4 5-5-15,5 0 3 16,-5 0-9-16,-6 10 0 16,-2 16-17-16,-9 1 7 0,-7 6 13 15,-9 4-12-15,-3 1-9 16,0 1 1-16,-17-3 7 15,-5-6-8-15,1-5 0 16,2-4 0-16,8-11 18 16,2-5-17-16,7-3-1 15,2-2 12-15,0 0 1 16,0 0-7-16,0 0-6 16,0 0 0-16,0 0-7 15,5 2-15-15,16 8 22 16,1 6 0-16,2 6 1 15,2 6-2-15,-1 1 2 16,-1 7-1-16,-4-1 6 16,-9-1 2-16,-5-2-8 15,-6-5 12-15,0-4 3 0,-25-5 13 16,-11-9 22-16,-10 0 1 16,-3-9-2-16,-4 0-29 15,3 0 15-15,4-16-14 16,8-2-5-16,10 0-16 15,5-9-72-15,10 5-132 16,4 1-577-16</inkml:trace>
  <inkml:trace contextRef="#ctx0" brushRef="#br0" timeOffset="7483">1939 710 1362 0,'0'0'210'15,"0"0"-133"-15,0 0 72 16,0 0-5-16,0 0-46 15,0 0-78-15,0 0-12 16,30-31 49-16,-7 8-39 0,5-4-1 16,3-12 51-1,2-5-28-15,1-4 21 0,0-5-8 16,-2 1-7-16,-1 6 69 16,-9 11-38-16,-3 11-11 15,-7 11 17-15,0 8-35 16,-5 5-27-16,5 0-11 15,2 14 2-15,6 19 40 16,2 10-32-16,2 10-11 16,2 4 18-16,-1 1-27 15,1-2-10-15,-2-5-136 16,-7-5-121-16,-3-14-329 16,-11-9-1254-16</inkml:trace>
  <inkml:trace contextRef="#ctx0" brushRef="#br0" timeOffset="7651">2084 594 1855 0,'0'0'335'0,"0"0"-261"15,0 0-67-15,0 0 49 16,198 27-56-16,-117-27-215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5:32.6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124 307 1594 0,'0'0'292'15,"0"0"-34"-15,0 0-69 16,0 0-50-16,0 0 0 15,-31 150-19-15,23-57-6 16,-3 12-29-16,-4 4-37 16,-1-4 26-16,-1-7-59 15,6-15-7-15,2-14 10 16,9-13-12-16,0-18-12 16,0-16-127-16,29-22-193 0,-5-12-278 15,0-18-1303-15</inkml:trace>
  <inkml:trace contextRef="#ctx0" brushRef="#br0" timeOffset="319">9 329 1662 0,'0'0'357'0,"0"0"-191"16,0 0-14-16,0 0 64 15,0 0-54-15,0 0-67 16,142-111-41-16,-89 99 45 16,4 6-54-16,2 6-14 15,-1 0 11-15,-5 13-36 0,-12 18 15 16,-12 4-21-16,-18 4 0 16,-11 8 18-16,-6 0-18 15,-33 0 0-15,-11 1 3 16,-9-5-1-16,-1-6-4 15,3-9 2-15,10-11 0 16,13-9-9-16,17-8-97 16,17-10-158-16,6-12-392 15,20-6-903-15</inkml:trace>
  <inkml:trace contextRef="#ctx0" brushRef="#br0" timeOffset="596">1073 0 1955 0,'0'0'372'16,"0"0"-283"-16,0 0 35 15,-140 130 90-15,99-42 3 16,7 16-95-16,3 8-75 15,9 4 10-15,8-4 24 16,11-5-68-16,3-15-7 16,0-10 6-16,25-20-12 0,15-12-42 15,9-20-129-15,38-28-300 16,-12-2-85-16,-8-5-824 0</inkml:trace>
  <inkml:trace contextRef="#ctx0" brushRef="#br0" timeOffset="1008">1447 394 2000 0,'0'0'566'0,"0"0"-504"16,0 0 137-16,0 186 31 15,0-98-77-15,0 2-69 0,-3-2-43 16,-1-7-15-16,4-12 17 15,0-10-43-15,0-17 0 16,0-12-2-16,0-14 2 16,0-14-37-16,0-2-12 15,0-15-7-15,0-25-2 16,0-16-47-16,0-8 6 16,0-15 44-16,0-6 13 15,-5-5 31-15,-12-3-2 16,0 2 13-16,3 9 0 15,9 11 15-15,5 21-2 16,0 17 41-16,17 18-28 16,17 15 7-16,10 0 2 15,15 3-9-15,4 15 4 0,13-7-23 16,0 0-7-16,-1-4 8 16,-5-4-8-16,-9-1-34 15,-6-2-208-15,-12 0-270 16,-18 0-80-16</inkml:trace>
  <inkml:trace contextRef="#ctx0" brushRef="#br0" timeOffset="1218">1471 716 1713 0,'0'0'564'0,"0"0"-455"0,0 0-23 15,0 0 181-15,0 0-31 16,0 0-154-16,213 4-67 16,-136-14-15-16,-2 5-6 15,15 5-203-15,-23 0-339 16,-14 0-125-16</inkml:trace>
  <inkml:trace contextRef="#ctx0" brushRef="#br0" timeOffset="1418">1539 1075 1796 0,'0'0'533'0,"0"0"-407"0,0 0 8 16,0 0 63-16,0 0 12 15,0 0-67-15,0 0-121 16,183 41-7-16,-108-40-14 15,34 9-78-15,-20-3-206 16,-10-1-616-16</inkml:trace>
  <inkml:trace contextRef="#ctx0" brushRef="#br0" timeOffset="1730">2386 1336 1967 0,'0'0'511'16,"0"0"-456"-16,0 0 110 15,0 0 1-15,0 0-26 16,145-120-68-16,-108 72-45 16,-4 3 51-16,-11-1 24 15,-8 11-37-15,-5 13 12 16,-9 7-26-16,0 12 4 15,0 3-1-15,0 10-40 16,0 28 2-16,0 12-1 16,-9 15-13-16,4 5-4 15,5 2-4-15,0 0-36 16,0-12-13-16,25-8-162 0,3-13-270 16,-6-22-247-16</inkml:trace>
  <inkml:trace contextRef="#ctx0" brushRef="#br0" timeOffset="2032">2777 311 2395 0,'0'0'336'0,"0"0"-227"0,0 0 106 16,210 30-26 0,-132 6-41-16,-1 14-71 0,2 13-40 15,-13 15 47-15,-13 9-16 16,-19 8 8-16,-20 11-20 16,-14-1-43-16,-17 2 1 15,-27-10-14-15,-9-12-21 16,-2-15-36-16,-10-20-129 15,14-19-350-15,13-20-732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5:42.5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0 346 2744 0,'0'0'372'15,"0"0"-292"-15,0 0-29 16,179 0-11-16,-97 0 35 15,4 0-17-15,0-5-46 16,-5 2-12-16,-13 1-18 16,-10-1-131-16,-22-2-208 15,-14 0-583-15</inkml:trace>
  <inkml:trace contextRef="#ctx0" brushRef="#br0" timeOffset="163">299 0 2318 0,'0'0'544'0,"0"0"-432"16,-16 138 137-16,8-47-64 15,-1 13-111-15,4 9-28 16,-2 3-46-16,7 27-21 16,0-27-179-16,0-23-628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5:37.7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98 412 1452 0,'0'0'310'16,"0"0"-198"-16,0 0 132 16,0 0 22-16,0 0-5 15,0 0-112-15,0 0-60 16,0 29 48-16,0 30-40 16,0 16-25-16,0 10-3 15,0 6-36-15,-11-1 7 16,0-5-32-16,3-7-2 0,-1-9 27 15,6-14-33 1,3-13-15-16,0-13 9 0,0-10-36 16,0-12-54-16,0-7-121 15,3 0-38-15,6-23 21 16,-1-12-60-16,-6-10 40 16,1-8 140-16,-3-4 57 15,0-6 23-15,0-2 12 16,-13-8 22-16,-1-2 24 15,-3-2 14-15,3-2 16 16,2 4 29-16,9 0 12 16,3 5 8-16,0 4-27 15,3 11 8-15,20 12 49 16,7 10-42-16,6 15 1 16,12 10-9-16,8 8-35 0,9 0 9 15,7 11-29-15,3 9-11 16,-2 8 27-16,-9 2-44 15,-11 4 0-15,-16 7 23 16,-21-1-13-16,-13 3 16 16,-3-3 11-16,-34 3-13 15,-19-3 19-15,-11-5-42 16,-6-2-1-16,1-11 8 16,7-5-7-16,12-8-2 15,13-7 1-15,18-2-92 16,19-11-107-16,0-13-408 15,22-4-786-15</inkml:trace>
  <inkml:trace contextRef="#ctx0" brushRef="#br0" timeOffset="294">1175 0 1971 0,'0'0'509'16,"0"0"-375"-16,0 0-14 15,0 0 62-15,-107 130-20 16,61-42-29-16,-5 17-49 0,7 11 6 16,4 4-24-1,10 1-11-15,14-5 17 16,7-9-72-16,9-9 1 0,6-15 7 15,26-12-8-15,11-16-10 16,10-12-91-16,25-16-131 16,-13-11-301-16,-10-11-481 0</inkml:trace>
  <inkml:trace contextRef="#ctx0" brushRef="#br0" timeOffset="3289">1555 286 1847 0,'0'0'364'15,"0"0"-192"-15,0 0-16 16,0 0 81-16,0 0-52 15,-6 137-58-15,3-60-34 16,0 15-36-16,3 4-8 16,0-2-19-16,0-10-9 15,0-8 7-15,0-14-28 16,0-17 0-16,0-12 9 16,-2-15-9-16,2-13 1 15,-3-5-1-15,-1-7-7 0,2-29-10 16,-1-14-45-16,-2-14 17 15,2-13 45-15,-3-9-3 16,3-1-3-16,-2 0 6 16,5 4 0-16,0 10 21 15,0 9-20-15,17 19-1 16,14 15 23-16,8 13-23 16,11 7 14-16,6 7-13 15,5 3-1-15,0 0 16 16,6 0-16-16,0 0 0 15,1 5 13-15,-2 0-13 16,-2-2 0-16,-5-3-120 16,-14 0-243-16,-23 0-432 0</inkml:trace>
  <inkml:trace contextRef="#ctx0" brushRef="#br0" timeOffset="3511">1585 763 2041 0,'0'0'554'0,"0"0"-484"16,0 0 54-16,0 0 120 16,0 0-95-16,142 21-84 15,-77-21-23-15,5 0-42 16,0 0-81-16,10 0-198 0,-13 3-268 15,-23 8-927-15</inkml:trace>
  <inkml:trace contextRef="#ctx0" brushRef="#br0" timeOffset="3711">1604 1124 2474 0,'0'0'503'16,"0"0"-397"-16,0 0 58 16,0 0-70-16,0 0-63 15,157 0-26-15,-76 0-5 0,11 0-67 16,42 8-218-16,-17-1-529 16,-20-1-1257-16</inkml:trace>
  <inkml:trace contextRef="#ctx0" brushRef="#br0" timeOffset="4145">2374 1253 879 0,'0'0'1672'15,"0"0"-1433"-15,0 0-162 16,0 0 17-16,0 0 33 0,0 0-81 15,159-40-26-15,-100 40 14 16,-9 0-17-16,-11 12 4 16,-16 11 43-16,-20 7-18 15,-3 8 38-15,-45 4-37 16,-21 3-14-16,-16 0 25 16,-7-2-29-16,-1-8 19 15,10-9 19-15,13-7-23 16,16-8 2-16,18-6-22 15,19-5-10-15,14 0 1 16,0 0-15-16,36 0 0 16,23 3 1-16,19 1 0 15,11 1-1-15,3 5-3 16,4 1 3-16,-4 4-6 16,-9-1-2-16,-7-1 8 0,-13 0 0 15,-15-6 0-15,-9-2-6 16,-14-5-86-16,-2 0-37 15,-4-38-67-15,-2-4-523 16,-6-8-886-16</inkml:trace>
  <inkml:trace contextRef="#ctx0" brushRef="#br0" timeOffset="4460">2927 35 1685 0,'0'0'1163'15,"0"0"-980"-15,0 0-109 16,0 0 27-16,0 0 54 16,207 3-41-16,-105 59-60 15,28 43-15-15,20 41-7 16,6 45 49-16,-13 10 12 15,-44-5-69-15,-46-14-15 16,-53-30 24-16,0-27-17 16,-38-27 1-16,-4-30-17 15,-3-15-9-15,-8-2 3 16,0-9-51-16,0-20-92 16,16-17-121-16,21-5-732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5:49.6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155 542 1174 0,'0'0'285'15,"0"0"-117"-15,0 0-28 16,0 0 19-16,0 0 13 16,0 0 21-16,-31-70-17 15,31 64 24-15,-2 6-9 16,2 0-55-16,0 8-44 15,0 29-44-15,-3 24 9 16,0 17 21-16,-6 15-49 16,-1 8-11-16,-4-1 23 15,0-2-33-15,-1-10 2 16,2-9-1-16,2-11-7 16,2-13-4-16,6-16-4 0,0-12 6 15,3-14-33-15,0-8-76 16,0-5 29-16,0-10 4 15,0-27-23-15,0-16 47 16,0-17 23-16,0-11 29 16,0-11 0-16,0-12 0 15,0-4 0-15,-7 0 0 16,4 0 8-16,3 12-8 16,0 13 19-16,5 21 31 15,26 15 19-15,6 13-38 16,12 17 5-16,6 12 15 15,8 5-32-15,0 2 10 16,-1 22-28-16,-1 3 8 16,-11 5 11-16,-8 6-19 0,-16-1 9 15,-19 6 7-15,-7 2-10 16,-12 1 10-16,-34-1-16 16,-12-5 6-16,-9-2 11 15,-6-11-18-15,6-6 1 16,9-14-1-16,14-7-21 15,15 0-43-15,29-20-110 16,5-10-357-16,24-3-258 0</inkml:trace>
  <inkml:trace contextRef="#ctx0" brushRef="#br0" timeOffset="279">964 105 2029 0,'0'0'344'15,"0"0"-162"-15,0 0-12 16,0 0-4-16,-78 141 7 16,45-44-78-16,4 14-44 15,5 7-14-15,7-2 22 16,8-6-52-16,9-12 8 15,0-15-9-15,23-15-6 16,11-20-25-16,7-16-113 16,10-16-151-16,29-16-167 0,-10-21 79 15,-8-12-1147-15</inkml:trace>
  <inkml:trace contextRef="#ctx0" brushRef="#br0" timeOffset="691">1449 384 1998 0,'0'0'554'0,"0"0"-329"15,0 0-35-15,0 0 10 16,0 0-31-16,-44 193-62 16,38-104-77-16,-2 0-14 15,3 0 31-15,1-9-47 0,4-5 0 16,0-15 0-1,0-12 0-15,0-12-8 0,0-20-51 16,0-13-31-16,0-3 23 16,7-27-47-16,-2-24 11 15,4-15-47-15,-1-13 74 16,-3-8 45-16,1-2 16 16,-3-1 15-16,-1 4-6 15,1 10 6-15,9 17 0 16,1 16 22-16,10 16 7 15,11 11 18-15,10 11-2 16,11 3 3-16,10 0 3 0,5-1-51 16,7-3 0-1,1-1 7-15,-2 0-7 0,-6-4 0 16,-11 4-34-16,-21 3-175 16,-13 0-411-16,-19 2-641 0</inkml:trace>
  <inkml:trace contextRef="#ctx0" brushRef="#br0" timeOffset="890">1488 682 2208 0,'0'0'335'0,"0"0"-193"16,0 0 92-16,0 0-67 0,159 11-99 15,-89-11-55-15,3 0-13 16,21 0-72-16,-17 5-387 16,-17 7-337-16</inkml:trace>
  <inkml:trace contextRef="#ctx0" brushRef="#br0" timeOffset="1092">1667 1135 1859 0,'0'0'733'15,"0"0"-563"-15,0 0-55 0,0 0 85 16,0 0-61 0,0 0-91-16,0 0-48 0,171 35-22 15,-63-35-128-15,-13 0-450 16,-14 0-495-16</inkml:trace>
  <inkml:trace contextRef="#ctx0" brushRef="#br0" timeOffset="1375">2569 1288 1788 0,'0'0'336'0,"0"0"-217"0,0 0 115 15,0 0-33 1,122-142-25-16,-99 110 1 0,-6 13-19 16,-10 4-13-16,-4 15-41 15,-3 0-29-15,0 9 7 16,-3 27-58-16,-11 12 15 16,-3 6 9-16,1 4-34 15,0-2-2-15,4-6-12 16,7-7-15-16,5-8-33 15,0-13-59-15,0-19-132 16,8-3-287-16,6 0-418 0</inkml:trace>
  <inkml:trace contextRef="#ctx0" brushRef="#br0" timeOffset="1632">2830 170 1555 0,'0'0'790'16,"0"0"-649"-16,0 0 51 16,0 0 111-16,0 0-66 15,0 0-118-15,0 0-59 16,118 50 23-16,-118-10-64 15,-12 6-19-15,-19 2-20 0,-15 7-153 16,7-12-346 0,5-13-658-16</inkml:trace>
  <inkml:trace contextRef="#ctx0" brushRef="#br0" timeOffset="1990">3598 0 2543 0,'0'0'488'0,"0"0"-338"15,0 0 26-15,0 0-41 16,0 0-42-16,39 128-37 16,-6-55 16-16,6 10-35 15,4 9 13-15,-7 4 8 16,-6 4-40-16,-11 5 6 16,-15-2-24-16,-4-2 8 15,-14-9 1-15,-25-8-9 16,-9-14-38-16,-2-12-14 15,-11-20-119-15,10-15-144 16,10-19-838-16</inkml:trace>
  <inkml:trace contextRef="#ctx0" brushRef="#br0" timeOffset="3146">1512 1154 1051 0,'0'0'349'0,"0"0"-162"0,0 0 7 16,0 0-34-16,0 0-6 16,0 0-28-16,0 0-31 15,-46 0 18-15,46 0-15 16,0 0-15-16,0 0 21 16,0 0-37-16,0 0-5 15,0 0 17-15,0 0-16 16,0 0-23-16,17 0 9 15,8 0 10-15,8 0 8 16,10 0-55-16,13 0-12 16,38-10-10-16,-10-2-276 15,-6-6-785-15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5:57.8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111 325 1716 0,'0'0'225'0,"0"0"-131"15,0 0 49-15,-51 128 67 16,41-55-32-16,-2 15-54 16,7 3-32-16,-1 4-19 15,1-6 3-15,-1-5-32 16,0-11 5-16,1-13-49 15,2-15 6-15,1-14 1 16,2-14-6-16,0-11 2 16,0-6 6-16,0-8-9 15,0-30 0-15,0-15-16 16,0-14-16-16,2-11 31 16,6-13-6-16,-2-8 6 15,-6 0-9-15,3-4 10 16,0 5 3-16,4 13-3 0,10 17 0 15,6 15 6-15,14 18 6 16,1 15 3-16,9 10-15 16,6 10 0-16,-2 0 23 15,-1 17-23-15,-9 18 0 16,-7 11 32-16,-14 4-17 16,-14 5 29-16,-6 4-14 15,-28-5 3-15,-26 1 19 16,-13-7-46-16,-5-8 0 15,6-10 16-15,6-12-21 16,21-13-2-16,23-5-24 16,32-27-104-16,30-12-255 15,9-5-451-15</inkml:trace>
  <inkml:trace contextRef="#ctx0" brushRef="#br0" timeOffset="270">856 70 1726 0,'0'0'538'16,"0"0"-403"-16,0 0 63 15,-129 155 52-15,90-67-64 16,3 13-68-16,2 6-22 15,12 4-59-15,5 1-7 0,12-1-28 16,5-7-2-16,0-12 0 16,20-16-15-16,18-17-79 15,44-17-188-15,-7-23-342 16,-8-14-848-16</inkml:trace>
  <inkml:trace contextRef="#ctx0" brushRef="#br0" timeOffset="704">1380 370 2038 0,'0'0'323'0,"0"0"-194"15,-2 131 94-15,-10-51 54 16,-5 11-129-16,3 3-40 15,4-2-56-15,1-7-9 16,4-10 1-16,5-11-34 16,0-17 1-16,0-17-11 15,0-13-14-15,0-17-26 16,0 0-20-16,5-32-7 16,6-21 1-16,-5-15-15 15,-1-14-7-15,-1-6 61 16,-4-10-9-16,0-4 30 15,0 6-8-15,0 2 14 16,0 14 6-16,7 22 11 0,13 22 43 16,11 15 5-16,5 18-39 15,15 3 14-15,7 5-20 16,9 16-4-16,6-1-4 16,2-1-6-16,2-3-3 15,-4-3-3-15,-6-4-9 16,-9-4-188-16,-18-3-367 15,-18-2-396-15</inkml:trace>
  <inkml:trace contextRef="#ctx0" brushRef="#br0" timeOffset="911">1344 771 2015 0,'0'0'390'15,"0"0"-260"-15,0 0-22 16,0 0 161-16,0 0-111 16,181-9-134-16,-108-3-12 15,2 1-12-15,-3 2-21 16,7 9-212-16,-18 0-378 16,-19 0-690-16</inkml:trace>
  <inkml:trace contextRef="#ctx0" brushRef="#br0" timeOffset="1114">1269 1139 1043 0,'0'0'1450'0,"0"0"-1221"15,0 0-126-15,0 0 95 16,0 0-43-16,0 0-81 15,150 0-65-15,-80 0-9 16,44 0-53-16,-13 0-317 16,-14 2-575-16</inkml:trace>
  <inkml:trace contextRef="#ctx0" brushRef="#br0" timeOffset="1523">2011 1228 2183 0,'0'0'297'0,"0"0"-237"16,0 0 72-16,0 0 47 16,164-34-49-16,-102 34-39 15,-6 0-1-15,-12 13-10 16,-16 10-17-16,-17 4-10 15,-11 6 3-15,-22 5 7 16,-25 2-51-16,-15 0 1 16,-5-2 20-16,-3-9-6 0,9-1 0 15,8-10-21-15,14-5 11 16,14-6 18-16,14-2-35 16,11-3-12-16,0 3 6 15,11 0 6-15,26 3-9 16,9-5 9-16,10-1 0 15,9-2 11-15,-2 0-11 16,2 0 0-16,-7 0-8 16,-5 0 4-16,-5 0-56 15,-7 0-74-15,2-18-90 16,-13-5-319-16,-7-4-350 0</inkml:trace>
  <inkml:trace contextRef="#ctx0" brushRef="#br0" timeOffset="1797">2658 0 1758 0,'0'0'250'16,"0"0"-138"-16,0 0 19 0,0 0 124 16,0 0-72-16,0 0-74 15,0 0-27-15,-56 150-61 16,15-93-21-16,-7 14-19 16,12-16-267-16,14-15-617 0</inkml:trace>
  <inkml:trace contextRef="#ctx0" brushRef="#br0" timeOffset="2153">3247 48 702 0,'0'0'1727'15,"0"0"-1489"-15,0 0-160 16,0 0 167-16,0 0-37 16,0 0-39-16,150 164-76 15,-102-80-20-15,2 9 38 16,6 9-30-16,2 26 2 15,-5 30-16-15,-14 31-35 16,-22 7 5-16,-17-33-31 16,0-40-5-16,-13-48-1 15,-10-13-2-15,-7 8-89 16,-27 23-77-16,8-20-186 0,3-16-852 16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6:01.1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1850 0,'0'0'326'0,"0"0"-242"16,0 0-33-16,0 0 89 15,142 4-18-15,-77-1-59 16,10 1-63-16,20 10-36 16,-20-2-310-16,-20 0-955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6:01.3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2170 0,'0'0'359'16,"0"0"-275"-16,0 0-83 15,0 0 99-15,156 0-53 16,-78 0-38-16,11 0-9 16,43 0-47-16,-20 0-238 15,-18 0-429-15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6:01.7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349 473 1243 0,'0'0'232'0,"0"0"-92"16,0 0 42-16,70-138 44 0,-51 84-31 15,-2-2-27-15,0-6-35 16,-7 6-8-16,-1 8 20 16,-6 12 37-16,0 16-37 15,-3 17-29-15,0 3-80 16,0 28-17-16,0 27-4 15,0 20 22-15,0 16-6 16,0 4-31-16,0 1-1 16,0-4-62-16,0 17-193 15,0-26-388-15,0-18-640 0</inkml:trace>
  <inkml:trace contextRef="#ctx0" brushRef="#br0" timeOffset="235">0 990 2244 0,'0'0'368'16,"0"0"-285"-16,0 0-33 15,0 0 112-15,0 0-28 16,212 11-73-16,-111-11-27 15,10 0-22-15,6 0-12 16,-5 0 0-16,14 0-173 16,-29 4-538-16,-33 6-1388 0</inkml:trace>
  <inkml:trace contextRef="#ctx0" brushRef="#br0" timeOffset="630">253 1321 2254 0,'0'0'332'0,"0"0"-247"16,0 0-60-16,0 0 10 16,0 0 29-16,159-45-58 15,-89 45-5-15,0 0 26 16,-12 6 18-16,-17 26 27 0,-22 11-21 15,-19 14-11-15,-23 9 35 16,-38 9-42-16,-17 0-15 16,-15-5 7-16,-1-9-2 15,2-15 32-15,11-14-32 16,14-16 11-16,17-9 21 16,19-7-43-16,20 0 29 15,11 0-21-15,11-7-20 16,36-4-2-16,12 6 1 15,11 5 1-15,2 0-3 16,6 0 3-16,-2 2-3 16,4 12 2-16,7-7 1 15,41-7-88-15,-19-6-195 0,-17-17-662 16</inkml:trace>
  <inkml:trace contextRef="#ctx0" brushRef="#br0" timeOffset="881">1668 814 2647 0,'0'0'375'0,"0"0"-295"16,0 0-78-16,0 0 40 15,0 0 84-15,176 138-74 16,-131-100-36-16,-1 0 5 0,-1-1-21 16,-2-7-91-16,1-2-126 15,-6-11-486-15,-14-9-388 0</inkml:trace>
  <inkml:trace contextRef="#ctx0" brushRef="#br0" timeOffset="1058">2048 823 2032 0,'0'0'589'0,"0"0"-497"16,-132 137-14-16,66-67 103 0,-1 3-53 16,5-3-87-16,13-7-41 15,23-6-129-15,15-15-173 16,11-23-400-16</inkml:trace>
  <inkml:trace contextRef="#ctx0" brushRef="#br0" timeOffset="1366">2770 364 2121 0,'0'0'331'16,"0"0"-243"-16,107-155-72 0,-71 95 183 15,-9 10 55-15,-10 12-87 16,-8 15-62-16,-4 16-44 16,-5 7 11-16,0 15-48 15,0 35-1-15,0 17 32 16,-3 14-55-16,-2 12 1 15,5 2-5-15,0-2 4 16,0-2-81-16,17-9-111 16,13 9-2-16,-2-23-400 15,-8-18-408-15</inkml:trace>
  <inkml:trace contextRef="#ctx0" brushRef="#br0" timeOffset="1609">2703 1055 2350 0,'0'0'571'0,"0"0"-514"16,0 0-43-16,0 0 153 16,0 0-2-16,0 0-77 15,201 2-16-15,-117-6-70 16,3-7-2-16,-3 2 2 15,-7 6-2-15,-7 3-132 16,8 0-368-16,-22 0-187 16,-14 0-1290-16</inkml:trace>
  <inkml:trace contextRef="#ctx0" brushRef="#br0" timeOffset="1981">3089 1348 2256 0,'0'0'471'0,"0"0"-416"15,0 0-39-15,0 0 65 16,0 0 89-16,0 0-74 16,164-24-45-16,-128 24 33 15,-4 20-29-15,-13 10 8 16,-9 10 5-16,-10 8-44 0,0 11 7 15,-27 5-22-15,-18 4 2 16,-8 0 20-16,-3-6-31 16,-2-4 1-16,2-10 10 15,6-11-10-15,8-9 2 16,9-4-1-16,13-13 5 16,11-4 16-16,9-1-16 15,0 1-7-15,14-2 14 16,25-2-13-16,14-1 25 15,12-2-26-15,10 0-6 16,9 0-7-16,44 0-88 0,-19 0-104 16,-17-5-547-16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6:05.3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0 312 1691 0,'0'0'337'0,"0"0"-172"15,0 0-52-15,0 0 11 16,0 0 50-16,0 0-2 16,0 0-14-16,120 4-62 0,-48 3-50 15,12-1-10-15,11-1-36 16,3 1-11-16,-1-3-22 15,12-3-254-15,-23 0-352 16,-30-14-531-16</inkml:trace>
  <inkml:trace contextRef="#ctx0" brushRef="#br0" timeOffset="209">349 0 707 0,'0'0'1436'0,"0"0"-1220"0,0 0-130 16,0 0 97-16,-20 134 59 15,18-57-67-15,-4 14-108 16,-3 7-36-16,2 8-31 16,-2-4-11-16,9 26-49 15,0-27-299-15,0-25-539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6:08.5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 2755 0,'0'0'303'16,"0"0"-251"-16,0 0-34 15,0 0-7-15,166 0 47 0,-89 0 11 16,10 0-52-16,0 0-17 16,7 13-116-16,-24 1-395 15,-22-1-288-15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1:35.01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242 69 1028 0,'0'0'176'16,"0"0"-13"-16,0 0 1 16,0 0-55-16,0 0-10 15,0 0-41-15,0 0-11 16,-30-24 4-16,28 18 1 16,2 4 8-16,0 2 6 15,0 0-41-15,0 0-3 16,0 0-15-16,0 0 33 15,19 0-6-15,8 0-5 0,10 0-7 16,8-3-22 0,4-2 8-16,4 1-16 0,7-3-31 15,-2 1-15-15,0 1-19 16,-2 3-34-16,-8-1 6 16,-12 3-48-16,-8 0-86 15,-15 10-32-15,-6 5-441 0</inkml:trace>
  <inkml:trace contextRef="#ctx0" brushRef="#br0" timeOffset="444">89 364 1324 0,'0'0'290'16,"0"0"-141"-16,0 0 4 15,0 0 16-15,0 0-72 16,0 0-36-16,0 0-42 16,70-30 7-16,-19 21-25 15,10 0-1-15,8 0 9 16,12-5-9-16,0 1-35 15,6 3-20-15,-7 2-80 16,-5 7-6-16,-13 1 27 16,-6 0-146-16,-22 0-63 15,-12 5-297-15</inkml:trace>
  <inkml:trace contextRef="#ctx0" brushRef="#br0" timeOffset="865">25 662 1033 0,'0'0'400'16,"0"0"-207"-16,0 0-35 15,0 0-5-15,0 0 20 16,0 0-97-16,0 0-43 15,53-37-16-15,-11 24-10 16,10-1 9-16,10-2-2 16,8-2-8-16,3 0-12 15,4 4 3-15,-4-2 2 16,-1 7-63-16,-2 4-102 0,3 5 40 16,-14 0-172-1,-17 0-498-15</inkml:trace>
  <inkml:trace contextRef="#ctx0" brushRef="#br0" timeOffset="1235">0 966 506 0,'0'0'888'16,"0"0"-659"-16,0 0-141 15,0 0 39-15,0 0 13 16,0 0-61-16,0 0-33 16,117-61-27-16,-62 45-1 15,12-2-5-15,3 0-13 16,5 6-1-16,17 3-86 16,-15 5-123-16,-19 4-458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6:08.7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28 2616 0,'0'0'592'0,"0"0"-531"0,0 0-53 16,0 0 14-16,219 0-22 16,-97-7-36-16,-19-6-328 15,-14 5-1045-15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6:07.7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123 565 2304 0,'0'0'265'16,"0"0"-207"-16,0 0-41 16,174-176 62-16,-128 108 64 15,-1-4-89-15,-8 0-41 16,-10 7 31-16,-10 10 41 15,-6 18 41-15,-8 17-21 16,-3 20-22-16,0 0-11 16,0 45-63-16,-14 22 5 15,-3 19 11-15,7 11-19 16,3 8 5-16,7-3-11 16,0-2-52-16,0-9-105 0,12 2-307 15,2-23-221 1,-11-20-1229-16</inkml:trace>
  <inkml:trace contextRef="#ctx0" brushRef="#br0" timeOffset="245">0 1084 2340 0,'0'0'507'0,"0"0"-391"15,0 0-98-15,0 0 102 0,0 0 93 16,152-23-131-16,-70 6-52 16,10-3-6-16,4 2-23 15,-13 7-1-15,-7 4-3 16,-12 3-139-16,-16 4-90 16,-12 0-331-16,-14 7-140 15,-17 8-1033-15</inkml:trace>
  <inkml:trace contextRef="#ctx0" brushRef="#br0" timeOffset="578">319 1339 1839 0,'0'0'585'0,"0"0"-432"0,0 0-10 15,0 0 23-15,0 0-31 16,0 0-62-16,0 0-43 15,147-26 16-15,-105 26-16 16,-9 7 23-16,-4 22 17 16,-10 8-25-16,-14 13 7 15,-5 7-25-15,-5 9-9 16,-34 2 24-16,-11-1-41 16,-8-4-1-16,-2-9 15 15,11-10-14-15,6-15 5 16,19-2-6-16,9-16 1 15,15-4 10-15,0-2-11 16,31-3 0-16,17-2 3 16,16 0-3-16,20-7-68 0,78-27-141 15,-23 7-314-15,-5-3 155 16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6:06.4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126 570 1197 0,'0'0'640'16,"0"0"-542"0,0 0-80-16,0 0 21 0,0 0 58 15,0 0 65-15,0 0-90 16,123-40-51-16,-60-10 13 15,2-11-33-15,0-6-1 16,-14-3 1-16,-5-5 0 16,-18 9 47-16,-15 7 50 15,-6 15 22-15,-7 16 10 16,0 18-49-16,-15 10 35 16,-4 23-51-16,-4 34-43 15,3 22 14-15,3 12-35 16,10 8 5-16,4 4-12 15,3-7-86-15,0 16-161 0,5-26-322 16,0-21-770-16</inkml:trace>
  <inkml:trace contextRef="#ctx0" brushRef="#br0" timeOffset="207">0 955 2246 0,'0'0'344'16,"0"0"-274"-16,0 0 67 15,0 0 78-15,179-23-124 0,-90 5-58 16,11 0-33-16,15 4 0 16,47 1-18-16,-31 3-246 15,-20 5-483-15</inkml:trace>
  <inkml:trace contextRef="#ctx0" brushRef="#br0" timeOffset="580">310 1294 1520 0,'0'0'839'16,"0"0"-697"-1,0 0-95-15,0 0-46 0,0 0 79 16,0 0-24-16,198-96-15 16,-136 96 52-16,-9 0-5 15,-12 27 3-15,-21 16-12 16,-20 14-49-16,-17 14 5 16,-41 7-19-16,-21 5 2 15,-9-8 6-15,-2-7-6 16,6-15 11-16,14-13 13 15,20-12-9-15,14-10 2 16,19-12-17-16,17-1 0 16,0-2-9-16,36 0-7 0,17 0-2 15,20-3 0 1,16 0-39-16,12 0-61 0,10 0-31 16,46-14-172-16,-27-4-370 15,-21-6-1352-15</inkml:trace>
  <inkml:trace contextRef="#ctx0" brushRef="#br0" timeOffset="821">1604 737 2664 0,'0'0'321'0,"0"0"-255"0,0 0-48 16,0 0 30 0,0 0 28-16,142 129 4 0,-89-92-41 15,7 2-39-15,-2 1 0 16,3-8-90-16,11-1-141 16,-16-10-310-16,-13-14-165 0</inkml:trace>
  <inkml:trace contextRef="#ctx0" brushRef="#br0" timeOffset="1002">1995 708 1920 0,'0'0'525'16,"0"0"-412"-16,0 0 8 0,-145 140 96 15,84-61-80-15,-6 8-111 16,2 1-26-16,18-5-9 15,31-6-185-15,16-21-186 16,0-26-746-16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6:09.7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94 689 1644 0,'0'0'244'16,"0"0"-137"-16,0 0-46 15,0 0 61-15,0 0-39 16,0 0-45-16,162-134-8 16,-90 77-30-16,7-9 0 15,-6-5 0-15,-10-8 6 16,-12 4-6-16,-15 3 65 15,-14 10 33-15,-10 17 67 0,-10 19-17 16,-2 24-27-16,0 2 6 16,-12 45-88-16,-10 28 18 15,0 19-3-15,3 12-41 16,5 6 8-16,6-2-21 16,5-7-70-16,3 14-183 15,0-24-318-15,-6-24-393 0</inkml:trace>
  <inkml:trace contextRef="#ctx0" brushRef="#br0" timeOffset="229">0 1059 2148 0,'0'0'468'0,"0"0"-432"0,0 0 88 15,0 0 115-15,181 3-90 16,-67-3-53-16,40-8-58 16,32-5-13-16,-10 4-6 15,-34 3-19-15,-38 6 0 16,2 0-114-16,-14 0-379 16,-14 0-457-16</inkml:trace>
  <inkml:trace contextRef="#ctx0" brushRef="#br0" timeOffset="698">354 1500 2220 0,'0'0'276'15,"0"0"-195"-15,0 0 41 16,0 0 11-16,0 0-57 16,0 0-53-16,167-100-11 15,-94 95 61-15,-1 5-16 16,1 0 12-16,-6 21 3 16,-11 13-39-16,-20 12 10 0,-22 13-29 15,-14 7 5-15,-26 4 44 16,-32 7-48-16,-20-5 3 15,-11-3 19-15,-9-7-17 16,3-6 2-16,6-12-21 16,14-6 5-16,17-10 39 15,17-13-33-15,19-8 13 16,20-2-1-16,2-5-23 16,19 3-1-16,32-3 0 15,19 2 0-15,21-2 31 16,18 0-25-16,9 0 40 15,7 0 11-15,1 0-39 16,0 0 32-16,-1 0-32 0,1 0-17 16,57-25-1-1,-30-8-184-15,-18-7-942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6:52.6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552 88 1790 0,'0'0'344'0,"0"0"-220"15,0 0-85-15,0 0 116 16,0 0 78-16,0 0-69 0,17 63-34 16,0-26-67-16,2 11-10 15,-4 15 43-15,-1 12-25 16,-9 8-10-16,0 3-7 15,-5-6-32-15,0-5-2 16,0-10-20-16,0-10 0 16,0-9-1-16,-2-13-19 15,-1-16-81-15,-2-17-111 16,-2-16-307-16,0-13-247 0</inkml:trace>
  <inkml:trace contextRef="#ctx0" brushRef="#br0" timeOffset="235">0 140 1279 0,'0'0'1041'0,"0"0"-808"16,0 0-153-16,0 0-43 16,0 0 111-16,0 0 57 15,0 0-131-15,178 33-36 16,-88-33 4-16,8 0-24 15,11 0-1-15,-1 0-17 16,-4-5-8-16,-10 0 7 16,-9 3-121-16,-10 2-174 15,-20 0-160-15,-21 0-700 0</inkml:trace>
  <inkml:trace contextRef="#ctx0" brushRef="#br0" timeOffset="555">1133 617 1813 0,'0'0'376'16,"0"0"-246"-16,3 132 36 16,0-77 56-16,-3-3-88 15,0-7-68-15,0-5-20 16,0-9-25-16,0-11 14 0,0-6-34 15,0-12 15 1,0-2 30-16,0 0-34 0,0-21 38 16,0-16-14-16,2-15-36 15,6-8 12-15,6-5-12 16,6 1 0-16,3 9-9 16,-1 7 9-16,0 14 0 15,2 13-1-15,2 8-8 16,16 5-63-16,-9 8-387 15,4 0-325-15</inkml:trace>
  <inkml:trace contextRef="#ctx0" brushRef="#br0" timeOffset="761">1738 640 2018 0,'0'0'496'0,"0"0"-460"16,0 0 39-16,0 0 142 16,0 0-57-16,0 161-101 15,0-128-59-15,6-3-7 16,14-15-126-16,-3-8-176 16,-1-7-358-16</inkml:trace>
  <inkml:trace contextRef="#ctx0" brushRef="#br0" timeOffset="910">1783 363 2016 0,'0'0'513'0,"0"0"-476"16,0 0-37-16,0 0-113 15,0 0-156-15,0 0-277 0</inkml:trace>
  <inkml:trace contextRef="#ctx0" brushRef="#br0" timeOffset="1661">2020 751 1315 0,'0'0'321'0,"0"0"-175"15,0 0 60-15,25 147-71 16,-25-116-35-16,0-8-33 15,0-14-40-15,0-7-13 16,0-2 62-16,0-2 25 16,3-28-74-16,3-10-20 15,5-9-1-15,9-7-6 16,2-4 0-16,5 6-8 16,6 10 8-16,-4 15 0 15,-4 13 8-15,-2 16 23 16,-10 0 104-16,-2 16 0 15,-5 16-29-15,-6 8-57 16,0 5-10-16,0-3 27 16,0-4-59-16,0-3-7 0,0-10 16 15,0-2-15-15,14-11-1 16,0-6-3-16,5-6-52 16,9 0-51-16,8-25-66 15,12-18 87-15,5-13 12 16,5-11 34-16,2-8 39 15,-2-9-68-15,-8 2 57 16,-8-2 11-16,-11 13 27 16,-12 9 42-16,-8 15 56 15,-11 11 25-15,0 17 28 16,0 9-43-16,-17 7-16 16,-5 3-19-16,0 7-73 15,-7 32-18-15,2 13 12 0,1 16-12 16,2 9 7-16,7 4-16 15,3 2 1-15,3-8 9 16,9-5-10-16,-2-6-10 16,4-14 9-16,0-11-21 15,0-13-11-15,0-13-30 16,6-13-10-16,16 0 39 16,9-23-43-16,3-10 46 15,5-2 23-15,0 3 8 16,-3 11 0-16,-3 14 2 15,4 7 14-15,2 5 103 16,-6 25-75-16,1 8 3 16,-7 5-7-16,-4-1-19 15,-3-2-4-15,-3-8-17 0,-5-4 0 16,-2-10 0-16,-5-11-62 16,-5-7-65-16,0-14-101 15,0-20-387-15,-20 0-716 0</inkml:trace>
  <inkml:trace contextRef="#ctx0" brushRef="#br0" timeOffset="1843">1814 58 3017 0,'0'0'267'0,"0"0"-267"0,0 0-9 16,170 27-11-16,-73-27-86 16,1 0-680-16</inkml:trace>
  <inkml:trace contextRef="#ctx0" brushRef="#br0" timeOffset="2486">4054 0 2203 0,'0'0'463'0,"0"0"-420"16,0 0-31-16,0 0 11 15,0 0 86-15,-9 140 25 0,9-51-70 16,0 13-10-16,9 2-53 16,-1-3 5-16,1-14 23 15,2-10-20-15,0-11-6 16,-3-19-3-16,1-11 0 16,-6-13-6-16,-3-16 6 15,2-7-14-15,-2 0 13 16,5-25-22-16,7-13-54 15,2-5 21-15,11-3 35 16,3 9 14-16,9 10-11 16,-1 12-14-16,0 15 22 15,3 0-5-15,-3 13 15 16,-5 16-8-16,-6 8 8 0,-11 4 39 16,-11 4-39-16,-3 0 23 15,-15 1-1-15,-21-3 26 16,-8-9-12-16,-6-7-15 15,-1-16-6-15,7-11 16 16,1 0-31-16,10-19-6 16,11-21-106-16,22-41-112 15,0 6-299-15,9 9-367 0</inkml:trace>
  <inkml:trace contextRef="#ctx0" brushRef="#br0" timeOffset="3327">4740 665 1876 0,'0'0'586'0,"0"0"-459"16,0 0-62-16,0 0 102 16,0 0 86-16,0 0-103 15,0 0-80-15,-106-48-44 16,82 62-26-16,3 16 1 15,8 4-1-15,10 9-4 16,3 0-4-16,0-6-19 16,25-4-60-16,9-10-36 15,2-13-102-15,0-10-51 16,0 0-59-16,-5-28 122 16,-6-1 120-16,-8-4 46 0,-9 5 47 15,-5 11 72-15,-3 6 121 16,0 8 103-16,0 3-23 15,0 3-171-15,0 22-50 16,0 6-15-16,0 2-14 16,11-2-8-16,8 1-15 15,10-14-29-15,2-7-47 16,1-11-45-16,4 0-28 16,-2-15 81-16,-6-12-43 15,-3-8 82-15,-8-1 29 16,-5 5 30-16,-5 10 56 15,-4 5 41-15,-3 9 51 16,0 7 15-16,0 0-91 0,4 23-50 16,1 9-51-16,3 9 8 15,6-2-9-15,8-1-8 16,12-6-2-16,8-12-25 16,5-9-68-16,6-11 37 15,-3 0-81-15,-8-22 29 16,-2-15 64-16,-15 1-37 15,-6-2 71-15,-7 0 20 16,-7 3 62-16,-3 7 75 16,-2 8 2-16,0 7 55 15,0 13-10-15,0 0-88 16,0 13-65-16,0 28-31 16,0 11 0-16,-5 16 25 15,3 10-25-15,-5 1 0 16,5 8 3-16,2-1-3 0,0 7 0 15,0-7 6-15,0 1 29 16,-3-12 8-16,-14-10-34 16,-5-12-8-16,-9-14 32 15,-5-8-18-15,-3-9 9 16,-2-7-17-16,-2-10 16 16,4-5 20-16,3 0-40 15,7-28 3-15,10-12-1 16,11-15-5-16,8-18-33 15,0-14-41-15,51-64-65 16,-5 20-177-16,-3 11-452 0</inkml:trace>
  <inkml:trace contextRef="#ctx0" brushRef="#br0" timeOffset="3533">4868 24 2785 0,'0'0'436'0,"0"0"-436"16,0 0-21-16,0 0 12 0,174 109 3 16,-65-50-3-1,-18-11-456-15,-10-9-399 0</inkml:trace>
  <inkml:trace contextRef="#ctx0" brushRef="#br0" timeOffset="4302">284 1511 1861 0,'0'0'501'0,"0"0"-407"16,0 0-85-16,0 0 53 15,0 0 111-15,162-34-37 16,-87 18-3-16,38 2-57 16,37 3-12-16,40 8 47 15,13 3-48-15,1 0 18 16,-12 6-23-16,-4 11-46 15,4-3 5-15,0 1-17 16,1-8 0-16,-9 0 15 0,-5 0-15 16,-6 1 0-16,-31 0-6 15,-25-3 7 1,-25 1-2-16,-8-1-7 0,34-3 8 16,37-2 3-16,40 0-2 15,-19-6-1-15,-31-9 23 16,-41 2-22-16,-21 4 4 15,15 0-4-15,11 3-1 16,9-1 44-16,-14 2-44 16,-5 1 0-16,-10 2 25 15,-5-1-24-15,-4 1 23 16,-10-1-24-16,-9 1 2 16,-13-1 19-16,-19 1-21 15,-19 0-17-15,-10-12-16 16,-20 1-166-16,-13-3-747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8:05.1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 1145 1270 0,'0'0'315'15,"0"0"-168"-15,0 0-36 16,0 0 25-16,0 0 7 15,0 0 9-15,-17 6-77 16,11-1 14-16,0-3 58 16,4-1-35-16,2-1-6 15,0 0-46-15,0 0-8 16,8-10 36-16,18-19-88 0,1-9 9 16,9-4 2-16,7-12-10 15,-2-3-1-15,0-5-21 16,5-8 21-16,-5-12-12 15,1-2 12-15,-2-7-18 16,-1-2 7-16,-1 2 12 16,-1 7-2-16,1 8 1 15,-6 11 0-15,-5 15 35 16,-4 12-23-16,-9 12 10 16,-6 14 30-16,0 7-34 15,-2 5-4-15,8 8-14 16,-1 24 34-16,11 22 71 0,-2 16-61 15,0 12-31 1,-3 10 29-16,3 2-42 0,1-4 13 16,-3-7-13-16,-1-7 0 15,1-12 12-15,-6-8-12 16,-1-8-19-16,-4-5 18 16,-4-9-54-16,-2-6-56 15,3-8-142-15,-6-8-210 16,0-6-75-16,0-6-1300 0</inkml:trace>
  <inkml:trace contextRef="#ctx0" brushRef="#br0" timeOffset="238">178 694 2046 0,'0'0'273'15,"0"0"-110"-15,0 0-108 16,0 0 63-16,0 0-9 16,0 0-50-16,0 0 82 15,61 24-65-15,12-22-42 16,13-2 4-16,9 0-38 16,3 0-27-16,25-10-206 15,-28 1-404-15,-20 2-837 0</inkml:trace>
  <inkml:trace contextRef="#ctx0" brushRef="#br0" timeOffset="608">1250 1149 2049 0,'0'0'327'16,"0"0"-262"-16,0 0-55 16,0 0 31-16,0 0 67 0,0 0-2 15,0 0-52 1,97-67-41-16,-72 36 11 0,-5 5-8 16,-7 2 16-16,-4 9 81 15,-6 8-38-15,-3 5 7 16,0 2 8-16,0 0-46 15,0 11-10-15,0 23-34 16,0 6 0-16,0 9 18 16,0 5-18-16,0-4 0 15,0-2 12-15,0-3-11 16,0-7-1-16,5-3-52 16,2-5-83-16,-2-7-85 15,0-10-322-15,-2-6-277 0</inkml:trace>
  <inkml:trace contextRef="#ctx0" brushRef="#br0" timeOffset="3383">6643 574 2009 0,'0'0'707'16,"0"0"-583"-16,0 0-92 15,0 0 56-15,0 0 31 16,0 0-3-16,0 0-92 0,136-22-23 16,-71 15 22-1,7-1-23-15,-2 6-7 0,22 2-133 16,-20 0-227-16,-19 0-395 0</inkml:trace>
  <inkml:trace contextRef="#ctx0" brushRef="#br0" timeOffset="3596">6545 1007 2597 0,'0'0'507'16,"0"0"-420"-16,0 0-87 0,0 0 0 15,0 0 36-15,198 20-36 16,-39-20-57-16,-14-10-315 16,-20-8-1162-16</inkml:trace>
  <inkml:trace contextRef="#ctx0" brushRef="#br0" timeOffset="2096">4408 1311 2051 0,'0'0'360'0,"0"0"-272"15,0 0-54-15,0 0 33 16,0 0 11-16,0 0-19 16,0 0-42-16,103-168-11 15,-56 109 1-15,4-5-7 16,-4-14 0-16,0-8 9 15,-2-14-9-15,-6-5-1 16,-3-9 1-16,-2 4 0 16,-6 10 22-16,0 12 12 15,-6 21 65-15,-3 21-3 16,-7 15-32-16,-3 17 29 16,-7 8-33-16,4 6-8 15,5 0-16-15,2 19-26 16,10 15 49-16,2 16 20 15,0 18-59-15,3 8 14 0,-3 9-20 16,-2 3-1-16,-1-2 5 16,0 3-18-16,0-8 7 15,-3-4-7-15,5-8-55 16,0-10-82-16,2-6-207 16,-6-18-388-16,-10-14-846 0</inkml:trace>
  <inkml:trace contextRef="#ctx0" brushRef="#br0" timeOffset="2323">4667 819 2426 0,'0'0'379'0,"0"0"-316"15,0 0-52-15,0 0 65 16,0 0 37-16,0 0-39 16,185 40-47-16,-102-40-27 15,37 0-60-15,-19 0-317 16,-21-7-1144-16</inkml:trace>
  <inkml:trace contextRef="#ctx0" brushRef="#br0" timeOffset="2883">5817 1099 1943 0,'0'0'339'0,"0"0"-249"0,0 0-28 16,0 0 193 0,0 0-53-16,0 0-103 0,0 0-11 15,-14-27-26-15,-5 25-5 16,-10 2-8-16,-4 0-20 15,-9 0-8-15,-11 25-21 16,-3 10 0-16,1 8 13 16,2 6-5-16,5 10-4 15,12 0 11-15,14 7-14 16,7 2 7-16,15 0-8 16,0 3 0-16,12-7 17 15,22-5-17-15,7-12-9 16,3-13-8-16,4-8-44 15,0-11 13-15,-7-10-18 16,-7-5 33-16,-7 0 20 0,-13-2 26 16,-7-14-13-16,-7-3 35 15,-12-1 35-15,-27-1 8 16,-11 3-48-16,-8 5-30 16,-7 6 18-16,4 3-18 15,8 4-2-15,19 0-27 16,34-7-88-16,0-2-215 15,17-3-622-15</inkml:trace>
  <inkml:trace contextRef="#ctx0" brushRef="#br0" timeOffset="912">2067 1049 1818 0,'0'0'258'15,"0"0"-198"-15,0 0 92 16,0 0 72-16,0 0-66 16,0 0-52-16,0 0-58 15,31 121 25-15,-31-98-6 0,0 5-52 16,-17-1-15-16,0-1-51 15,5-4-89-15,7-10-125 16,5-7-313-16,0-5-929 0</inkml:trace>
  <inkml:trace contextRef="#ctx0" brushRef="#br0" timeOffset="1135">2634 1190 2041 0,'0'0'568'0,"0"0"-495"0,0 0-61 16,0 0 45-16,0 0 11 15,0 0-68-15,0 0-52 16,106-38-184-16,-67 21-252 15,-6 4-224-15</inkml:trace>
  <inkml:trace contextRef="#ctx0" brushRef="#br0" timeOffset="1309">3225 1143 1932 0,'0'0'449'0,"0"0"-449"16,0 0-196-16,0 0-54 15,0 0-697-15</inkml:trace>
  <inkml:trace contextRef="#ctx0" brushRef="#br0" timeOffset="1531">3741 1110 2167 0,'0'0'370'0,"0"0"-282"0,0 0-33 16,0 0 55-16,0 0 2 15,0 0-77-15,0 0-14 16,-19 167-21-16,-12-113-87 15,-17 18-116-15,9-13-313 16,3-15-625-16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8:12.0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0 501 2006 0,'0'0'302'0,"0"0"-199"16,0 0 1-16,0 0-10 16,86-137-48-16,-44 87-25 15,0-6-21-15,-4 3 0 16,-1-2 20-16,-11 5-19 15,-7 7 17-15,-9 11 50 16,-3 15 0-16,-7 9 27 16,0 8-14-16,0 12-39 15,0 31 4-15,0 15-5 0,0 10 8 16,0 9-5 0,0 4-38-16,0-3 18 0,0-8-24 15,0-4-6-15,8-11-43 16,11-8-189-16,-2-14-342 15,2-13-708-15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8:14.3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672 45 2680 0,'0'0'300'16,"0"0"-276"-16,0 0 14 16,-172-48 92-16,107 48-31 15,1 20-68-15,-3 28 3 16,5 20-23-16,7 10 4 15,16 13-5-15,19 4-4 16,18 5 2-16,2 4-8 16,41-7 0-16,18-4-2 15,13-15-17-15,7-20 19 16,-7-22-1-16,-8-17 1 16,-16-19 15-16,-17 0 7 15,-23-35 62-15,-8-16 26 16,-39-8-52-16,-53-10-37 0,-9 12-21 15,-52 2-72-15,25 17-199 16,41 15-1326-16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8:13.1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0 449 2273 0,'0'0'82'0,"0"0"-82"0,0 0 0 16,0 0 17-16,0 0 68 15,167-152-57-15,-133 100-12 16,-4-3-7-16,-4-1-8 16,-12 5 14-16,-4 11 89 15,-7 12-2-15,1 13 40 16,-4 15 28-16,0 0-53 15,0 30-72-15,0 19-23 16,-9 15 31-16,1 6 2 16,1 7-54-16,5-6 12 15,2-1-13-15,0-9-1 16,0 2-148-16,17-15-384 16,2-19-324-16</inkml:trace>
  <inkml:trace contextRef="#ctx0" brushRef="#br0" timeOffset="221">664 577 2163 0,'0'0'389'15,"0"0"-270"-15,0 0 93 16,0 0 3-16,0 0-65 15,36 154-72-15,-36-121-35 16,0-2-14-16,0 1-29 16,0-14-93-16,0-2-257 15,0-11-516-15</inkml:trace>
  <inkml:trace contextRef="#ctx0" brushRef="#br0" timeOffset="399">1133 715 2505 0,'0'0'580'16,"0"0"-519"-16,0 0-32 16,0 0-29-16,0 0-81 15,0 0-434-15,164-58-479 0</inkml:trace>
  <inkml:trace contextRef="#ctx0" brushRef="#br0" timeOffset="529">1744 627 1958 0,'0'0'0'0,"0"0"-253"0</inkml:trace>
  <inkml:trace contextRef="#ctx0" brushRef="#br0" timeOffset="745">2304 753 2550 0,'0'0'701'16,"0"0"-604"-16,0 0-16 15,0 0 21-15,0 0-31 16,0 0-28-16,0 0-4 16,-10 153-7-16,-36-100-32 15,-7 3-77-15,-31 8-64 16,16-10-497-16,8-12-713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8:12.4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2407 0,'0'0'281'15,"0"0"-215"-15,0 0-28 16,0 0 116-16,14 132-51 16,-6-84-82-16,1 0-12 15,-4 0 5-15,0-5 1 16,-5-8-12-16,3-5-3 15,-3-10 0-15,0-10-8 16,0-10-37-16,0 0 26 16,0-12 7-16,-3-24-42 0,3-10 36 15,0-3 12 1,0-7-24-16,9 6 29 0,13 3-9 16,7 6 10-16,3 11 22 15,8 10-21-15,4 7-1 16,6 10 0-16,37 3-194 15,-14 0-391-15,-6 0-632 0</inkml:trace>
  <inkml:trace contextRef="#ctx0" brushRef="#br0" timeOffset="330">664 110 1964 0,'0'0'347'0,"0"0"-135"16,0 0 65 0,-162-3-55-16,120 19-73 0,9 8-80 15,13 7-68-15,18 2 0 16,2 2-1-16,15-2-6 16,28-9-10-16,15-7-124 15,9-11-85-15,3-6-36 16,-6 0-86-16,-11-23 76 15,-14 1 126-15,-16 2 145 16,-13 2 10-16,-10 11 134 16,0 4 107-16,0 3 14 15,0 0-122-15,-5 13-74 0,3 9-39 16,2 3-11 0,16 6-19-16,18-7-192 0,7-6-539 15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2:26.66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110 457 342 0,'0'0'683'0,"0"0"-460"16,24-130-36-16,-19 79 50 16,5 3-24-16,-5 8 4 15,1 10-16-15,-1 5-65 16,1 7-33-16,-1 2-22 0,-1 9-19 15,1 6-24-15,3 1 20 16,1 0-41-16,7 7 31 16,1 21 2-16,8 17 3 15,1 10-10-15,1 15-26 16,-3 8-10-16,2 3 26 16,-6-1-33-16,-3-5 6 15,-1-7-6-15,-5-9-39 16,0-9-76-16,4-6-166 15,-8-11-321-15,2-13-544 0</inkml:trace>
  <inkml:trace contextRef="#ctx0" brushRef="#br0" timeOffset="227">45 580 1545 0,'0'0'236'15,"0"0"-179"-15,0 0 2 16,0 0 149-16,0 0-9 16,0 0-80-16,164 21-81 15,-102-39-38-15,-15 3-92 0,-7 1-507 16</inkml:trace>
  <inkml:trace contextRef="#ctx0" brushRef="#br0" timeOffset="693">103 241 1580 0,'0'0'248'16,"0"0"-184"-16,0 0 63 15,-17 142 58-15,10-83-45 16,-1-2-67-16,-1 4-35 15,-5-2 17-15,-1 2 15 0,2-7-40 16,4-9 4-16,2-5-22 16,4-10 0-16,3-8-12 15,0-9-36-15,0-13-128 16,10 0-188-16,2 0-676 0</inkml:trace>
  <inkml:trace contextRef="#ctx0" brushRef="#br0" timeOffset="1208">622 554 1908 0,'0'0'368'0,"0"0"-266"16,0 0-38-16,0 0 87 15,34 187 18-15,-17-107-62 16,-1 7-79-16,1 4-8 16,-5-5-10-16,-2-9-1 15,2-14-1-15,-7-14-8 16,2-11 0-16,-2-14-6 0,-5-14-4 15,0-5-17 1,0-5 3-16,0-7-10 0,0-25-33 16,0-14 4-16,-9-15 48 15,-2-9 6-15,-5-10 2 16,-1-8 7-16,2-5 0 16,8 6 0-16,3 10 0 15,4 15-1-15,4 17 1 16,20 17 5-16,10 15-4 15,2 13-1-15,0 0 24 16,1 21 10-16,-6 12 5 16,-9 4-24-16,-8 3 1 15,-11 4 14-15,-3 2-29 16,-6-3-1-16,-22-5-33 16,-11-16-109-16,8-9-323 15,4-13-569-15</inkml:trace>
  <inkml:trace contextRef="#ctx0" brushRef="#br0" timeOffset="1390">533 150 2181 0,'0'0'547'16,"0"0"-524"-16,0 0-16 15,0 0 11-15,168-100-18 16,-93 71-128-16,-7 8-688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8:10.6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0 598 1505 0,'0'0'208'0,"0"0"-186"15,0 0 25-15,0 0 67 16,0 0 12-16,0 0-37 0,145-12-49 16,-90-16-30-16,1-8 17 15,0-4-27-15,-8-5 0 16,-10-1 0-16,-10-11 5 16,-12 2-5-16,-9-3 35 15,-7-2-17-15,0 8 41 16,-17 4-7-16,-9 15 34 15,-1 13 51-15,-4 18-39 16,-5 2-35-16,-1 33-63 16,1 24 9-16,3 22 10 15,5 21-19-15,8 5 1 16,9 3 22-16,11-3-22 16,0-12 1-16,17-8-2 0,17-17-2 15,12-13-8 1,10-17-129-16,37-28-150 0,-15-10-220 15,-8 0-739-15</inkml:trace>
  <inkml:trace contextRef="#ctx0" brushRef="#br0" timeOffset="643">806 522 1580 0,'0'0'387'0,"0"0"-184"15,0 0-64-15,-142-2 33 0,94 22-25 16,0 11-47 0,9 1-3-16,8 8-66 0,12-1-11 15,13 0-2-15,6-5-18 16,6-3 0-16,22-6-25 16,11-9-88-16,2-9-13 15,5-7-16-15,2 0 5 16,-7-10 19-16,-2-13 35 15,-11 1 60-15,-6 4 5 16,-10 9 18-16,-10 5-13 16,-2 4 33-16,0 0 1 15,0 13 81-15,0 8-52 16,0-2-28-16,3-2-13 16,2-6-9-16,7-4 25 15,7-7-23-15,3 0 4 0,9-12-6 16,0-16-15-16,6-2 9 15,-5-2-34-15,-1 4 32 16,-5 8-4-16,-7 7 13 16,-8 11-2-16,-5 2-12 15,-6 5 13-15,0 19 74 16,0 7-34-16,0 1-25 16,0 1 13-16,-11-7-26 15,5-4 7-15,0-7-9 16,3-8 4-16,3-7-4 15,0 0 5-15,0-7-4 16,20-18 1-16,6-8 4 16,3-2-6-16,5 0 0 0,2 8-7 15,-2 9 7-15,-6 10-2 16,-3 8 2-16,-6 5 57 16,-4 23 23-16,-8 7 16 15,-3 8-28-15,-1 0-38 16,-3-4 0-16,0-3-30 15,0-9-25-15,5-11-136 16,0-9-325-16,2-7-943 0</inkml:trace>
  <inkml:trace contextRef="#ctx0" brushRef="#br0" timeOffset="889">538 370 1901 0,'0'0'254'0,"0"0"-142"16,0 0-24-16,0 0 9 16,0 0 16-16,136-149-70 15,-85 121-42-15,-1 9-2 16,-2 2-29-16,-4 6-123 15,6 4-131-15,-8 2-234 16,-11 2-934-16</inkml:trace>
  <inkml:trace contextRef="#ctx0" brushRef="#br0" timeOffset="1019">1099 104 1614 0,'0'0'289'15,"0"0"-155"-15,0 0 61 16,0 0-58-16,0 0-45 15,0 0-92-15,217 110-39 16,-152-83-435-16,-4-4-1379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8:18.5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21 2840 0,'0'0'333'0,"0"0"-271"16,0 0-62-16,0 0 0 16,191-18-2-16,-131 18-1 15,18 0-200-15,-16 6-401 0,-18 8-404 16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8:18.6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73 2203 0,'0'0'957'0,"0"0"-942"15,0 0-15-15,0 0-6 16,221-36-55-16,-117 17-426 16,-10 1-1951-16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8:17.8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45 160 1305 0,'0'0'1013'16,"0"0"-881"-16,-16 133-108 16,4-63 28-16,4 5 112 0,3 1-15 15,2-3-49 1,3-6-39-16,0-1-46 0,0-8-7 16,0-10-8-16,0-11 0 15,0-9-8-15,0-11-37 16,0-11-70-16,3-6 21 15,-3 0-18-15,3-23-26 16,-3-15-15-16,0-10 32 16,2-9 65-16,-2-13-2 15,0-7 40-15,3-12 17 16,-3-7-7-16,0-1 0 16,2 6 16-16,5 10 3 15,3 21 88-15,7 17 19 16,9 16 35-16,4 14-43 15,9 13-68-15,3 0 6 0,5 16-8 16,-2 14-10 0,-6 10 26-16,-5 3-3 0,-12-1-7 15,-8 4-15-15,-12-3-25 16,-2-6 2-16,-5 1-8 16,-17-5-8-16,-9-6-8 15,3-4-24-15,1-10 25 16,7-4-5-16,6-4-7 15,5-5 21-15,9 0-12 16,0 0-4-16,4 0-59 16,20 0 31-16,10 0 32 15,0 0 17-15,2 10-21 16,-3 10 22-16,-3 8 14 16,-4 4 9-16,-4 6 46 15,0 4-24-15,-2-1 73 0,-6-1-50 16,-9-3-53-16,-5-4 36 15,-8-2-12-15,-31-6 1 16,-14-2 4-16,-9-6-7 16,-4-5 5-16,-1-7 11 15,9-5-35-15,10 0 12 16,12 0-30-16,14-12 2 16,15-6-2-16,7-2-56 15,31-16-195-15,17 7-268 16,-1 1-469-16</inkml:trace>
  <inkml:trace contextRef="#ctx0" brushRef="#br0" timeOffset="389">989 715 2183 0,'0'0'377'16,"0"0"-257"-16,0 0-59 16,0 0 166-16,0 0-66 15,-166 40-42-15,127 2-80 16,6 14-12-16,6 6 17 16,10 12-8-16,12 1-16 0,5 1 4 15,0-10-24-15,29-2 0 16,14-13-14-16,13-16-19 15,11-15 16-15,6-16 2 16,-10-4-50-16,-13-6 56 16,-16-18-8-16,-24-2 17 15,-10-3-8-15,-5-1 8 16,-31 5 7-16,-12 2-7 16,-8 9 0-16,1 6 0 15,4 8 0-15,15 0-77 16,26-5-191-16,10-1-293 15,0-4-688-15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8:16.4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 0 2104 0,'0'0'250'0,"0"0"-194"0,0 0-1 16,0 0 53-16,17 129-30 16,-17-93-34-16,-9-3-33 15,-8-2-11-15,0-9-42 16,3-10-185-16,9-10-425 0</inkml:trace>
  <inkml:trace contextRef="#ctx0" brushRef="#br0" timeOffset="198">661 115 2065 0,'0'0'353'16,"0"0"-337"-16,0 0-4 15,0 0-24-15,154-52-257 16,-110 23-680-16</inkml:trace>
  <inkml:trace contextRef="#ctx0" brushRef="#br0" timeOffset="343">1311 37 1857 0,'0'0'332'0,"0"0"-332"16,0 0-84-16,0 0-241 0</inkml:trace>
  <inkml:trace contextRef="#ctx0" brushRef="#br0" timeOffset="533">1665 155 1815 0,'0'0'294'15,"0"0"-122"-15,0 0 93 0,0 0-132 16,0 0-77 0,0 0-42-16,0 0-14 0,-22 153-53 15,8-127-208-15,-5-4-349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8:15.3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198 18 1510 0,'0'0'304'15,"0"0"-182"-15,0 0-46 0,0 0 72 16,0 0 85-16,-11 168-37 15,8-81-108-15,-2 5-18 16,0 2 16-16,-7-2-57 16,3-7 8-16,4-10-28 15,2-4-8-15,3-14-2 16,0-9-51-16,8-18-167 16,15-9-258-16,-6-16-169 0</inkml:trace>
  <inkml:trace contextRef="#ctx0" brushRef="#br0" timeOffset="547">0 111 1629 0,'0'0'188'15,"0"0"-137"-15,0 0-38 16,0 0 68-16,0 0-2 15,204-98 6-15,-132 89 1 16,7 5-32-16,-1 4 19 16,-6 0-26-16,-11 23-29 15,-13 8 1-15,-14 6-19 16,-18 4 0-16,-10 6 14 16,-6 3-13-16,-8 3 17 0,-26 1-17 15,-11-8-1 1,-4 0 21-16,-8-8-20 0,1-11-1 15,9-5 37-15,11-8-23 16,10-5 5-16,16-6-12 16,10-3 5-16,0 0-12 15,22 0-10-15,17 0 10 16,9 0 4-16,2 0-3 16,-1 0-2-16,2 0-9 15,-6 17 10-15,-6 9 4 16,-5 6-4-16,-10 8-22 15,-10 6 20-15,-11 5-10 16,-3 6 6-16,-8 2-3 16,-25 0 9-16,-13-3-1 0,-9-7 1 15,-9-9 0-15,-10-8 21 16,-3-14 25-16,2-10 9 16,2-8-12-16,9-13-7 15,13-25 8-15,19-3-44 16,17-11-18-16,30-18-70 15,29 15-286-15,11 7-436 0</inkml:trace>
  <inkml:trace contextRef="#ctx0" brushRef="#br0" timeOffset="856">1102 1050 1594 0,'0'0'221'0,"0"0"-175"0,0 0 61 15,0 0 169-15,140-129-28 16,-115 92-39-16,-9 10-92 16,-2 7 19-16,-7 10 15 15,-5 10-76-15,1 0-29 16,-3 15-8-16,0 22-10 15,2 18 4-15,-2 9-32 16,0 6 1-16,0 1 20 16,3-7-21-16,3-5-80 0,0-14-40 15,10-11-226 1,-1-11-321-16,-5-15-1309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8:19.9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1407 0,'0'0'301'16,"0"0"-230"-16,0 0-41 15,0 0 98-15,0 0 44 16,0 0-47-16,145 29-64 0,-56-26-30 16,17-3 19-16,34 6-24 15,27-1-6-15,-8 2 14 16,-17 4 94-16,-21-6-12 15,-32 0-69-15,3-3-28 16,-5 3 11-16,-27-1-30 16,-21-2-1-16,-22-2 0 15,-12 0-56-15,-5 0-133 16,0-11-337-16,-7-7-771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8:20.4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53 208 2015 0,'0'0'315'0,"0"0"-211"16,0 0-66-16,0 0 153 16,128-154-42-16,-80 126-79 15,5 12-28-15,-2 8-9 16,-5 8 4-16,-5 2 35 0,-17 31-60 16,-12 12 3-1,-12 13 30-15,-17 12-18 0,-31 14 12 16,-13 0-34-16,-12-1-4 15,4-2 19-15,2-9-20 16,14-12 0-16,14-12 22 16,15-10-16-16,19-13 5 15,5-8-5-15,5-4-6 16,33-4 25-16,9-6-25 16,15-3 0-16,6 0 18 15,11 0-16-15,-1 0 2 16,-3 0-4-16,-5 6 0 15,-8 1-1-15,-6 4 1 16,-6-2-95-16,8 1-129 0,-7-1-352 16,-12-9-677-16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8:21.7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76 1722 0,'0'0'298'0,"0"0"-202"16,0 0-38-16,0 0 138 16,0 0 15-16,0 0-92 15,0 0-86-15,31 4 12 16,5-4-38-16,8 0 8 15,6 0 20-15,9-4-35 16,3-2 26-16,5 3-7 16,2-3-4-16,0 3 33 15,1 3-39-15,-2-2 0 16,1 2 19-16,1 0-28 16,5 0 0-16,6 0 0 15,8 2 0-15,9 7 14 16,2-6-14-16,4 3 0 0,-1-4 14 15,-2 0-8-15,-4 1 3 16,-2-3-9-16,0 0 0 16,-3 0 9-16,3 0-9 15,-1 0 0-15,-1 0 5 16,-5-7 3-16,-4 0-5 16,-2 1-3-16,-7-1 0 15,0 2 31-15,0-1-25 16,-2 1-6-16,-1 0 18 15,1 0-17-15,-3 1 14 16,-3-1-15-16,-2-1 0 16,-7 4 38-16,0-3-37 0,-2 3 8 15,3 2 2-15,5 0-2 16,0 0 1-16,2 0-10 16,-1 0 0-16,0 0 20 15,-4 0-19-15,-1 0-1 16,0 0 6-16,-4 0 0 15,-3 0-9-15,0 0 3 16,-3 0 0-16,-1 0 3 16,2 0 3-16,-1 0-6 15,3 0 1-15,-2 0 7 16,-1 0-16-16,-1 0 5 16,-3 5 3-16,2-1 0 15,-4 2 8-15,0-5-8 0,-2 5 21 16,0-4 6-1,-6-2 13-15,-2 3-18 0,-6-3 13 16,-8 0 35-16,-1 0-28 16,-5 0 0-16,3 0 11 15,-1 0-34-15,0 0 20 16,4 0-25-16,1 0-13 16,-2 0 38-16,-6 0-28 15,1 0-1-15,-2 0 17 16,-4 0-26-16,1 0 31 15,-4 0-31-15,4 0 0 16,-4-3 33-16,0 3-32 16,0 0 10-16,-1 0-8 15,-4 0 8-15,3 0-15 16,-3 0 3-16,0 0 0 0,0 0 8 16,2 0-8-16,-2 0 0 15,0 0-1-15,0 0 2 16,0 0-2-16,0 0-10 15,0 0 11-15,0 0 15 16,0 0-9-16,0 0-6 16,0 0 0-16,0 0-9 15,0 0 0-15,0 0-57 16,0 0-56-16,0 0 14 16,0-2-108-16,0 2-244 15,0-2-387-15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8:22.9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299 431 1403 0,'0'0'265'0,"0"0"-151"16,0 0-19-16,0 0 92 16,0 0-7-16,0 0-85 15,-2 21-72-15,2 24 22 16,0 20 136-16,0 23-60 15,5 15-38-15,0 5-14 16,-2-5-23-16,1-8-5 16,-4-14-24-16,2-14-16 0,3-14-2 15,4-13-8 1,2-12-147-16,8-26-155 0,-2-2-296 16,-5-2-762-16</inkml:trace>
  <inkml:trace contextRef="#ctx0" brushRef="#br0" timeOffset="517">0 530 1540 0,'0'0'248'16,"0"0"-127"-16,0 0 17 16,0 0 72-16,0 0-48 15,0 0-69-15,0 0 10 16,22-162-36-16,12 123-1 16,5-1 1-16,9 0 12 15,0 4 32-15,2 3-75 16,2 6-7-16,5 1-2 15,-2 9-16-15,4 5-10 16,-4 7 0-16,1 5-1 16,-3 0 11-16,-5 12-11 15,-1 14 0-15,-7 3 0 0,-4 6 7 16,-6 4-4-16,-7 3-3 16,-10 0 0-16,-7 4-4 15,-6-1 4-15,0-2 0 16,-25 0 7-16,-14-4-7 15,-12-3 0-15,-4-4-2 16,-6-6 2-16,-1-6 9 16,3-11-9-16,6-1 0 15,14-8 10-15,8 0-4 16,12 0-12-16,11 0-24 16,8 0-134-16,8 0-138 15,23-6-304-15,3-3-69 0</inkml:trace>
  <inkml:trace contextRef="#ctx0" brushRef="#br0" timeOffset="900">1473 0 1242 0,'0'0'408'0,"0"0"-246"16,0 0-19-16,0 0 28 15,-159 64 34-15,115-12-63 16,-1 16-42-16,3 11 7 15,3 19-17-15,3 31 51 16,3 29-79-16,8-13-28 16,11-14 17-16,9-23-36 15,5-30 6-15,0 0-21 16,2 0 0-16,18-16-1 16,4-15-7-16,10-12-123 15,24-21-144-15,-7-13-371 0,-6-1-1285 16</inkml:trace>
  <inkml:trace contextRef="#ctx0" brushRef="#br0" timeOffset="1188">1784 353 2196 0,'0'0'231'0,"0"0"-139"16,0 0-91-16,0 0 123 15,0 0 71-15,-31 209-48 16,22-114-56-16,4 3-79 0,2 1-11 16,0-14 11-16,3-7-6 15,0-18-12-15,0-10 6 16,0-15-94-16,3-15-108 15,25-20-131-15,0-2-196 16,-6-21-224-16</inkml:trace>
  <inkml:trace contextRef="#ctx0" brushRef="#br0" timeOffset="1703">1733 409 1467 0,'0'0'310'15,"0"0"-202"-15,0 0 26 0,0 0 74 16,0 0-55 0,0 0-24-16,0 0-50 0,184-111-23 15,-126 111 5-15,-5 0-37 16,-2 6 0-16,-10 16 21 16,-10 9-35-16,-11 6 7 15,-14 5-17-15,-6 12 1 16,-9 1 5-16,-24 0-6 15,-11 1 0-15,-7-8 4 16,3-9-4-16,4-9 0 16,11-10-15-16,11-10 15 15,7-10 5-15,13 0-5 0,2 0-21 16,0 0-2 0,19-5-14-16,12-5 21 0,5 4-1 15,6 6 4-15,-1 0 7 16,2 0-10-16,-4 19-2 15,0 7 16-15,-6 3-5 16,-6 11 7-16,-3 1-13 16,-14 6 13-16,-10-2 64 15,0-1-52-15,-14 2 1 16,-22-3 80-16,-11-5-27 16,-9-1 13-16,-3-6-13 15,1-10-14-15,-1-10 18 16,4-9-58-16,4-2-1 0,6 0 11 15,13-22-22 1,8-11-70-16,17-32-217 0,7 8-368 16,0 2-1062-16</inkml:trace>
  <inkml:trace contextRef="#ctx0" brushRef="#br0" timeOffset="2025">2151 93 2143 0,'0'0'315'16,"0"0"-270"-16,0 0-3 0,154 52 121 15,-90-10-34-15,3 12-19 16,3 9-39-16,-5 10-46 15,-10 7 8-15,-11 10 37 16,-10 28-52-16,-17-6 51 16,-17 7-60-16,0 2-3 15,-25-26 11-15,-15 5-17 16,-4-16-1-16,3-18-33 16,4-14-16-16,12-18-17 15,10-29-171-15,8-5-240 16,7-7-394-16</inkml:trace>
  <inkml:trace contextRef="#ctx0" brushRef="#br0" timeOffset="2233">3424 808 2286 0,'0'0'336'0,"0"0"-262"16,147 0-31-16,-68-12-42 16,4 2 26-16,4-1-27 15,16 9-48-15,-19 2-323 16,-23 0-523-16</inkml:trace>
  <inkml:trace contextRef="#ctx0" brushRef="#br0" timeOffset="2419">3396 1223 2557 0,'0'0'512'16,"0"0"-410"-16,0 0-63 16,0 0 9-16,0 0 55 15,182-16-49-15,-93 4-54 16,44-8-44-16,-22 5-262 15,-21 5-1274-15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2:29.24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324 552 1733 0,'0'0'354'0,"0"0"-217"0,0 0-63 16,0 0 145-16,0 0 23 16,0 0-129-16,-173-23-65 15,136 28 12-15,4 17 10 16,2 9-36-16,9 4-28 16,8 0-6-16,8 1 16 15,6-6-16-15,0-3-12 16,22-6-21-16,9-6-29 15,3-11-49-15,5-4-37 16,0-2-25-16,0-28 17 16,-6-12-51-16,-2-11 36 15,-11-15 60-15,-6-10-1 0,-11-10 36 16,-3-3 76-16,0 3 11 16,-17 6 102-16,-3 14 45 15,9 15 95-15,0 20-17 16,5 19-38-16,6 14-32 15,0 0-87-15,0 35-58 16,0 14 21-16,6 20-33 16,7 6 0-16,8 6 4 15,-2-4-12-15,1-4-1 16,2-7-2-16,0-14-17 16,0-9 2-16,1-13-65 15,2-16-66-15,1-14-25 16,-2 0-30-16,-2-16 32 15,-2-21 27-15,-4 1 40 0,-4-5 73 16,-7 11 31-16,-2 8 22 16,-3 11 110-16,0 11 48 15,0 0-72-15,0 28-80 16,0 7 12-16,0 8-5 16,11-4-34-16,6 1 5 15,8-11-6-15,3-12-71 16,6-9-91-16,0-8-60 15,2-3 50-15,-4-25 25 16,-6-3-75-16,-4-6 73 0,-10 3 149 16,-10 3 51-1,-2 10 152-15,0 5-40 0,0 13-32 16,0 3 44-16,0 11-60 16,0 18-11-16,0 7-38 15,0 4-52-15,8 1-7 16,4-6-7-16,-1-6-32 15,6-8 5-15,-4-11 3 16,4-10-103-16,-3 0 46 16,-2-8 37-16,1-16 17 15,-2-7-25-15,1 0 23 16,-4 7 29-16,1 8 0 16,-1 12 13-16,-6 4 31 15,5 0 29-15,-2 28-1 16,-3 7-44-16,6 2-20 0,1 1-2 15,3-6 11 1,1-6-17-16,-4-8-22 0,-1-9-8 16,-6-9-11-16,-2 0-20 15,0-13 42-15,0-11 19 16,0-9 2-16,0-2 27 16,0-1-1-16,0 4 0 15,0 7 31-15,0 7 9 16,12 7-7-16,0 11 1 15,1 0 19-15,3 0 15 16,-1 21-13-16,-1 3-37 16,-2 0-7-16,-5 1-32 15,1-2 7-15,4-6-14 0,-1-1-6 16,0-9-12-16,8-7-263 16,2 0-281-16,-8-13-1225 15</inkml:trace>
  <inkml:trace contextRef="#ctx0" brushRef="#br0" timeOffset="488">1510 506 874 0,'0'0'1340'15,"0"0"-1092"-15,0 0-108 0,0 0 79 16,0 0-33-1,0 0-82-15,-135 150-56 0,135-108-47 16,0-7-1-16,14-5-12 16,15-7-67-16,4-12-74 15,-3-11-79-15,1 0-21 16,-4-7-24-16,-3-17 102 16,-7-8 111-16,-7 3 64 15,-4-4 28-15,-6 6 140 16,0 4 75-16,0 9 3 15,0 4-7-15,0 10-75 16,0 0-56-16,0 10-69 16,3 22-6-16,5 11 7 0,6 8-25 15,0 8-4 1,6 0 5-16,2 5-10 0,0-6 48 16,-3-3-18-1,-5-10-17-15,-7-5 1 0,-7-11-8 16,0-2 12-16,-26-9 7 15,-5-7-29-15,-2-3 7 16,0-8-3-16,4 0 0 16,5-8-6-16,4-10-12 15,9-11-18-15,8-1-14 16,3-15-95-16,14 7-335 16,3 3-559-16</inkml:trace>
  <inkml:trace contextRef="#ctx0" brushRef="#br0" timeOffset="730">689 1311 2399 0,'0'0'346'16,"0"0"-259"-16,0 0-39 15,0 0 13-15,0 0-61 16,0 0-327-16,0 0-427 0</inkml:trace>
  <inkml:trace contextRef="#ctx0" brushRef="#br0" timeOffset="986">2092 565 1774 0,'0'0'336'0,"0"0"-261"0,0 0-75 16,0 0-27-16,0 0-269 0</inkml:trace>
  <inkml:trace contextRef="#ctx0" brushRef="#br0" timeOffset="1142">2268 936 2622 0,'0'0'556'16,"0"0"-499"-16,0 0-11 0,0 0-46 15,0 0-99-15,17-135-1326 16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9:17.8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0 325 1685 0,'0'0'250'0,"0"0"-178"16,0 0 106-16,32 136 83 16,-25-73-68-16,-2 8-60 15,-5 5-29-15,0 0-13 16,0-3-31-16,0-4-30 16,-2-11-6-16,-6-12 1 0,2-7-24 15,0-8-1-15,4-14 0 16,2-6 6-16,0-7-5 15,0-4 14-15,0 0 2 16,0-15-17-16,0-24-20 16,0-12 2-16,0-18 11 15,0-16 7-15,0-10 0 16,0-6-1-16,0 1 1 16,2 4-1-16,13 8 2 15,2 11-1-15,7 12 1 16,7 10 11-16,5 9-4 15,3 16-8-15,9 10 9 16,-1 11 26-16,1 9-35 16,-1 0 1-16,-5 29 7 15,-8 6 1-15,-15 8 1 0,-14 7-8 16,-5 5 4-16,-5 4 19 16,-31 0-17-16,-10 0-8 15,0-7 6-15,-5-7 1 16,10-13-7-16,7-9-18 15,12-10-52-15,11-13-144 16,8 0-333-16,3-15-440 0</inkml:trace>
  <inkml:trace contextRef="#ctx0" brushRef="#br0" timeOffset="244">851 96 2049 0,'0'0'374'0,"0"0"-262"15,0 0 4-15,0 0 106 16,-109 210-16-16,59-72-111 16,8-3-35-16,11-8-32 15,14-17-7-15,17-27-13 16,0 2-8-16,0 6-111 15,43-2-126-15,-4-22-360 16,0-19 216-16</inkml:trace>
  <inkml:trace contextRef="#ctx0" brushRef="#br0" timeOffset="623">1060 1286 2068 0,'0'0'474'0,"0"0"-421"15,0 0-22-15,0 0 90 16,0 0 3-16,0 0-63 16,0 0-49-16,107-156-12 15,-54 53-10-15,0-40-4 0,-3-35 14 16,-8 15 0-1,-18 32 17-15,-10 48-8 0,-2 40 66 16,-2 9-8-16,2 7-10 16,2 16 4-16,3 11-17 15,2 27 39-15,6 29-50 16,-3 14 9-16,4 13-10 16,-7 7-14-16,1-1-11 15,-1-5-7-15,1-6-1 16,-1-10-19-16,0-7-107 15,-4-13-21-15,-10-7-317 16,-5-12-202-16,0-12 284 0</inkml:trace>
  <inkml:trace contextRef="#ctx0" brushRef="#br0" timeOffset="798">1157 804 2141 0,'0'0'344'15,"0"0"-233"-15,0 0-7 16,0 0 98-16,0 0-54 16,213 0-97-16,-132 0-51 15,-1 0-75-15,5 2-215 16,-21 8-434-16,-17 5-1190 0</inkml:trace>
  <inkml:trace contextRef="#ctx0" brushRef="#br0" timeOffset="1065">1931 1266 1840 0,'0'0'372'16,"0"0"-254"-16,0 0-83 16,0 0 28-16,0 0 29 15,139-128 13-15,-113 94-48 16,-9 7 79-16,-10 13 49 15,-4 6-53-15,-3 8-20 16,0 2-64-16,0 23-11 16,0 15 32-16,0 5-57 15,0 8-4-15,-3 1-8 0,1-5-26 16,-1-4-75 0,-2 6-157-16,-4-11-272 0,4-12-119 0</inkml:trace>
  <inkml:trace contextRef="#ctx0" brushRef="#br0" timeOffset="1357">2232 261 2263 0,'0'0'252'0,"0"0"-184"16,0 0-13-16,176 58 38 16,-118-16 64-16,4 14-32 15,1 14-76-15,0 15-26 16,-5 9 95-16,-17 3-49 16,-15 7-23-16,-21-7-46 15,-5 2-33-15,-17-6 7 16,-24-6-161-16,-34 11-113 15,5-23-360-15,12-19-1097 0</inkml:trace>
  <inkml:trace contextRef="#ctx0" brushRef="#br0" timeOffset="1995">3209 412 2165 0,'0'0'468'0,"0"0"-402"16,0 0-66-16,0 0 118 15,0 0 78-15,14 171-59 16,-11-83-42-16,-3 7-65 16,0-2-20-16,0-8 13 15,0-7-23-15,0-14 1 16,0-12-1-16,0-15 0 15,0-12-36-15,0-14-65 16,0-11 22-16,0 0 19 16,0-28-91-16,0-15 38 15,0-17 39-15,0-13 19 16,-3-14 36-16,-1-14-23 0,-1-5 42 16,2-2 14-1,3 12-2-15,0 16 34 0,12 20 21 16,15 23 24-1,9 14 47-15,10 16-66 0,7 7-4 16,5 2 13-16,3 26-33 16,-5 9 9-16,-6 6-48 15,-14 6 5-15,-10 3 7 16,-21 3-21-16,-5 1 0 16,-17-1 4-16,-27-3-4 15,-12-7-12-15,-8-10-46 16,2-12-1-16,6-16 1 0,10-7-146 15,9-30-57 1,12-10-344-16,14-6-1339 0</inkml:trace>
  <inkml:trace contextRef="#ctx0" brushRef="#br0" timeOffset="2319">4121 0 1993 0,'0'0'322'15,"0"0"-229"-15,0 0-3 16,-132 214 175-16,86-69 4 16,-2 39-81-16,6 6-73 15,20-32-86-15,11-40 7 16,11-50-35-16,0-10-1 16,38 16-139-16,-1-15-439 15,2-9-806-15</inkml:trace>
  <inkml:trace contextRef="#ctx0" brushRef="#br0" timeOffset="4804">4662 359 1497 0,'0'0'350'0,"0"0"-116"16,0 0-60-16,0 0-78 15,0 0 90-15,-22 128-58 16,22-53-21-16,0 13-2 16,0 9-28-16,0-3-17 15,0-8-8-15,0-9-51 16,0-14 13-16,0-13-13 16,0-13-1-16,0-13 9 0,0-11-9 15,0-9 0-15,0-4-1 16,0-4-8-16,0-30-35 15,0-14-37-15,-2-16 28 16,-5-13 22-16,2-17 6 16,-3-4 10-16,4-3 6 15,4 9-18-15,0 11 25 16,7 22-1-16,20 12 3 16,4 20 21-16,5 9-21 15,0 10 15-15,3 8 19 16,7 0-20-16,-5 6 20 15,0 22 14-15,0 7-3 16,-12 11-9-16,-9 3-20 0,-11 10 2 16,-9-4 1-16,0 3-17 15,-17-6 1-15,-12-7-2 16,0-5-1-16,-2-12 11 16,2-11-10-16,10-10-1 15,8-7 26-15,5 0-19 16,6-7-7-16,0-13-14 15,17-2-22-15,14-1 22 16,5 8-4-16,3 10 7 16,2 5 10-16,-1 8-13 15,-1 21 1-15,-3 15-2 16,-11 3 13-16,-8 6-4 16,-11-1 6-16,-6-1 0 15,-4-3 26-15,-29-2-8 16,-6-9 8-16,-11-8 3 0,-2-9 7 15,-5-7 9-15,1-13-8 16,3 0-11-16,4-10 6 16,6-21-31-16,7-3 2 15,11-6-3-15,11-5-63 16,14-31-161-16,17 13-374 16,11 6-796-16</inkml:trace>
  <inkml:trace contextRef="#ctx0" brushRef="#br0" timeOffset="5108">5401 121 1898 0,'0'0'774'0,"0"0"-652"16,0 0-80-16,0 0 76 16,0 0 70-16,0 0-66 15,43 190-55-15,-33-86-24 16,-1 8-14-16,-4 6 7 0,-2-5 1 16,2-6-36-1,2-15-2-15,-2-15-9 0,4-14-59 16,8-12-161-16,-4-16-510 15,-2-15-631-15</inkml:trace>
  <inkml:trace contextRef="#ctx0" brushRef="#br0" timeOffset="5509">5956 1198 1610 0,'0'0'848'0,"0"0"-693"15,0 0-116-15,0 0 77 16,0 0 1-16,0 0-88 16,0 0-28-16,12-189-1 15,5 111-1-15,0-12-5 16,-1-12-22-16,1-12 18 15,-4 3 2-15,1 9 1 16,3 15 7-16,0 21 26 16,3 24 20-16,-1 16 15 15,9 21 18-15,3 5-17 16,6 31 64-16,-1 25-44 16,0 20-9-16,-3 12-25 15,-5 8-15-15,1 2 0 0,-5-4-24 16,-2-8-7-16,0-8-2 15,-1-13-20-15,-2-15-95 16,-2-7-171-16,-7-13-424 16,-4-12-700-16</inkml:trace>
  <inkml:trace contextRef="#ctx0" brushRef="#br0" timeOffset="5693">5980 834 2295 0,'0'0'496'0,"0"0"-457"0,0 0 67 15,0 0 84-15,141 31-112 16,-65-31-78-16,47 0-45 16,-21-6-238-16,-12-4-587 0</inkml:trace>
  <inkml:trace contextRef="#ctx0" brushRef="#br0" timeOffset="5997">6849 1218 2362 0,'0'0'381'16,"0"0"-257"-16,0 0 98 0,0 0-103 15,0 0-79-15,0 0-32 16,109-155-7-16,-80 114 8 16,-10 9 8-16,-5 6 42 15,-6 14-21-15,-3 9 20 16,-5 3-8-16,0 15-23 16,0 23 15-16,0 12-14 15,0 11-17-15,0 1-1 16,0 1-10-16,0-8-51 15,0-7-69-15,0-7-158 0,4-17-405 16,-1-11-559-16</inkml:trace>
  <inkml:trace contextRef="#ctx0" brushRef="#br0" timeOffset="6289">6838 154 2154 0,'0'0'275'16,"0"0"-180"-16,154 23 25 16,-82 14 147-16,1 15-54 15,-1 14-54-15,-5 14-94 0,-6 15-15 16,-5 11 34-16,-13 4-41 15,-16 6-8-15,-21-1-13 16,-6-2-13-16,-17-2-9 16,-19-10-27-16,-3-17-115 15,3-8-105-15,8-26-434 16,13-22-1202-16</inkml:trace>
  <inkml:trace contextRef="#ctx0" brushRef="#br0" timeOffset="6518">8063 1004 2600 0,'0'0'351'0,"0"0"-253"16,0 0-74-16,170 0 65 15,-108 0-50-15,4-2-39 16,1-3-29-16,17 1-168 16,-16 3-100-16,-19-5-393 0</inkml:trace>
  <inkml:trace contextRef="#ctx0" brushRef="#br0" timeOffset="6720">8264 774 2104 0,'0'0'690'0,"0"0"-567"15,0 0-75-15,-3 149 107 16,3-95-17-16,0-1-75 16,0 4-63-16,3-4-34 15,11 18-125-15,-6-14-519 16,1-14-1420-16</inkml:trace>
  <inkml:trace contextRef="#ctx0" brushRef="#br0" timeOffset="6968">9062 1175 2311 0,'0'0'368'0,"0"0"-314"15,0 0-47-15,0 0-7 16,0 0-98-16,0 0-690 0</inkml:trace>
  <inkml:trace contextRef="#ctx0" brushRef="#br0" timeOffset="7139">9444 1120 2320 0,'0'0'112'0,"0"0"-112"16,0 0-248-16,0 0 20 0</inkml:trace>
  <inkml:trace contextRef="#ctx0" brushRef="#br0" timeOffset="7315">9790 1057 2275 0,'0'0'111'16,"0"0"-111"-16,0 0-52 16,178-27-55-16,-122 9-551 0</inkml:trace>
  <inkml:trace contextRef="#ctx0" brushRef="#br0" timeOffset="7499">10348 984 1520 0,'0'0'868'16,"0"0"-718"-16,0 0-23 16,0 0 95-16,0 0-80 15,190 0-97-15,-120 0-21 16,10 0-24-16,4 0-8 15,0 0 7-15,11 0-210 16,-23 0-172-16,-21 0-410 0</inkml:trace>
  <inkml:trace contextRef="#ctx0" brushRef="#br0" timeOffset="7681">10625 733 2335 0,'0'0'604'16,"0"0"-537"-16,0 0 32 16,-22 174 91-16,18-106-112 15,1 2-62-15,3 2-16 16,-3 20-88-16,-2-22-379 16,-1-13-1031-16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9:26.7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40 352 1490 0,'0'0'272'0,"0"0"-159"16,0 0 9-16,0 0 89 0,0 0-1 15,0 0-54-15,0 0 31 16,-4 168-17-16,15-81-33 15,-5 17-69-15,0 1-17 16,-6-2 3-16,3-8-27 16,-3-9-8-16,0-11-18 15,0-14 0-15,0-16 11 16,0-13-12-16,0-9 0 16,0-13 0-16,0-10-21 15,0 0 7-15,0-17-23 16,0-24-65-16,0-14 25 15,-3-18-2-15,-6-12 24 0,-1-16 37 16,-2-9-6-16,-2-8 23 16,3 5-11-16,8 7 9 15,3 21-9-15,0 22 12 16,25 21 0-16,9 15 17 16,10 14-17-16,7 10 18 15,4 3 17-15,7 3-3 16,-3 21 23-16,-6 4-34 15,-9 2 3-15,-11 5 9 16,-13 0-27-16,-18 4 33 16,-2-2-12-16,-24 1-14 15,-20-1 7-15,-13-1-20 16,-1-9-15-16,4-4-11 0,13-11-74 16,19-12-79-1,13 0-207-15,9-12-385 0</inkml:trace>
  <inkml:trace contextRef="#ctx0" brushRef="#br0" timeOffset="300">1110 138 1750 0,'0'0'348'0,"0"0"-236"15,0 0 94-15,-208 204 63 16,135-65-39-16,6 35-73 16,14 14-48-16,22-31-25 15,18-44 3-15,13-46-69 16,0-14-3-16,10 2-15 15,26 3-5-15,43 0-102 16,-10-20-223-16,1-16-456 0</inkml:trace>
  <inkml:trace contextRef="#ctx0" brushRef="#br0" timeOffset="1074">1245 1268 1560 0,'0'0'280'16,"0"0"-123"-16,0 0 84 15,0 0-19-15,0 0-83 16,0 0-71-16,0 0-32 16,2-98-30-16,29 48-5 15,3-8-1-15,2-12 0 16,3-10-1-16,0-14 1 15,-3-2 0-15,-2-9 7 0,-3 8-6 16,-4 6-1 0,1 19 57-16,-3 17-9 0,-6 20 41 15,5 22 6-15,-5 13-27 16,3 13 24-16,3 38 22 16,1 26-17-16,1 20-18 15,-5 11-38-15,-2 6-8 16,-4-4-18-16,-2-7-14 15,0-10 20-15,-6-13-21 16,-1-12-66-16,-2-16-61 16,-5-9-235-16,0-13-354 15,0-12-1041-15</inkml:trace>
  <inkml:trace contextRef="#ctx0" brushRef="#br0" timeOffset="1280">1339 922 2364 0,'0'0'358'16,"0"0"-283"-16,0 0 65 16,0 0 46-16,0 0-107 15,188 62-79-15,-113-51 0 16,41 1-194-16,-17-3-315 15,-19-1-585-15</inkml:trace>
  <inkml:trace contextRef="#ctx0" brushRef="#br0" timeOffset="1690">2427 1271 2223 0,'0'0'382'0,"0"0"-221"15,0 0 127-15,0 0-78 16,0 0-91-16,0 0-57 16,-159-22-41-16,115 25 7 15,-4 29-8-15,-2 10-7 0,-1 7 8 16,10 10-15-1,7 0 2-15,12 8 1 0,11-5-8 16,11 1-2-16,0-8 1 16,17-7-12-16,19-9-12 15,14-15-38-15,3-12-14 16,0-9 3-16,-2-3-10 16,-15 0 44-16,-11-21 20 15,-16-1 19-15,-9-6 22 16,-9 1-3-16,-25-3 22 15,-7 3 1-15,-10-1-27 16,5 4-15-16,0-8-56 16,15 7-155-16,14 5-512 0</inkml:trace>
  <inkml:trace contextRef="#ctx0" brushRef="#br0" timeOffset="1998">2456 108 2507 0,'0'0'268'0,"0"0"-228"15,0 0 16-15,0 0 157 16,186 203-21-16,-116-110-69 16,0 11-69-16,-7 26-21 15,-20-7 9-15,-21 5-41 16,-22 7 9-16,-2-19-10 16,-58 49-71-16,2-33-141 15,0-28-564-15</inkml:trace>
  <inkml:trace contextRef="#ctx0" brushRef="#br0" timeOffset="3101">3437 269 827 0,'0'0'976'0,"0"0"-800"16,0 0-100-16,0 0 34 15,0 0 161-15,0 0-24 16,0 201-105-16,0-106-24 16,6 5-19-16,-3 3-52 15,-3-4-17-15,0-12-10 16,0-8-14-16,0-17-5 15,0-15-1-15,0-9-24 16,0-16-4-16,0-9-93 16,0-8 9-16,0-5 41 15,-3-7-42-15,3-26-97 0,-3-15 81 16,0-19 58-16,-2-14 33 16,-3-14-24-1,-6-10 25-15,-6-7 36 0,1 3-1 16,5 6 2-16,2 17 55 15,12 16-1-15,0 20 60 16,3 15-50-16,20 13 25 16,9 9-9-16,14 8-14 15,9 5 2-15,10 0-17 16,5 20-3-16,-2 7 16 16,-3 9-31-16,-9 4 9 15,-8 5 0-15,-15 0-20 16,-13 3-3-16,-15 0-18 15,-5-4 8-15,-17 2 24 16,-27-7-33-16,-12-1-5 0,-8-7 3 16,-4-8-22-16,8-10-43 15,12-13-39-15,28-13-49 16,18-24-158-16,2-2-582 0</inkml:trace>
  <inkml:trace contextRef="#ctx0" brushRef="#br0" timeOffset="3394">4489 61 1994 0,'0'0'268'0,"0"0"-163"15,0 0-10-15,-176 150 147 16,118-43 20-16,5 45-113 16,11 39-57-16,14 2-40 15,16-31-17-15,12-46 5 16,0-47-40-16,7-14-1 16,20 0-34-16,9 1-75 15,15-3-156-15,24-24-260 16,-8-12 132-16,-11-17-1510 0</inkml:trace>
  <inkml:trace contextRef="#ctx0" brushRef="#br0" timeOffset="4079">4829 477 2145 0,'0'0'330'0,"0"0"-228"16,0 0 10-16,25 192 139 16,-21-112-76-16,-1 0-90 15,-1-3-30-15,1-6-55 16,-1-11 0-16,1-11 0 16,-3-10-31-16,4-14-81 15,-4-12-129-15,0-11-24 0,0-2 45 16,0-17-70-16,0-24 18 15,0-14-1-15,0-15 78 16,-4-10 66-16,-1-11 95 16,-3-9 34-16,1-4 76 15,5 7-13-15,2 12 95 16,0 19 66-16,9 22-31 16,16 23-30-16,8 18-38 15,6 3-5-15,2 16 23 16,7 16-36-16,-6 3-25 15,-6 5-9-15,-8 3-13 16,-8-1 0-16,-12-1 4 16,-8-1-30-16,0-5-8 15,0-5-20-15,-13-3-12 0,-4-8-2 16,0-7-2-16,3-4-13 16,9-5-4-16,2-3 1 15,3 0 11-15,0 0-91 16,13 0-23-16,13 3 91 15,1 5 23-15,7 13 14 16,-3 6-12-16,2 11 13 16,1 5-9-16,0 7 22 15,-7 0 79-15,-8 2-50 16,-10-8 21-16,-9-2 2 16,-4-7-18-16,-28-2-10 15,-11-7 41-15,-10-6-35 16,-5-6-7-16,-7-6-14 15,5-8-10-15,-1 0-1 0,5-8-11 16,11-15-29-16,9-4-89 16,16-20-149-16,8 9-359 15,12-2-1325-15</inkml:trace>
  <inkml:trace contextRef="#ctx0" brushRef="#br0" timeOffset="4400">5915 171 451 0,'0'0'1793'15,"0"0"-1470"-15,0 0-247 16,0 0 79-16,0 0 86 16,-9 166-100-16,9-76-48 15,0 8-35-15,0 8 12 16,0-1-13-16,0-5-37 16,0-4-1-16,0-12-19 15,0-8-36-15,0-12-104 16,3-2-137-16,6-17-432 0,1-12-1476 15</inkml:trace>
  <inkml:trace contextRef="#ctx0" brushRef="#br0" timeOffset="4848">6456 1359 1957 0,'0'0'306'0,"0"0"-288"15,0 0-7-15,0 0 123 16,0 0-30-16,42-131-78 15,-16 76-3-15,-2-13-23 16,5-13-6-16,-5-11 6 16,1-14 1-16,-2-6 0 15,-3-3 0-15,-4 5 0 16,-3 18 48-16,2 24 30 16,-1 28 47-16,0 27 1 15,5 13-69-15,6 41 45 0,1 27 38 16,4 22-53-16,-4 18-5 15,-2 4-50 1,-2 4-2-16,1-8-10 0,-3-11-7 16,-1-11-14-16,-4-15-6 15,-3-16-84-15,-2-12-79 16,-8-16-361-16,-2-12-401 0</inkml:trace>
  <inkml:trace contextRef="#ctx0" brushRef="#br0" timeOffset="5054">6546 919 2576 0,'0'0'298'15,"0"0"-235"-15,0 0 59 16,0 0 24-16,0 0-121 15,205 53-25-15,-101-43-150 16,-15-2-379-16,-16-1-694 0</inkml:trace>
  <inkml:trace contextRef="#ctx0" brushRef="#br0" timeOffset="5428">7326 1296 2074 0,'0'0'598'0,"0"0"-487"16,0 0 18-16,0 0 94 16,0 0-69-16,-164-8-82 15,117 39-41-15,-3 11 37 16,2 6-29-16,14 4-21 15,9 4-2-15,16 2-14 16,9-4 7-16,0-3-9 16,31-5-21-16,8-12-27 15,12-12-48-15,-1-11-22 16,1-11 4-16,-7 0 19 16,-8-11 88-16,-17-11 7 15,-10-3 60-15,-9 1 18 0,-16-4 24 16,-27 2-49-16,-13 4-50 15,1 2-3-15,-9-2-77 16,16 4-224-16,17 5-548 0</inkml:trace>
  <inkml:trace contextRef="#ctx0" brushRef="#br0" timeOffset="5743">7558 0 2438 0,'0'0'250'16,"0"0"-186"-16,132 147 141 15,-66-63 30-15,4 14-63 16,9 30-90-16,-4 30-14 16,-17 28-37-16,-30 3 55 15,-28-14-37-15,-23-16-25 16,-26-41-24-16,1-22-9 16,-36 9-162-16,20-36-400 0,0-2-583 15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9:33.5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2061 0,'0'0'304'0,"0"0"-228"15,0 0-66-15,0 0 126 0,157 18-14 16,-85-18-89-16,6 0-33 15,18 0-112-15,-21 0-222 16,-22 1-510-16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9:33.7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75 2378 0,'0'0'529'0,"0"0"-475"15,0 0-53-15,0 0 63 0,0 0 6 16,226-3-70-16,-86-24-65 16,-21 2-231-16,-16 5-699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9:39.2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173 528 1647 0,'0'0'216'16,"0"0"-201"-16,0 0-6 15,0 0 4-15,0 0 4 16,165-129-8-16,-127 81-9 15,-1-4 0-15,-9-1 8 16,-6 1 42-16,-8 4 93 16,-6 6 6-16,-5 6 31 15,-3 8-1-15,0 9-57 0,0 5 2 16,0 10 5 0,0 4-25-16,0 0-14 0,0 20-55 15,0 23-17-15,0 19-6 16,0 16-12-16,0 8 12 15,0 1-12-15,0-4 0 16,0-8-1-16,0-7-42 16,0 3-116-16,0-16-350 15,0-17-442-15</inkml:trace>
  <inkml:trace contextRef="#ctx0" brushRef="#br0" timeOffset="893">0 965 1453 0,'0'0'779'0,"0"0"-625"15,0 0-59-15,0 0 89 16,0 0 16-16,0 0-73 16,0 0-88-16,55 0-14 15,5 0 2-15,18 0 5 16,11 0 32-16,8 0-38 0,4 2-8 15,0 3-5 1,-4 2-11-16,-5-2 7 0,-5 1-9 16,-12-2-12-16,-11-4-42 15,4 0-160-15,-22-2-239 16,-15-11-313-16</inkml:trace>
  <inkml:trace contextRef="#ctx0" brushRef="#br0" timeOffset="1390">666 1331 1780 0,'0'0'689'0,"0"0"-541"0,0 0-40 15,0 0 146-15,0 0-37 16,0 0-103-16,-162 4-57 16,116-4 6-16,-7 0-39 15,-3 7 12-15,-3 13-2 16,3 12-25-16,0 8 18 16,6 15-19-16,3 13 2 15,11 8 29-15,10 6-38 16,9 7 5-16,17-4 0 15,0-2 1-15,15-8-14 16,23-11-4-16,13-13-26 0,7-13 19 16,7-16-56-1,2-13 10-15,-3-9 34 0,-5 0-2 16,-12-10 14-16,-14-14 8 16,-16-1 10-16,-14-5 16 15,-3-1-2-15,-22 1 11 16,-26 0 23-16,-10 3-27 15,-12 4 7-15,-5 7-28 16,0 3 0-16,7 7-1 16,13 4-19-16,21-1-73 15,29 3-121-15,5-3-372 16,5 1-277-16</inkml:trace>
  <inkml:trace contextRef="#ctx0" brushRef="#br0" timeOffset="1901">1830 846 2292 0,'0'0'586'0,"0"0"-490"15,0 0-33-15,0 0 94 16,0 0-20-16,0 0-56 16,0 0-51-16,45 73-3 15,-6-43 23-15,6 0-17 0,-1 3-2 16,-2-2-16-1,-2-1-14-15,-8-2 17 0,-3-4-18 16,-7-2 0-16,-6 0-6 16,-1-6-17-16,-8-3-53 15,0-8-116-15,1-5-157 16,-3 0-279-16,-1-7-204 0</inkml:trace>
  <inkml:trace contextRef="#ctx0" brushRef="#br0" timeOffset="2095">2184 846 1431 0,'0'0'1077'0,"0"0"-791"16,0 0-136-16,0 0 38 16,0 0 4-16,-172 128-72 15,113-72-68-15,-2 4-41 16,-1 0-11-16,13-4-1 15,12-11-128-15,14-13-256 16,15-18-570-16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9:46.3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254 698 1687 0,'0'0'321'0,"0"0"-211"16,0 0-90-16,0 0 51 16,0 0 70-16,0 0-54 0,0 0-48 15,167-119-38 1,-112 64 4-16,-2-7-5 0,-5-5 0 16,-6 0 6-16,-9-1-4 15,-8 2 53-15,-8 4 29 16,-6 12-15-16,-8 9 0 15,-3 14-5-15,0 13 79 16,0 14 1-16,0 6-72 16,0 36-36-16,0 27-2 15,0 19-8-15,0 12-4 16,0 6-22-16,0-3-6 16,0-10-23-16,0 11-157 15,0-26-290-15,0-14-308 0</inkml:trace>
  <inkml:trace contextRef="#ctx0" brushRef="#br0" timeOffset="265">164 984 1453 0,'0'0'1139'0,"0"0"-971"16,0 0-153-16,0 0 82 16,0 0 130-16,0 0-81 15,0 0-68-15,204 66-40 0,-115-63-15 16,12-3 22-16,5 0-44 16,3 0-1-16,-3-12-25 15,19-6-125-15,-25 6-353 16,-21-1-339-16</inkml:trace>
  <inkml:trace contextRef="#ctx0" brushRef="#br0" timeOffset="721">915 1307 2345 0,'0'0'342'0,"0"0"-248"0,0 0 90 16,0 0 64-16,0 0-107 15,-195-25-80-15,119 25-13 16,-8 15-19-16,-10 18 4 16,-2 14 4-16,4 11 4 15,8 10-5-15,16 10-26 16,11 5 2-16,18 0 21 15,19-3-33-15,20-5 0 16,0-8-2-16,34-8 2 16,22-12-9-16,16-11-39 15,10-17-7-15,7-11 25 16,-2-8-33-16,-10 0 0 16,-13-15 49-16,-16-8-13 0,-23-2 26 15,-22 0-8-15,-3-3 9 16,-31 3 36-16,-25 2-18 15,-14 6 9-15,-7 7 14 16,-5 2-35-16,7 8 12 16,13 0-18-16,18-2-43 15,22-1-28-15,22-17-170 16,34 2-524-16,7-1-653 0</inkml:trace>
  <inkml:trace contextRef="#ctx0" brushRef="#br0" timeOffset="1032">1746 681 2483 0,'0'0'365'0,"0"0"-261"15,0 0-30-15,0 0 93 16,0 0-26-16,125 158-95 16,-77-122-14-16,3 1-32 15,-5-4 0-15,0-5-1 0,-5-3-101 16,12-5-220-16,-14-4-298 15,-8-9 22-15</inkml:trace>
  <inkml:trace contextRef="#ctx0" brushRef="#br0" timeOffset="1217">2137 634 2230 0,'0'0'605'15,"0"0"-481"-15,0 0-21 16,0 0 83-16,-92 158-53 16,49-86-45-16,-1 4-88 0,5-3-18 15,-3 2-96-15,12-17-377 16,10-18-754-16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9:45.4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0 127 2843 0,'0'0'352'0,"0"0"-289"16,0 0-62-16,0 0 39 15,0 0 47-15,184-2-29 16,-114 4-29-16,5 6-28 0,-2 2-2 16,-1 2-6-1,-11 2-15-15,-4-1-68 0,-13 3-54 16,-13 2-140-16,-12-6-485 16,-16-3 4-16</inkml:trace>
  <inkml:trace contextRef="#ctx0" brushRef="#br0" timeOffset="176">337 0 1722 0,'0'0'634'0,"0"0"-383"16,0 0-76-16,0 0 103 16,0 0-71-16,-17 173-96 15,15-96-81-15,-4 6-18 16,4 0-12-16,2 8-84 15,0-24-278-15,0-16-766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9:44.4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552 76 1714 0,'0'0'472'0,"0"0"-348"15,0 0-25-15,0 0 28 16,0 0 4-16,0 0-54 0,0 0-47 15,94-63-18 1,-43 58 30-16,2 0-27 0,0 5-3 16,-3 0 6-16,-3 0-17 15,-2 0 10-15,-11 0-11 16,-10 0 0-16,-4 3 21 16,-11 2-21-16,-9 3-1 15,0-5-9-15,0 3 10 16,-26-1 11-16,-4-1-11 15,-13 2 0-15,-1-3 19 16,-6-1-19-16,-3-2-5 16,2 0 5-16,5 0 6 15,-2 0 14-15,9 0 16 0,3 0-3 16,5 0 22 0,9 10-37-16,5 2-5 0,3 9 5 15,6 3-3-15,-1 8 12 16,4 2-12-16,2 4-6 15,-1-3 23-15,4-3-25 16,0-5 1-16,0-1 4 16,0-6 1-16,0-7-1 15,0-3-12-15,0-9 2 16,0-1 27-16,0 0-28 16,4 0 15-16,13 0-7 15,10 0-2-15,12-3 2 16,4-8-9-16,6 7 0 15,1 4 3-15,1 0-3 16,-3 0-9-16,-9 17 9 0,-6 10 0 16,-11 8 1-16,-10 4-1 15,-12 3 1-15,0 0-10 16,-9 1 9-16,-18-3 0 16,-14-5 8-16,0-7-6 15,-3-8 19-15,-1-7-20 16,1-8 8-16,-2-5 37 15,5 0-35-15,-2 0 16 16,11-16-15-16,1 1-5 16,11 1-7-16,6 1-78 15,14 0-131-15,0 5-320 16,0 7-371-16</inkml:trace>
  <inkml:trace contextRef="#ctx0" brushRef="#br0" timeOffset="292">30 1072 2067 0,'0'0'557'0,"0"0"-487"16,0 0-37-16,0 0 70 15,0 0 90-15,0 0-79 0,0 0-45 16,198 15-12-16,-118-7-17 16,10-3-7-16,2 0 0 15,6 0-32-15,-4-5-1 16,5 0 0-16,-7 0-30 16,-3 0-114-16,11 0-127 15,-24 0-400-15,-23 0-279 0</inkml:trace>
  <inkml:trace contextRef="#ctx0" brushRef="#br0" timeOffset="736">766 1454 1991 0,'0'0'578'0,"0"0"-484"0,0 0 95 16,0 0 97-16,0 0-106 16,-181-10-59-16,122 10-81 15,-7 12 4-15,-7 18-4 16,-6 17 10-16,2 4 1 16,4 12-27-16,11 8 6 15,13 1 7-15,18 3-35 16,17-2-4-16,14 2-1 0,16-7-3 15,35-5 5 1,16-8-39-16,11-14-5 0,6-16-12 16,-4-12-6-16,-5-13 31 15,-10 0-41-15,-17-6 25 16,-21-15 31-16,-15-5 4 16,-12-5 13-16,-9 2 44 15,-33-5-20-15,-13 5 9 16,-15 1-9-16,-5 6-9 15,-4 1 7-15,10 7-22 16,10 1-6-16,22 3-20 16,37-15-83-16,7 4-253 15,32-3-552-15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9:51.3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329 0 1610 0,'0'0'266'0,"0"0"-200"16,0 0-47-16,0 0 130 15,0 0 37-15,0 0-37 16,0 0-80-16,120 36-20 15,-64-33 27-15,0-1-7 16,3-2-21-16,-3 0 1 16,-10 0-48-16,-5 0 20 15,-12 0-9-15,-12 0-11 0,-8 0 8 16,-9 0-7 0,0 0 16-16,0 0 56 0,-23 0-26 15,-9 0-39-15,-14 0-7 16,-2-3-1-16,-5 1 2 15,-2-4-3-15,-1 6 0 16,0 0 5-16,6 0-5 16,3 0 0-16,7 0 2 15,13 0 19-15,5 2 5 16,8 4-6-16,2 1-14 16,10-2 19-16,-1 2-23 15,3 1 8-15,0 7 5 0,0 5 5 16,0 5 26-16,0 6-7 15,3 1-1-15,-1 3 8 16,1 3-37-16,1-1 1 16,-4-1-9-16,2-4 7 15,1-1 0-15,-1-7-8 16,1-6 0-16,0-5 2 16,0-6-2-16,5-2 0 15,0-5 0-15,13 0 0 16,3 0 10-16,10-3-9 15,7-6-1-15,7 2 4 16,3 3-4-16,2 4-1 16,2 0-7-16,-8 12 8 15,-2 14 9-15,-9 4-9 16,-11 8 0-16,-11 2 1 0,-9 6 1 16,-5-6-3-16,-2 0 2 15,-25-3 0-15,-7-7 13 16,-11-4-14-16,-2-7 0 15,-3-5 21-15,-3-7-21 16,0-7 1-16,2 0 0 16,7 0 14-16,8-10 8 15,7-3-14-15,7 1 1 16,11 5-1-16,3-1-8 16,8 5-2-16,0 3-81 15,17 0-171-15,10 0-286 16,4 5-260-16</inkml:trace>
  <inkml:trace contextRef="#ctx0" brushRef="#br0" timeOffset="810">25 1085 1664 0,'0'0'310'0,"0"0"-197"15,0 0-43-15,0 0 114 16,0 0 24-16,0 0-80 16,0 0-57-16,-25 22 17 0,25-20 51 15,20 3-28-15,11 1-24 16,8 1-15-16,11-2-36 15,13-2-8-15,10 1 6 16,8 0-28-16,6-4 2 16,0 0-5-16,-2 1-2 15,-3-1-2-15,-7 0-6 16,-5 0 7-16,-6 0 9 16,-10 0-8-16,-10 0-1 15,-6 0 0-15,-9 0-2 16,-10 0-4-16,-4 0 3 15,-8 0-34-15,-4 0 22 0,-3 0-79 16,0 0-93 0,0 0-139-16,-13 0-276 0,-1 0-228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9:53.4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763 112 1573 0,'0'0'264'0,"0"0"-196"15,0 0-48-15,0 0 30 16,0 0 128-16,0 0-80 15,0 0-83-15,0-10-7 16,-2 2 15-16,-8-1 14 16,3-3 15-16,-8 1-1 15,-4-2 11-15,-6 2 3 16,-11-2-20-16,-6 0 13 16,-9 6-28-16,-7 2-3 15,-3 5 0-15,-4 0-20 16,2 8 24-16,1 17 22 0,4 10 15 15,4 9 37-15,7 16-38 16,10 9-11-16,13 9 23 16,10 8-46-16,8 1-15 15,6 0 14-15,0-1-25 16,20-6-6-16,13-10-1 16,6-7 0-16,5-12-6 15,2-10-1-15,1-17-13 16,-3-8-5-16,-2-11-22 15,-6-5 35-15,-7 0-3 16,-13-16 15-16,-13-6 15 16,-3-6-14-16,-14-5 11 15,-23-2 29-15,-9 0-31 0,-11 4 5 16,1 7-15 0,1 2 0-16,8 6 14 0,4 5-14 15,16 2-53-15,13 4-49 16,14-2-188-16,0 1-441 15,0 1-1265-15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2:31.52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312 0 1318 0,'0'0'366'0,"0"0"-218"15,0 0 1-15,0 0 85 16,0 0-62-16,0 0-52 16,9 91 8-16,1-27-13 15,4 17-9-15,-2 7-41 16,-4 3-33-16,1-7-1 16,-4-8-30-16,0-13-1 15,4-21-52-15,-1-21-160 16,1-16-385-16,-7-5-195 0</inkml:trace>
  <inkml:trace contextRef="#ctx0" brushRef="#br0" timeOffset="234">0 462 1996 0,'0'0'333'16,"0"0"-260"-16,0 0 16 16,0 0 98-16,0 0-23 15,0 0-85-15,167 10-32 0,-105-10 17 16,1 0-53-16,4 0-11 16,30-12-42-16,-18-2-238 15,-9 4-478-15</inkml:trace>
  <inkml:trace contextRef="#ctx0" brushRef="#br0" timeOffset="502">755 460 1629 0,'0'0'333'16,"0"0"-225"-16,0 0 35 15,0 0 48-15,0 0-72 16,-2 146-73-16,4-124-16 15,4-5-30-15,0-4-10 16,-1-8-5-16,-5-5-25 0,0 0 17 16,0-18 10-16,0-14 13 15,0-8 7-15,0-6-7 16,0 1 0-16,0 5 0 16,12 2 1-16,10 11-1 15,9 6 0-15,25 16-48 16,-10 5-180-16,2 0-390 0</inkml:trace>
  <inkml:trace contextRef="#ctx0" brushRef="#br0" timeOffset="1122">1216 374 1743 0,'0'0'566'0,"0"0"-456"15,0 0 0-15,0 0 48 16,0 0-2-16,0 0-92 16,0 0-50-16,-123 161 4 15,123-127-18-15,3-3-12 16,25-8-31-16,9-8-77 16,1-10-57-16,6-5-46 15,2 0-16-15,-8-20 174 16,-6-13-45-16,-16-4 34 15,-13-4 76-15,-3 3 22 16,-7 8 86-16,-17 6 89 16,-3 8-12-16,-2 8-20 0,1 6-56 15,11 2-47-15,7 0-18 16,10 0-44-16,0 0-14 16,27 0-34-16,18 2-52 15,8-2-3-15,5 3-66 16,4-1-17-16,-6 6 54 15,-3 5 35-15,-9 5 97 16,-8 4 80-16,-14 4-54 16,-7-2 113-16,-13 2-25 15,-2-4-37-15,0-2-21 16,-17-5-17-16,-2-8 14 0,2-3-32 16,7-4-7-1,1 0 24-15,9-18-38 0,0-8-19 16,2-1-14-16,22-3 8 15,5 4 4-15,5 9-4 16,0 6 16-16,-3 11-4 16,-4 0 20-16,-1 21-7 15,-7 13 34-15,-4 13 14 16,-3 0 71-16,-2-2-80 16,-3-5-32-16,5-5-4 15,0-14-3-15,17-20-176 16,0-1-385-16,-2-1-1284 0</inkml:trace>
  <inkml:trace contextRef="#ctx0" brushRef="#br0" timeOffset="1580">2240 404 1994 0,'0'0'539'0,"0"0"-432"16,0 0 20-16,0 0 101 15,-140 139-63-15,121-92-95 16,14-2-25-16,5-10-45 16,5-7-20-16,26-13-76 15,8-10-143-15,2-5-109 16,-2-10-206-16,-3-18 268 16,-10-4 1-16,-14-3 285 0,-10 0 35 15,-2 4 225-15,0 8-8 16,0 9 82-16,-6 9-45 15,-2 5-45-15,5 10-96 16,3 28-105-16,0 15 25 16,0 17-13-16,3 10-46 15,22 7 3-15,6 7 8 16,2 0 43-16,-6-3-20 16,-3-9-43-16,-14-8 14 15,-10-17 4-15,0-14 12 16,-19-10 8-16,-15-20-11 15,-10-10-5-15,-1-3 11 16,-2-14-19-16,2-24 1 16,6-11-8-16,8-14-7 15,18-10-7-15,13-2-53 0,19-25-38 16,28 16-180-16,6 15-724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9:55.8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0 246 2097 0,'0'0'550'0,"0"0"-476"16,0 0-56-16,0 0 175 16,0 0-29-16,0 0-86 15,189-2-19-15,-124 2-58 0,7 0-1 16,1 7 16 0,-1 3-16-16,-4 3-16 0,-7-5-100 15,-6-1-145-15,-12-5-115 16,-21-2-322-16</inkml:trace>
  <inkml:trace contextRef="#ctx0" brushRef="#br0" timeOffset="205">279 3 1972 0,'0'0'386'0,"0"0"-293"15,0 0 135-15,0 0 6 16,0 183-108-16,0-118-81 0,0 1-36 16,0-4 0-16,0-1-9 15,16 0-162-15,6-15-147 16,2-15-417-16</inkml:trace>
  <inkml:trace contextRef="#ctx0" brushRef="#br0" timeOffset="441">1239 331 2529 0,'0'0'469'0,"0"0"-469"16,0 0 8-16,0 0-8 16,0 0 0-16,0 0-86 15,0 0-565-15,133-53-828 0</inkml:trace>
  <inkml:trace contextRef="#ctx0" brushRef="#br0" timeOffset="622">1732 261 2349 0,'0'0'123'0,"0"0"-123"15,0 0-67-15,0 0 51 16,0 0-525-16</inkml:trace>
  <inkml:trace contextRef="#ctx0" brushRef="#br0" timeOffset="896">2257 141 2290 0,'0'0'475'16,"0"0"-439"-16,0 0 76 16,0 0 63-16,156 0-75 15,-101 0-53-15,5 2-46 16,6 4 0-16,1-4 17 16,-2 4-18-16,-2-3-7 15,-3-1-2-15,-7 2-60 16,-9-4-163-16,-5 0-32 15,-13 0-243-15,-10-9-92 0</inkml:trace>
  <inkml:trace contextRef="#ctx0" brushRef="#br0" timeOffset="1073">2600 0 2160 0,'0'0'462'15,"0"0"-287"-15,0 0 85 16,-19 138-62-16,16-85-92 16,-1 0-76-16,2 2-26 15,2 15-4-15,0-15-161 16,0-4-515-16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0:00.0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0 882 2656 0,'0'0'334'0,"0"0"-253"15,0 0-69-15,0 0 120 16,0 0 25-16,0 0-106 16,140 161-38-16,-95-124 12 15,-1 3-25-15,-2-5 0 16,1 0-77-16,-7-2-126 15,5-1-278-15,-10-6-48 16,-6-9-532-16</inkml:trace>
  <inkml:trace contextRef="#ctx0" brushRef="#br0" timeOffset="170">328 927 2307 0,'0'0'519'0,"0"0"-479"16,0 0 36-16,0 0 48 16,-149 158-71-16,105-101-53 15,-1 14-124-15,11-14-331 16,12-13-564-16</inkml:trace>
  <inkml:trace contextRef="#ctx0" brushRef="#br0" timeOffset="944">1675 7 1938 0,'0'0'291'0,"0"0"-226"16,0 0 69-16,0 0 68 15,0 0-116-15,0 0-53 16,170 8-7-16,-111 9-25 16,2 1 14-16,-3-5-15 15,-7 0 0-15,-12-4 11 16,-8-3-11-16,-15-2 0 0,-10-4 0 15,-6 0 2-15,0 0 50 16,-25-4-40-16,-14-14-10 16,-6 0 16-16,-8 1-18 15,-5 0 0-15,2 3 17 16,-2 7 52-16,5 7-1 16,5 0-27-16,6 0 4 15,6 21 18-15,5 6-42 16,9 5-21-16,8 6 24 15,5 0-18-15,6 2 5 16,3 0-11-16,0-3 0 16,3-3 9-16,20-5-9 15,7-3 0-15,3-2 7 0,6-1-6 16,4 0 8 0,1 2-9-16,1 3 0 0,-3 2 2 15,-1 5-2-15,-7 3 0 16,-6 7 3-16,-8 3 12 15,-13-1 12-15,-7 1-16 16,0-5-2-16,-29-3 36 16,-12-5-45-16,-3-7-6 15,-1-6 0-15,1-9-50 16,5-8-48-16,1-5-183 16,9 0-471-16,7-16-1277 0</inkml:trace>
  <inkml:trace contextRef="#ctx0" brushRef="#br0" timeOffset="1261">1091 1130 2160 0,'0'0'485'15,"0"0"-452"-15,0 0 13 16,0 0 219-16,0 0-65 16,0 0-90-16,0 0-49 15,210 7-7-15,-118-2 9 16,14-3-35-16,8 2-7 0,6-2 8 16,-2 0-29-16,-7 1 0 15,-4 0 0-15,-13-1 0 16,-7 1-63-16,-10 0-44 15,-7-1-182 1,3-2-250-16,-20 0-69 0,-20 0-582 0</inkml:trace>
  <inkml:trace contextRef="#ctx0" brushRef="#br0" timeOffset="1740">1806 1589 2250 0,'0'0'466'0,"0"0"-436"16,0 0-28-16,0 0 190 15,0 0 36-15,0 0-132 16,-165-41-69-16,112 41 25 16,-5 3-1-16,-1 21-2 15,-2 11-20-15,3 8-20 16,4 7 39-16,7 7-38 0,10 9 1 16,10 4 17-1,10 2-27-15,13 4 2 0,4-3-3 16,17 1-6-16,29-10 4 15,17-7-20-15,16-9 2 16,8-12 8-16,5-13-9 16,-10-14 11-16,-12-9-8 15,-17 0 18-15,-22-7 12 16,-22-18-11-16,-9-7 12 16,-31-9 22-16,-27 0-17 15,-18 1 7-15,-7 3-25 16,-6 4-1-16,-12 0-42 15,23 8-251-15,16 8-718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9:59.07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158 479 1046 0,'0'0'742'15,"0"0"-604"-15,0 0-116 16,0 0 65-16,0 0 157 16,0 0-96-16,0 0-81 15,34-15-39-15,2-10-22 16,7-7 16-16,1-9-22 15,-3-4 0-15,2-5 2 0,-7 0-1 16,-2-4-1-16,-10 7 2 16,-4 2 6-16,-6 10 51 15,-6 9-2-15,-4 14 12 16,-4 10 13-16,0 2-30 16,0 17-3-16,0 31 10 15,0 22 51-15,0 16-11 16,-4 11-69-16,-1-1-28 15,2-6 22-15,3-10-24 16,0-7-26-16,0 0-174 16,0-18-283-16,0-12-476 0</inkml:trace>
  <inkml:trace contextRef="#ctx0" brushRef="#br0" timeOffset="264">25 1007 2278 0,'0'0'496'0,"0"0"-461"15,0 0 34-15,0 0 115 16,0 0-45-16,198 17-56 15,-111-17-67-15,10 0-2 16,4 0-14-16,-2 0-33 0,0 0-59 16,21 0-189-16,-25 0-348 15,-18 0-451-15</inkml:trace>
  <inkml:trace contextRef="#ctx0" brushRef="#br0" timeOffset="675">667 1307 2087 0,'0'0'619'16,"0"0"-519"-16,0 0 167 0,-159-7-54 15,100 7-83-15,-5 7-32 16,-6 28-52-16,0 17 8 15,4 10-15-15,4 12-18 16,9 7 18-16,17 2-39 16,16 0 0-16,18-2-10 15,2-9 10-15,33-11-30 16,25-12-42-16,15-13-20 16,8-16 4-16,0-15-47 15,-6-5 21-15,-16 0 29 16,-17-13-17-16,-23-9 57 15,-19-4 45-15,0-1 54 16,-41-1 57-16,-21 3-59 0,-13 2 11 16,-7 7-1-16,-1 3-29 15,11 3-7-15,12 2-26 16,21 3-32-16,39-4-72 16,0 2-268-16,12-2-676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0:03.0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1866 0,'0'0'339'0,"0"0"-268"15,0 0-61-15,0 0 5 16,182 7 86-16,-113-7 22 0,6 0-116 16,4 0-7-16,8 0-156 15,-21-2-188-15,-18-1-922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0:03.2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2352 0,'0'0'282'16,"0"0"-268"-16,0 0-14 0,0 0 61 16,179 2-12-16,-45-2-49 15,-15 0-161-15,-13 0-409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0:07.7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701 4 2555 0,'0'0'383'16,"0"0"-296"-16,0 0-17 16,0 0 88-16,0 0-39 15,-152 0-69-15,116 0-43 16,-6 0 20-16,-5 18-9 15,-9 14 2-15,-2 11 22 16,-1 9-18-16,1 9 18 16,1 11 1-16,11 6-14 15,7 8 5-15,8-1-16 16,17 1-12-16,11-6 21 16,3-3-26-16,19-4 5 0,23-5-6 15,11-10-15-15,12-7 1 16,7-16-32-16,6-15 4 15,3-18 4-15,-1-2-5 16,-7-15 20-16,-11-15-4 16,-18-7 6-16,-15 1 21 15,-24-2 9-15,-5 3-2 16,-34-3 40-16,-27 4-14 16,-16 8 9-16,-17 8-14 15,-5 11-5-15,0 7 0 0,13 0-23 16,17 0-10-16,33 3-58 15,19-3-232-15,17 0-1131 16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0:06.9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589 23 1558 0,'0'0'310'0,"0"0"-173"16,0 0 44-16,0 0 65 0,0 0-49 15,0 0-71-15,0 0-70 16,-45 0 7-16,45 0 31 15,0 0-25-15,0 0-27 16,0 0-18-16,3 0-24 16,19 0 13-16,15 0-7 15,9 0-5-15,7 0 28 16,7 0-29-16,1 0 0 16,-3 0 0-16,-2 0 6 15,-8 0-12-15,-10 0 3 16,-7 0 3-16,-11 0 1 15,-11 4 0-15,-7-2-1 16,-2-1 0-16,0 5-7 0,-6 2 6 16,-21-1 0-16,-9 3 1 15,-10-2-9-15,-3 1 9 16,-8-3 0-16,4-1 0 16,0-1-2-16,4-4 1 15,4 3-4-15,3-3 5 16,8 0 5-16,6 0 2 15,9 0-7-15,6 0 16 16,4 0-15-16,3 3 23 16,4-3-18-16,-2 3 5 15,4-1 25-15,-3 3-35 16,3 5 8-16,-2 8-3 16,-1 4-5-16,1 8-1 15,-1 0 0-15,3 2 0 0,0-1 25 16,0-3-24-16,0-3-1 15,0-7 0-15,0-4 4 16,0-6-10-16,0-6 3 16,0 1 3-16,0-3-4 15,8 0 10-15,9 0-6 16,2 0 0-16,9 0-2 16,6 0 1-16,2 0-6 15,6 0 7-15,2 0-3 16,4 18 4-16,-7 4-1 15,-1 8 0-15,-13 3-10 16,-5 2 10-16,-10 6-10 16,-9-1 10-16,-3 2-2 0,0-4 11 15,-20 0-9-15,-7-8 3 16,-7-8 3-16,-2-4 11 16,-7-8-2-16,2-5 4 15,-3-5 29-15,1 0-21 16,7 0-6-16,5-13-12 15,9 2-9-15,5-3-39 16,12 5-93-16,5-5-185 16,0 5-367-16,0 2-1027 0</inkml:trace>
  <inkml:trace contextRef="#ctx0" brushRef="#br0" timeOffset="359">0 1187 2160 0,'0'0'574'0,"0"0"-497"15,0 0 5-15,0 0 113 16,0 0-53-16,0 0-86 15,0 0-26-15,133-4 17 16,-54 1 7-16,13-1 11 16,3 2-44-16,8 2 13 15,3-3-4-15,3-2-21 0,2-2 7 16,1-4-16-16,-6 2 0 16,-3-4 15-16,-11 3-14 15,-5 0-2-15,-12 2-9 16,-5 6-43-16,-12 2-19 15,-5 0-55-15,-2 5-90 16,-13 13-343-16,-14-2-541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3:05.9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267 447 1088 0,'0'0'918'16,"0"0"-770"-16,0 0-117 15,0 0 24-15,0 0 116 16,0 0-1-16,-14 141-21 16,14-62-12-16,0 12-53 15,0 9-8-15,0 0-27 16,0-4-13-16,6-8 18 16,-3-10-46-16,-3-16 2 0,3-11 19 15,-3-14-29 1,0-9 22-16,0-7-22 0,0-12-33 15,0-6-17-15,0-3-128 16,-6-5-79-16,-8-28-86 16,0-11 15-16,-5-17 94 15,-3-14-52-15,-4-8 35 16,-4-11-19-16,-1-4 254 16,0 1 16-16,4 4 228 15,7 12 65-15,6 11-55 16,7 11-63-16,7 13 44 15,0 8-5-15,21 8-69 16,12 5-21-16,12 5-6 16,10 6-6-16,13 7-14 15,9 7-33-15,8 0-16 0,4 7 17 16,-2 19-53-16,-10 9 5 16,-7 8 21-16,-19 5-13 15,-19 2 13-15,-20 5-32 16,-12 6 4-16,-22-1 28 15,-34 6-39-15,-17-3 0 16,-8-6 12-16,-2-9-12 16,9-13 0-16,16-18 0 15,17-15-44-15,35-25-55 16,6-19-268-16,0-13-447 0</inkml:trace>
  <inkml:trace contextRef="#ctx0" brushRef="#br0" timeOffset="271">1224 174 2186 0,'0'0'656'0,"0"0"-552"16,0 0-57-16,0 0-14 15,-139 166 115-15,89-32-1 16,2 39-55-16,12 15-35 16,21-4-37-16,15-41-20 15,0-42 20-15,7-23-20 16,17-14-12-16,13-1-74 0,35-2-159 16,-5-11-469-16,-6-25-680 15</inkml:trace>
  <inkml:trace contextRef="#ctx0" brushRef="#br0" timeOffset="684">1578 1376 2505 0,'0'0'186'0,"0"0"-186"0,0 0-7 16,0 0 7-16,0 0 165 15,0 0-66-15,0 0-75 16,75-86-18-16,-38 19 0 16,-1-14-6-16,-3-14 0 15,-4-28-3-15,-7 8 3 16,-3-1-2-16,-4 7 2 15,-4 34 0-15,2 8 45 16,-1 27-4-16,2 27 4 16,8 13 14-16,9 22-13 15,8 39 62-15,5 24-8 0,-1 18-52 16,-7 13-16 0,-5 2-16-16,-7-8-2 0,-2-6 2 15,-2-17-16-15,-6-12-25 16,-9-9-97-16,-5-24-375 15,0-15-457-15</inkml:trace>
  <inkml:trace contextRef="#ctx0" brushRef="#br0" timeOffset="888">1617 1172 2032 0,'0'0'947'0,"0"0"-817"0,0 0-117 16,0 0 7-16,188-25 32 15,-111 2-19-15,10 5-33 16,36-11-85-16,-19 8-409 16,-19 6-230-16</inkml:trace>
  <inkml:trace contextRef="#ctx0" brushRef="#br0" timeOffset="1283">2764 1336 2393 0,'0'0'300'0,"0"0"-300"16,0 0-93-16,-117-129 93 16,86 64 96-16,12-10-18 15,2-10-57-15,9-11-21 16,8-5 0-16,0-1 0 16,0 2 11-16,17 9-4 15,15 12-7-15,16 20 6 16,10 18 8-16,12 23-4 15,3 18 29-15,3 16 94 16,2 38-45-16,-1 44-1 16,-12 1-7-16,-9 14-4 15,-12 5-7-15,-21-17-36 0,-1 2-12 16,-8-13-8-16,-8-18-13 16,-4-18-31-16,-2-25-108 15,0-16-360-15,0-13-476 0</inkml:trace>
  <inkml:trace contextRef="#ctx0" brushRef="#br0" timeOffset="1915">3551 565 2572 0,'0'0'364'15,"9"137"-284"-15,-4-49 38 16,0 5 42-16,1-7-69 16,2-10-43-16,1-13-36 15,2-17-10-15,-5-14-2 16,-3-8-35-16,-3-16-23 16,0-8-35-16,0 0 2 15,-3-28-42-15,-14-17-7 16,-2-13 63-16,-4-12-1 15,3-16 2-15,1-12 43 16,2-7 14-16,9-1 19 16,8 9 4-16,0 14-2 0,14 27 15 15,19 28 28 1,12 26-17-16,6 2 73 0,2 30 20 16,-7 15-32-16,-3 5-12 15,-13 5-33-15,-11-1-10 16,-10-1 2-16,-9-8-25 15,0-5 7-15,-9-7-12 16,-16-9-6-16,-6-6 1 16,4-8-1-16,1-5-27 15,7-5-3-15,11 0-21 16,8 0 24-16,0-7-104 16,31-1 59-16,5 5 64 15,8 3-11-15,2 6 18 0,0 26 1 16,0 11 11-1,-2 5 50-15,-8 7 7 0,-10 0-34 16,-18 1 17-16,-8-1-23 16,-17 0 26-16,-34-2-4 15,-12-7-37-15,-7-5 7 16,-3-10 2-16,6-16-10 16,2-13-12-16,7-2-7 15,5-55-89-15,14-4-178 16,15-10-537-16</inkml:trace>
  <inkml:trace contextRef="#ctx0" brushRef="#br0" timeOffset="2178">3917 0 2564 0,'0'0'352'15,"0"0"-274"-15,0 0-5 16,186 161 75-16,-121-82-3 16,1 17-44-16,-1 15-44 15,-7 7-14-15,-8 5-17 16,-11 2-5-16,-13 0 7 16,-21-3-28-16,-5-4-13 0,-22-10-31 15,-14-16-82 1,-12-14-110-16,9-28-320 0,11-25-220 15</inkml:trace>
  <inkml:trace contextRef="#ctx0" brushRef="#br0" timeOffset="2359">4803 896 1385 0,'0'0'1393'15,"0"0"-1177"-15,165 0-174 16,-79 0-30-16,6 0 34 16,-5 0-46-16,5-2-62 15,-22-2-245-15,-22 4-459 0</inkml:trace>
  <inkml:trace contextRef="#ctx0" brushRef="#br0" timeOffset="2527">4865 1318 2876 0,'0'0'521'0,"0"0"-474"16,0 0-47-16,182 2-56 16,-52-29-87-16,-14-1-496 15,-14 3-1235-15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3:09.3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60 253 1979 0,'0'0'318'0,"0"0"-252"16,0 0-64-16,0 0 74 15,0 194 103-15,0-92-88 16,0 11-47-16,-3 3-7 15,-3-1-36-15,-2-9 14 16,-3-11-15-16,3-12 1 16,-1-18 10-16,1-17-11 15,5-14 0-15,1-23 2 16,2-11-1-16,0 0 7 0,0-32-8 16,0-26-21-1,2-23 15-15,1-37-22 0,-3-37 1 16,0-31 20-16,0 13-9 15,-3 37 15-15,1 48 2 16,2 38-1-16,0 2 55 16,5 6-37-16,17 4-11 15,9 15 17-15,10 12-23 16,7 11 4-16,8 0-5 16,5 0 0-16,1 19 17 15,-6 10-17-15,-6 0 0 16,-14 8 22-16,-14 4-4 15,-19 1 6-15,-3 4-23 16,-25 3 8-16,-25 5 15 0,-11-2-24 16,-4-4-13-16,3-8 5 15,16-12-32-15,12-14-39 16,17-14-143-16,12-9-322 16,5-19-850-16</inkml:trace>
  <inkml:trace contextRef="#ctx0" brushRef="#br0" timeOffset="246">1091 0 2174 0,'0'0'464'0,"0"0"-426"16,0 0-28-16,-152 178 117 15,77-25 75-15,-2 48-30 16,17 16-84-16,23-12-41 16,30-51-4-16,7-47-37 15,2-32-6-15,32-14-113 16,41 9-240-16,-3-13-314 16,1-9-1436-16</inkml:trace>
  <inkml:trace contextRef="#ctx0" brushRef="#br0" timeOffset="653">1282 1292 2306 0,'0'0'365'15,"0"0"-365"-15,0 0-159 16,0 0 159-16,0 0 76 16,108-178-18-16,-60 93-58 15,5-31-33-15,-2-35-41 16,-10-26 48-16,-14 11-2 0,-12 38 27 16,-13 51 1-1,2 36 78-15,-1 12 67 0,-1 2-20 16,1 9 31-16,0 18-37 15,8 0-69-15,6 34-4 16,13 26 61-16,6 25-22 16,4 18-31-16,-1 10-33 15,-3 3-2-15,-2-1 2 16,-4-9-21-16,1-9-1 16,0-11-20-16,-7-10-93 15,-2-10-82-15,-5-14-468 16,-10-23-428-16</inkml:trace>
  <inkml:trace contextRef="#ctx0" brushRef="#br0" timeOffset="843">1332 919 2713 0,'0'0'385'0,"0"0"-376"15,0 0-7-15,170-18 19 16,-78-5-21-16,11 1 0 16,40-3-142-16,-26 6-402 15,-20 9-398-15</inkml:trace>
  <inkml:trace contextRef="#ctx0" brushRef="#br0" timeOffset="1238">2390 1155 2486 0,'0'0'331'16,"0"0"-331"-16,0 0 0 15,-104-151 12-15,79 82 97 16,6-2-109-16,7-12-24 15,10-8 3-15,2-5 6 16,0-1 14-16,8 1-31 16,20 12 11-16,8 15 13 15,12 19 4-15,8 20-2 0,5 17 5 16,6 13 1-16,3 3 0 16,-4 29 44-16,-4 18 30 15,-6 16 34-15,-12 15-42 16,-11 11 13-16,-9 9-14 15,-12-2-14-15,-8 3-18 16,-4-12-22-16,0-7-5 16,0-13-3-16,-4-15-3 15,2-15-115-15,2-22-148 16,0-15-296-16,0-3-281 0</inkml:trace>
  <inkml:trace contextRef="#ctx0" brushRef="#br0" timeOffset="2157">3131 374 2147 0,'0'0'459'16,"0"0"-407"-16,0 0 82 15,14 185 107-15,-14-107-47 16,0 5-89-16,0-1-68 15,0-1-16-15,0-8-20 16,3-10 0-16,3-8-1 16,-3-15 0-16,0-12-49 15,-1-14-23-15,-2-10-18 0,0-4 30 16,0-20-38-16,0-23-27 16,0-12 66-16,0-13 8 15,0-10 24-15,0-10 20 16,0-5 5-16,-11-5 1 15,0 5-10-15,2 11 11 16,4 20 21-16,2 15 21 16,1 22 39-16,2 13 44 15,0 9-25-15,0 1-23 16,0 2-43-16,0 0-16 16,0 0 12-16,0 0-22 15,0 0 11-15,8 0 5 16,6 0-3-16,-3 0 0 15,0 0-12-15,-6 0 1 16,1 0 10-16,-6 0-14 0,3 0-5 16,-3 0 20-16,3 0 2 15,-1 0 2-15,7-8-10 16,-1-5-13-16,4 1 13 16,2-3-15-16,-1 2-1 15,4 0 1-15,6 4-2 16,2-1 2-16,6 5-6 15,5 2 6-15,5 3-3 16,1 0 3-16,0 10-1 16,-3 12-6-16,-12 9 7 15,-3 7 8-15,-17 4-8 16,-7 5 6-16,0-1 6 0,-16 2-11 16,-21-5-1-16,-1-6 0 15,-6-4 0-15,-2-10-1 16,5-5-9-16,5-9 10 15,10-7 5-15,9-2-5 16,9 0 0-16,8 0 1 16,0 0 1-16,0 0-1 15,8 0-1-15,23 0-1 16,5 0-8-16,6 11 4 16,3 15 4-16,3 10-1 15,-2 14 2-15,2 6 2 16,-4 7 13-16,-1 2 4 15,-16-5 3-15,-10-2-21 16,-17-8 13-16,0-8-2 0,-34-3 6 16,-16-9 0-16,-11-10-10 15,-9-8-2-15,0-6 18 16,7-6-24-16,1 0 5 16,11-21-5-16,10-6-7 15,16-28-43-15,14 3-128 16,8 8-592-16</inkml:trace>
  <inkml:trace contextRef="#ctx0" brushRef="#br0" timeOffset="2862">4258 65 922 0,'0'0'724'0,"0"0"-526"16,0 0-56-16,0 0 92 16,0 0 64-16,0 0-114 15,0 0-57-15,0 47-34 16,0 3 34-16,0 44-25 16,12 44-24-16,-9 43-3 15,-3 12 7-15,0-30-19 16,0-40-29-16,0-48-19 15,-8-9-3-15,-1 2 8 16,1-4-19-16,-1-1-1 0,1-16 5 16,2-20-5-1,3-15-63-15,-2-12-181 0,5-16-509 16,-3-11-1563-16</inkml:trace>
  <inkml:trace contextRef="#ctx0" brushRef="#br0" timeOffset="5175">4920 263 937 0,'0'0'183'0,"0"0"-145"15,0 0 53-15,0 0 70 16,0 0-7-16,0 0-27 15,-5-12-37-15,2 12 23 16,-4 0 20-16,2 0-27 16,3 0 30-16,2 0-12 15,-3 0-16-15,3 0 37 16,0 16-65-16,0 10-22 16,0 21 35-16,0 19-2 15,0 12-32-15,0 7-27 16,0 6-9-16,0-2 20 0,0-3-43 15,0-8 1-15,0-8 9 16,0-9 0-16,0-13-14 16,-2-16 4-16,2-9 0 15,0-14 6-15,0-9-6 16,0 0-11-16,0-11-19 16,0-27-109-16,0-15 63 15,0-16 1-15,0-4 25 16,0-16 39-16,0-1-68 0,0-6 17 15,-10 3 50 1,-4 7-6-16,6 15 18 16,-3 13 1-16,6 18 29 0,2 13 66 15,0 11-26-15,3 8-2 16,0 3 14-16,0 5-57 16,0 0-2-16,3 0-14 15,16 0 27-15,6 0 25 16,4 0-45-16,2 0 4 15,1 0 26-15,4 0-25 16,0 0 5-16,1 0-17 16,3 0-9-16,-1 0 24 15,2 0-24-15,0 0 0 16,2 0 10-16,-7 0-10 16,-2 0-1-16,-9 0-44 0,-3 0-22 15,-8 0-23 1,0 0-131-16,-9 0-91 0,-5 5-197 15,0-3-189-15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3:22.3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5579 792 1647 0,'0'0'319'0,"0"0"-233"15,0 0 8-15,0 0 155 16,0 0-62-16,0 0-95 16,-10 8-26-16,37-8-2 15,9 0 6-15,9 0-31 16,6 0-17-16,2 0 10 16,2 0-31-16,-1 0-2 0,-5 3-34 15,4 0-136 1,-13-1-203-16,-15-2-398 0</inkml:trace>
  <inkml:trace contextRef="#ctx0" brushRef="#br0" timeOffset="278">5468 1202 1719 0,'0'0'336'15,"0"0"-256"-15,0 0 13 16,0 0 108-16,0 0 9 16,0 0-63-16,0 0-87 15,117 5-11-15,-61-5-19 16,5 0-28-16,4 0-2 15,21-3-102-15,-16 1-370 16,-18 2-400-16</inkml:trace>
  <inkml:trace contextRef="#ctx0" brushRef="#br0" timeOffset="667">6117 1433 2053 0,'0'0'258'16,"0"0"-252"-16,0 0 41 15,0 0 103-15,0 0-47 16,157-103-42-16,-121 65-50 15,-5-2 56-15,-6-3 71 16,-6 6-22-16,-7 2-9 16,-7 4-26-16,-2 14-22 0,-3 4 32 15,0 13-52 1,0 0-8-16,0 10 1 0,0 25-31 16,0 13 11-16,0 13-12 15,0 7 0-15,-6-1 6 16,4-2-6-16,2-5-25 15,0-6-37-15,0-15-105 16,5-14-161-16,9-9-405 16,-2-14-418-16</inkml:trace>
  <inkml:trace contextRef="#ctx0" brushRef="#br0" timeOffset="1027">6472 0 2210 0,'0'0'366'0,"0"0"-317"16,0 0-48-16,0 0 92 15,0 0 86-15,157 77-49 16,-85-19-81-16,3 15-11 16,0 11 38-16,-2 16-29 15,-11 2-17-15,-7 9 4 0,-16-2-23 16,-10 1 7-16,-22 1-18 16,-7-5 0-16,-14-3-16 15,-27-8 1-15,-10-12-30 16,1-10 21-16,3-12-76 15,-3-9-101-15,14-16-166 16,7-17-402-16</inkml:trace>
  <inkml:trace contextRef="#ctx0" brushRef="#br0" timeOffset="1823">8147 326 1625 0,'0'0'1039'0,"0"0"-858"15,0 0-171-15,0 0-1 16,0 0 181-16,-12 206-69 0,12-105-62 15,0 6-7-15,0 1-34 16,0-5 0-16,0-11 7 16,0-9-25-16,0-15 0 15,0-20 0-15,0-14 0 16,0-20-9-16,0-12-23 16,-3-2 21-16,-8-20 10 15,3-24-62-15,-4-23 27 16,5-15 17-16,-2-34 19 15,3-30-12-15,4-24 12 16,2 12 0-16,0 37 6 16,10 49-5-16,16 34-2 0,8 7-7 15,12 9 8 1,16 12-12-16,4 10 12 0,8 20 0 16,-1 23 21-16,-7 9-10 15,-13 9 13-15,-15 1-3 16,-17-1 1-16,-18-6 35 15,-3-2-52-15,-36-8 1 16,-24-4-12-16,-10-9 6 16,-8-10-26-16,6-12-56 15,5-10-117-15,23-17-166 16,22-15-545-16</inkml:trace>
  <inkml:trace contextRef="#ctx0" brushRef="#br0" timeOffset="2124">9405 123 988 0,'0'0'1744'16,"0"0"-1541"-16,-162 72-186 16,75 23-10-16,-5 51 144 15,6 40 38-15,18 9-104 0,32-27-58 16,31-47-6 0,5-45-15-16,22-19-12 0,26-2-100 15,44-11-171-15,-6-12-452 16,-11-27-1384-16</inkml:trace>
  <inkml:trace contextRef="#ctx0" brushRef="#br0" timeOffset="2551">9619 549 2543 0,'0'0'328'0,"-19"146"-255"0,5-56-29 16,0 5 170-16,3-4-114 15,2-13-58-15,7-15-14 16,2-14-26-16,0-13-4 16,0-18-1-16,0-16-1 15,-3-2-5-15,-2-18-18 16,1-23-39-16,1-20 26 15,3-17-7-15,0-15 7 16,0-30-5-16,0 8 37 16,3-4-13-16,14 5 21 15,2 25 0-15,7 6 0 16,4 22 12-16,3 29 17 16,10 16-16-16,8 14-5 0,4 2 55 15,11 2-48-15,2 19-14 16,4-1 15-16,-5 0-8 15,-3 0-16-15,-5-5-35 16,-12-7-74-16,1-8-160 16,-15 0-298-16,-16-5-132 0</inkml:trace>
  <inkml:trace contextRef="#ctx0" brushRef="#br0" timeOffset="2766">9689 619 1400 0,'0'0'973'0,"0"0"-844"15,0 0-128-15,0 0 81 16,0 0 140-16,156 32-78 16,-86-32-71-16,2 4-73 15,0-4-1-15,-4 0-96 16,-1 2-185-16,-14 3-393 15,-19 0-1201-15</inkml:trace>
  <inkml:trace contextRef="#ctx0" brushRef="#br0" timeOffset="2992">9634 1094 2271 0,'0'0'383'16,"0"0"-335"-16,0 0-24 16,0 0 174-16,0 0-41 15,0 0-71-15,183 71-72 16,-105-61-14-16,6-5-1 16,6-3-121-16,30-2-205 15,-20 0-256-15,-19 0-1442 0</inkml:trace>
  <inkml:trace contextRef="#ctx0" brushRef="#br0" timeOffset="3304">10587 1276 234 0,'0'0'1948'15,"0"0"-1732"-15,0 0-207 16,0 0 61-16,0 0 163 16,104-157-33-16,-87 122-90 15,-4 5-36-15,-4 7 51 16,-7 11 17-16,-2 7-63 16,0 5-28-16,0 7-7 15,0 29-29-15,0 9 9 16,-7 12-14-16,-2 8-9 0,3 3 15 15,4-3-16-15,2-4-55 16,0-8-28-16,0-11-116 16,2-16-348-16,6-14-297 0</inkml:trace>
  <inkml:trace contextRef="#ctx0" brushRef="#br0" timeOffset="3611">11053 45 1189 0,'0'0'1677'15,"0"0"-1541"-15,0 0-130 16,0 0 57-16,193 81 103 15,-118-12-27-15,17 39-26 16,14 38-32-16,0 34 12 16,-14 12-38-16,-31-19 1 15,-32-15 16-15,-29-43-71 16,0-17-1-16,-22-23 0 16,-15-12-63-16,-54 30-102 15,6-13-307-15,-4-9-1249 0</inkml:trace>
  <inkml:trace contextRef="#ctx0" brushRef="#br0" timeOffset="10645">10226 2998 1549 0,'0'0'228'0,"0"0"-125"15,0 0 1-15,0 0 104 16,0 0 102-16,0 0-125 15,0 0-102-15,-37 46-2 16,37 77 64-16,0 4-47 16,0 0-62-16,0-14-15 15,0-30 21-15,0 5-42 16,0-1 0-16,0-16 1 16,0-19-1-16,0-16 0 15,0-17 0-15,0-14-12 16,0-5 2-16,0-15 7 0,0-30-45 15,-3-18-5-15,0-20 30 16,-2-37 23-16,-4-41-6 16,-2-33 6-16,2 16 13 15,4 38-13-15,5 47-10 16,0 38 10-16,0 5 10 16,14 10 11-16,14 5-11 15,8 20-10-15,12 15 27 16,10 0-25-16,9 11 16 15,8 20-2-15,4 7-1 16,-4 4-3-16,-7 4-11 16,-10 1-1-16,-12 1 29 0,-14-3-28 15,-21 1-1-15,-11-1 27 16,-14 0-4-16,-37 3 8 16,-24-4-30-16,-11 2 0 15,-4-8 1-15,4-8-2 16,20-8-32-16,15-12-97 15,23-7-385-15,11-3-837 0</inkml:trace>
  <inkml:trace contextRef="#ctx0" brushRef="#br0" timeOffset="4598">0 3231 1719 0,'0'0'252'0,"0"0"-97"15,0 0-56-15,0 0 43 16,0 0 24-16,0 0-30 16,70 0-60-16,7 0-51 15,13 0-6-15,4 0-19 16,-1 0-9-16,21 0-84 16,-27 0-240-16,-24 0-349 0</inkml:trace>
  <inkml:trace contextRef="#ctx0" brushRef="#br0" timeOffset="4830">318 3012 2013 0,'0'0'486'0,"0"0"-457"16,0 0 7-16,0 0 99 0,27 138 74 15,-18-69-125 1,-4 8-45-16,-5 6-3 0,0 5-36 16,0-1-52-16,0-7-111 15,0 6-130-15,0-20-259 16,0-19-585-16</inkml:trace>
  <inkml:trace contextRef="#ctx0" brushRef="#br0" timeOffset="5353">1373 2786 2405 0,'0'0'342'0,"0"0"-284"0,0 0-56 15,5 206 107-15,-5-105 15 16,0 12-81-16,0 2-7 16,0 0-35-16,0-6 0 15,0-14 15-15,0-15-16 16,0-17-1-16,0-18-11 16,0-17-74-16,0-15-55 15,0-13 27-15,0-6 3 16,-3-31-90-16,1-18 13 15,-7-19 112-15,-3-31 75 16,-3-35-13-16,-6-33 14 16,5 6 1-16,7 32 33 15,9 45 71-15,0 34-47 0,12 4 62 16,15 7 1-16,9 5-48 16,12 17 0-16,5 15-46 15,15 8 9-15,4 0 43 16,3 23-49-16,-2 10-6 15,-10 4 10-15,-13 9-32 16,-16 6 19-16,-22 3-18 16,-12 8 3-16,-31 3 4 15,-30 4-10-15,-18-2-55 16,-1-9-25-16,5-13-47 16,1-21-83-16,25-15-260 15,20-10-394-15</inkml:trace>
  <inkml:trace contextRef="#ctx0" brushRef="#br0" timeOffset="5601">2711 2620 2292 0,'0'0'346'15,"0"0"-236"-15,0 0-93 16,-170 123 30-16,103-17 152 16,-3 37-33-16,12 36-122 0,13 4-32 15,28-33 12-15,17-34-18 16,0-48-12-16,65 9-122 16,-5-16-229-16,8-11-490 15</inkml:trace>
  <inkml:trace contextRef="#ctx0" brushRef="#br0" timeOffset="6006">2957 3851 2244 0,'0'0'319'0,"0"0"-319"16,0 0-75-16,0 0 75 16,0 0 85-16,84-165-75 15,-48 89-10-15,1-10-27 16,-8-9 11-16,-3-13 16 16,-6-7 18-16,-6-1-17 15,-1 9 7-15,-2 16 62 16,1 25 36-16,-2 24 11 15,5 22 7-15,4 20-69 16,3 7 26-16,7 39 16 16,-1 19-22-16,-1 15 4 15,-1 12-43-15,-1 4-3 0,-3 0-21 16,0-6-12-16,4-4 23 16,-4-13-23-16,2-9-8 15,-3-13-29-15,-2-1-132 16,-6-14-197-16,-4-14-529 0</inkml:trace>
  <inkml:trace contextRef="#ctx0" brushRef="#br0" timeOffset="6203">3077 3502 2313 0,'0'0'474'0,"0"0"-472"16,0 0-1-16,0 0 86 16,159 2-40-16,-76-14-47 15,45-11-231-15,-19 3-343 16,-13 5-1280-16</inkml:trace>
  <inkml:trace contextRef="#ctx0" brushRef="#br0" timeOffset="6599">4087 3688 2280 0,'0'0'291'16,"0"0"-291"-16,0 0-25 15,-104-169 25-15,82 99 177 16,8-5-55-16,6-9-98 16,8 0-11-16,0 1-12 15,20 7-1-15,13 10 79 16,6 14-58-16,9 12-3 16,8 16 20-16,2 11-18 15,9 13 13-15,3 0-19 16,0 27-2-16,-1 23 67 15,-7 18-22-15,-16 18 6 16,-8 12 19-16,-16 4-43 0,-12 1-4 16,-3-5-26-16,-7-14-9 15,0-12 0-15,0-11-4 16,0-17-109-16,0-11-167 16,0-13-377-16,0-18-386 0</inkml:trace>
  <inkml:trace contextRef="#ctx0" brushRef="#br0" timeOffset="7290">5002 2983 2383 0,'0'0'349'0,"0"0"-231"16,0 129-107-16,0-53 210 15,0 9-26-15,0 3-109 16,0-2-51-16,0-9-35 16,0-6 6-16,0-11 4 15,9-11-10-15,1-9-39 16,-3-13-47-16,-5-12-13 16,-2-13-115-16,0-2 14 15,0-20-14-15,0-23 20 16,0-14 47-16,0-19 77 15,0-14 45-15,0-13-12 0,-2-10 12 16,-7-2 24 0,3 6 1-16,6 19 94 0,0 20 71 15,3 22-12-15,24 20-37 16,13 15-47-16,7 13 29 16,6 0-26-16,6 7-14 15,-5 22 20-15,-5 4-36 16,-13 5 2-16,-8 4-9 15,-13-2-20-15,-15 1 0 16,0-4-15-16,-3-2 0 16,-23-5 17-16,-5-4-17 15,1-9-6-15,2-7 4 16,6-5-6-16,10-5 7 16,7 0-4-16,5 0-16 15,0 0 3-15,12 0-73 0,15 0 55 16,7 5 36-16,4 20-7 15,8 15 7-15,0 16 0 16,7 6 21-16,3 8 62 16,-3 1-60-16,-8-3-11 15,-11-5 41-15,-21-6-1 16,-13-4 5-16,-5-7-22 16,-37-6-7-16,-13-8 35 15,-13-7-41-15,-4-15-2 16,5-7-1-16,3-3-11 0,9-13-16 15,9-15-8 1,13-24-140-16,11 9-374 0,7 1-1314 16</inkml:trace>
  <inkml:trace contextRef="#ctx0" brushRef="#br0" timeOffset="8215">6394 2500 1416 0,'0'0'325'0,"0"0"-192"15,0 0 54-15,0 0-20 16,0 0 10-16,-2 129 61 16,2 4-39-16,10 40-26 15,-7 15-89-15,-3-30-8 16,0-42 26-16,0-44-69 15,0-9 4-15,-3-3-9 16,-5 3-27-16,-1-3-2 16,4-17-2-16,0-10-4 15,5-16 6-15,0-6-138 16,0-11-116-16,19-6-237 16,6-14-127-16</inkml:trace>
  <inkml:trace contextRef="#ctx0" brushRef="#br0" timeOffset="8686">7092 2817 2136 0,'0'0'494'0,"0"0"-434"16,0 0 39-16,5 164 132 15,-5-80-46-15,0 12-104 16,0 1-26-16,0-4-34 16,-5-10 0-16,-2-8 5 15,5-14-20-15,-1-11-6 16,3-15 0-16,0-9-51 0,0-14-85 16,0-8-131-16,0-4-55 15,0-9 31-15,9-26-50 16,-1-16-62-16,1-11 12 15,-6-18 24-15,-3-14 187 16,0-11 180-16,0-6 140 16,-9-1 131-16,-2 11-30 15,5 13 78-15,6 25-78 16,0 20-2-16,2 19-34 16,27 11-89-16,10 8 13 15,11 5 7-15,11 0-51 16,9 0-10-16,6 0-25 0,4 0-49 15,7 0-1-15,-3 0-11 16,-1-6-65-16,-8 3-33 16,-5 3-141-16,-22 0-301 15,-23 2-502-15</inkml:trace>
  <inkml:trace contextRef="#ctx0" brushRef="#br0" timeOffset="8900">7138 3213 1923 0,'0'0'356'0,"0"0"-276"16,0 0 16-16,0 0 113 16,0 0-11-16,174 20-129 15,-93-20-35-15,2 0-34 16,7 0-6-16,25 0-113 15,-23 0-159-15,-20 0-420 0</inkml:trace>
  <inkml:trace contextRef="#ctx0" brushRef="#br0" timeOffset="9767">8746 2556 2685 0,'0'0'294'0,"0"0"-294"16,0 0 0-16,0 0 106 16,156 86 40-16,-80-17-65 15,1 16-25-15,10 33-9 16,-3 35 19-16,-23 31 1 16,-21-18-35-16,-32-31-1 15,-8-37-25-15,-22-28-6 16,-21 16-7-16,-32 37-80 0,2-12-186 15,6-24-588-15</inkml:trace>
  <inkml:trace contextRef="#ctx0" brushRef="#br0" timeOffset="16617">7114 3697 1498 0,'0'0'283'16,"0"0"-172"-16,0 0-33 15,0 0 133-15,0 0 15 16,0 0-86-16,0 0-46 16,-39-7-8-16,39 7-5 15,0 0-3-15,5 0-26 16,21 0 32-16,6 0-14 0,11 0-16 15,10 0 3-15,11 6-24 16,6-1-18-16,8 2 4 16,5-5-19-16,1 3 0 15,-6-2 1-15,-8-1-1 16,-8-2-10-16,-18 3-56 16,-8-3-90-16,-14 0-114 15,-10 0-374-15,-12 0-1359 0</inkml:trace>
  <inkml:trace contextRef="#ctx0" brushRef="#br0" timeOffset="16945">8130 3951 1840 0,'0'0'305'0,"0"0"-238"16,0 0 94-16,0 0 130 15,0 0-67-15,0 0-104 16,150-143-29-16,-136 126 6 16,-2 9 13-16,-4 6-60 15,-6 2-11-15,1 5 3 16,-3 28 5-16,0 9 2 15,0 15-34-15,0 6-4 0,-5 3 10 16,-3-2-21 0,-1-3-29-16,6-9-41 0,3-2-128 15,0-18-269-15,8-13-344 16</inkml:trace>
  <inkml:trace contextRef="#ctx0" brushRef="#br0" timeOffset="17312">8364 1975 1765 0,'0'0'369'16,"0"0"-284"-16,0 0 75 15,0 0 121-15,0 0-76 16,-6 184-114-16,-14-119-39 0,-7 7-52 16,-35 35-18-16,6-18-312 15,6-12-741-15</inkml:trace>
  <inkml:trace contextRef="#ctx0" brushRef="#br0" timeOffset="18325">11486 2576 1822 0,'0'0'296'16,"0"0"-183"-16,0 0-37 16,0 0 29-16,-75 143 63 15,22 7-49-15,-1 64-1 16,7 14 9-16,19-31-46 15,17-60-26-15,11-59-28 0,0-15-26 16,2-1 25-16,24 5-26 16,10-5 0-16,8-17-71 15,38-23-171-15,-16-12-245 16,-4-10-120-16</inkml:trace>
  <inkml:trace contextRef="#ctx0" brushRef="#br0" timeOffset="18769">11814 3008 2141 0,'0'0'357'0,"0"0"-287"0,0 0 73 15,0 150 130-15,0-62-125 16,0 8-80-16,0 1-44 15,0-4-11-15,7-12 17 16,7-12-30-16,-1-10 0 16,-1-17 0-16,2-12-29 15,-6-15-43-15,1-15-43 16,-1 0-44-16,1-35 92 16,-4-20-51-16,0-18 32 0,-5-18 46 15,0-31-8 1,-8-31 38-16,-15 8-2 15,7 16 12-15,2 26 13 0,12 40 21 16,2 8 57-16,0 9 21 16,22 24-71-16,16 17-11 15,13 5 34-15,12 3 7 16,10 19-22-16,8 1-34 16,3 2-4-16,6-5 2 15,-1-5-13-15,-4-5-37 16,-6-1-132-16,-4-8-97 15,-24 1-284-15,-20-2-534 0</inkml:trace>
  <inkml:trace contextRef="#ctx0" brushRef="#br0" timeOffset="18975">12002 3318 1940 0,'0'0'334'0,"0"0"-220"16,0 0-62-16,0 0 72 16,0 0 24-16,173-12-66 15,-95 0-60-15,0 1-22 16,-3 7-4-16,1 4-184 16,-18 0-368-16,-21 4-684 0</inkml:trace>
  <inkml:trace contextRef="#ctx0" brushRef="#br0" timeOffset="19191">12065 3703 2234 0,'0'0'344'0,"0"0"-270"16,0 0 22-16,0 0 63 15,0 0-81-15,169 1-42 16,-102 3-36-16,13-2-1 16,4 3-85-16,35 3-124 15,-20-1-452-15,-22 1-1286 0</inkml:trace>
  <inkml:trace contextRef="#ctx0" brushRef="#br0" timeOffset="19470">13115 3874 1687 0,'0'0'299'0,"0"0"-201"16,0 0 123-16,0 0 64 16,0 0-12-16,0 0-80 15,0 0-66-15,97-116-14 16,-97 116-18-16,0 0-36 15,0 2 7-15,0 21-53 0,0 9 19 16,0 7 2-16,-5 3-28 16,-3 4-6-16,2-3-16 15,3-4-56-15,3-6-36 16,3-13-151-16,23-8-315 16,-2-12-236-16</inkml:trace>
  <inkml:trace contextRef="#ctx0" brushRef="#br0" timeOffset="19731">13439 2422 2056 0,'0'0'254'0,"0"0"-192"16,0 0-48-16,0 0 164 16,0 0 11-16,0 0-26 15,0 0-36-15,60 147-79 16,-60-87-36-16,-15 5-12 16,-19 17-172-16,8-14-317 15,7-18-503-15</inkml:trace>
  <inkml:trace contextRef="#ctx0" brushRef="#br0" timeOffset="19987">14075 2427 2194 0,'0'0'307'0,"0"0"-185"16,109 149 58-16,-53-67 98 16,5 16-66-16,1 11-36 15,1 23-107-15,-7 32-40 16,-33 26 8-16,-23 9-37 16,-34-16-7-16,-38-28-86 0,16-57-253 15,3-27-695-15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2:34.1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0 552 1955 0,'0'0'254'0,"0"0"-189"15,0 0-12-15,0 0 121 16,0 0 6-16,0 0-117 16,0 0-36-16,118 184-5 15,-118-121 24-15,0-5-13 16,0-11-31-16,0-9 17 16,0-16 9-16,-6-14-28 15,3-8 23-15,3-13-7 16,0-26-14-16,0-14-2 15,9-10-14-15,11-5-3 16,2 6 16-16,0 8-15 16,3 15 16-16,0 14 0 0,3 12 0 15,-3 13 22 1,1 0 10-16,-1 14 1 0,-6 20 26 16,0 4-39-16,1 7-1 15,-3 3-1-15,-1-6-9 16,1 1 5-16,3-9-14 15,-6-8 0-15,3-6 1 16,-3-13-1-16,3-7-38 16,5 0-14-16,2-17 3 15,7-19-10-15,3-12-39 16,7-7-2-16,1-9 3 16,3-8 0-16,3-10 5 15,-6 0 33-15,-6 1 35 0,-9 6 24 16,-6 13 9-16,-11 6 34 15,-7 15 51-15,-3 12-12 16,0 8 61-16,-8 14 46 16,-14 7-53-16,-4 4-53 15,-4 25-41-15,2 11-2 16,-3 10 16-16,9 7-55 16,2 6 6-16,6 3 7 15,6-1-14-15,6-2 0 16,2-3-1-16,0-8 1 15,0-3-1-15,0-12-16 16,0-7-28-16,0-7 12 16,5-13-16-16,5-10-41 15,7 0-18-15,2-17 45 16,10-16 1-16,-1 0-19 0,0 0 38 16,-3 9 32-16,-3 9 11 15,-7 11 3-15,-8 4 39 16,-1 15 36-16,-3 18 13 15,5 10-46-15,6 3-23 16,6-4 1-16,14-4 17 16,2-11-40-16,5-14-3 15,1-10-28-15,-2-3-17 16,-1-18-73-16,-10-12-12 16,0-11 30-16,-7 1 39 15,-5 3 57-15,-6 5 7 16,-6 8 42-16,-2 15 91 0,-3 9 22 15,0 0-46-15,0 27-37 16,0 11-18-16,0 5 9 16,0 5-38-16,0-6-13 15,0-4 8-15,12-8-20 16,2-10-14-16,3-10-46 16,7-10-213-16,-4-13-343 15,-6-15-912-15</inkml:trace>
  <inkml:trace contextRef="#ctx0" brushRef="#br0" timeOffset="138">1323 324 595 0,'0'0'1791'0,"0"0"-1791"0,0 0-111 15,0 0-23-15,0 0-76 0</inkml:trace>
  <inkml:trace contextRef="#ctx0" brushRef="#br0" timeOffset="758">1547 742 1650 0,'0'0'209'0,"0"0"-200"15,0 0-9-15,153-13 154 16,-103-9-90-16,-6-6-56 0,-8-3 8 16,-10 1 94-16,-12 1-24 15,-14 1 28-15,0 6-2 16,-20 6-36-16,-16 6 43 16,-3 8-19-16,-3 2-11 15,3 12 33-15,6 21-25 16,7 9-31-16,16 6-18 15,10 2-32-15,0 1-8 16,7-6-8-16,24-10-9 16,6-8-6-16,11-14-80 15,7-13 8-15,3 0-20 16,7-22 42-16,-9-14-146 0,-6-9 19 16,-14 1 122-16,-11-1 70 15,-11 9 12-15,-9 10 137 16,-5 11 98-16,0 15-23 15,0 0-80-15,-2 28-85 16,-1 13-2-16,1 1 23 16,2 6-62-16,0-8 0 15,7-5-18-15,19-13-4 16,4-9-4-16,9-13-25 16,1 0-12-16,-1-22 1 15,-5-14-12-15,-7-9 25 16,-1 1 8-16,-7-2 11 15,-6 8 12-15,-4 11 1 16,-4 15 42-16,-5 12 38 16,3 0-33-16,-3 27-17 0,0 13 10 15,6 8-34-15,-1 2 1 16,10-3-8-16,4-4-1 16,8-9-16-16,16-18-125 15,-9-8-318-15,-10-8-388 0</inkml:trace>
  <inkml:trace contextRef="#ctx0" brushRef="#br0" timeOffset="987">1615 302 1935 0,'0'0'829'0,"0"0"-829"0,0 0 19 16,0 0 33-16,0 0 90 16,113-148-61-16,-69 130-68 15,1 5-13-15,-6 9-13 16,8 1-116-16,-7 3-206 16,-10 0-470-16</inkml:trace>
  <inkml:trace contextRef="#ctx0" brushRef="#br0" timeOffset="1112">2180 0 2284 0,'0'0'519'0,"0"0"-447"15,0 0 15-15,0 0-21 16,162 31-66-16,-104-11-320 16,-5-1-1648-16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3:43.4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26 1714 0,'0'0'277'16,"0"0"-213"-16,0 0-41 15,0 0 66-15,173-9 66 16,-98 3-26-16,7 1-110 16,-2 0-19-16,4 5-107 15,-19 0-277-15,-27 0-1502 0</inkml:trace>
  <inkml:trace contextRef="#ctx0" brushRef="#br0" timeOffset="189">47 413 2374 0,'0'0'333'0,"0"0"-251"16,0 0-74-16,0 0-2 15,241 18-6-15,-86-18-45 16,-17 0-517-16,-25-10-1472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4:15.6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164 422 1770 0,'0'0'351'16,"0"0"-242"-16,0 0-75 16,0 0 101-16,0 0 37 15,0 0-54-15,0 0-93 16,131-74 1-16,-83 32-14 15,0-7 16-15,-2-4 12 16,0 1-34-16,-10 2 47 0,-9 7 41 16,-7 13-37-1,-9 9 29-15,-6 13-18 0,-2 8-5 16,-3 11-17-16,4 34-26 16,-4 22 44-16,0 22-15 15,0 9-40 1,0 5-18-16,0-8-4 0,0-9-68 15,0-9-123-15,0 1-297 16,0-18-92-16,-4-17-1311 0</inkml:trace>
  <inkml:trace contextRef="#ctx0" brushRef="#br0" timeOffset="299">0 922 2232 0,'0'0'491'0,"0"0"-406"15,0 0-10-15,0 0 113 16,0 0 1-16,0 0-74 16,0 0-37-16,19 45-52 15,40-32 23-15,18-5-8 16,19-3-1-16,13-5-2 15,7 0-37-15,7 0 12 16,3 0 21-16,-3-5-34 16,-9-6-7-16,-8 4-31 0,-13 2-34 15,-18 5-48 1,-22 0-113-16,-19 12-218 0,-27 9-327 0</inkml:trace>
  <inkml:trace contextRef="#ctx0" brushRef="#br0" timeOffset="871">500 1435 2471 0,'0'0'378'0,"0"0"-257"0,0 0-120 16,0 0 143-16,0 0 27 16,0 0-97-16,0 0-54 15,29-134-19-15,24 126 14 16,9 8 42-16,5 0-56 16,0 11 0-16,0 23 14 15,-11 7-9-15,-11 17 0 16,-23 10-5-16,-17 9 0 15,-5 6 22-15,-39 5-14 16,-23 0-9-16,-13-2 21 16,-11-9 1-16,-9-6-1 15,-5-11 2-15,2-12-8 0,4-10 46 16,9-11-61-16,16-14 18 16,18-11 5-16,21-2-22 15,16-7-1-15,14-20-5 16,5-9 5-16,31-2-3 15,20 1 3-15,11 7-1 16,11 7-5-16,4 16 2 16,2 7 4-16,-4 8 6 15,-1 31-6-15,-7 11 56 16,-6 6-56-16,-3 1 25 16,-5-2 11-16,3-7-27 15,1-13 12-15,5-19-20 16,8-16 0-16,9-26-2 0,4-31-36 15,35-52-107-15,-22 12-183 16,-23 9-974-16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4:19.8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592 44 2326 0,'0'0'585'16,"0"0"-494"-16,0 0-74 15,0 0 116-15,0 0 57 16,0 0-114-16,0 0-55 15,41-35-13-15,4 30 23 16,9 5 44-16,-1 0-60 16,-3 13 14-16,-6 14 28 15,-1 12-15-15,-7 5 7 16,-11 7-32-16,-9 6 5 0,-16 9 26 16,0 3-48-1,-41 4 0-15,-29 3 2 0,-17 2 7 16,-14-3-18-16,-7-7 0 15,-4-7 9-15,1-12-20 16,5-11 2-16,14-13 6 16,13-12 0-16,26-8 6 15,23-5 6-15,21 0-36 16,9-20 5-16,26-6 17 16,27 1 4-16,13 0 10 15,13 7 9-15,4 9-8 16,-4 9 27-16,-4 0-14 15,-5 4 7-15,-7 19 37 0,-1 0-56 16,2 0-1 0,3-4 34-16,6-4-34 0,4-8-2 15,5-7-30-15,-1 0-85 16,16-27-64-16,-21-5-578 16,-14-3-1362-16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4:20.2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162 0 2179 0,'0'0'781'15,"0"0"-672"-15,0 0-55 16,0 0-17-16,0 0 127 16,0 0-15-16,0 0-104 15,174 73-7-15,-131-37-5 16,-1 1-12-16,-4 1 30 15,-7-5-51-15,-2-1-41 16,-10-6-14-16,-8-6-149 0,-11-6-173 16,0-6-406-16,0-6-188 0</inkml:trace>
  <inkml:trace contextRef="#ctx0" brushRef="#br0" timeOffset="154">541 2 2479 0,'0'0'678'16,"0"0"-594"-16,0 0 1 16,0 0 98-16,-181 121-62 15,113-69-82-15,-1 4-39 16,-23 20-108-16,19-13-214 16,15-15-1067-16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4:19.1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338 671 2123 0,'0'0'313'15,"0"0"-311"-15,0 0 17 16,0 0 11-16,0 0 29 16,78-168-43-16,-42 115-16 15,0-4-7-15,1-8 7 16,-4-3 0-16,-8-3 1 16,-8 5 16-16,-8 12 22 15,-9 13 60-15,0 16 107 16,0 22-68-16,0 3-23 0,-12 46-43 15,-10 45-4 1,3 6 12-16,2 15-50 0,3 6-18 16,8-17 11-16,4 3-23 15,2-9-39-15,0-10-69 16,0 13-248-16,-7-23-376 16,0-16-635-16</inkml:trace>
  <inkml:trace contextRef="#ctx0" brushRef="#br0" timeOffset="236">0 1210 2569 0,'0'0'505'0,"0"0"-493"0,0 0-12 16,0 0 175-16,0 0-34 15,204-16-66-15,-125 5-74 16,6 1 10-16,8-1-11 16,-7 2-8-16,-5 4-118 15,-6 5-206-15,-19 0-508 16,-20 3-1220-16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4:18.3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0 203 1744 0,'0'0'644'0,"0"0"-469"15,0 0-78-15,0 0 57 16,0 0 89-16,0 0-96 16,162-7-90-16,-95 7-13 15,8 0-34-15,4 0 1 16,4 5-11-16,-2 2-3 16,-6 4-77-16,-5 9-125 15,-19 0-273-15,-27-4-180 0</inkml:trace>
  <inkml:trace contextRef="#ctx0" brushRef="#br0" timeOffset="204">405 0 1857 0,'0'0'517'0,"0"0"-286"15,0 0 4-15,0 0-30 16,0 0-24-16,0 0-9 15,-14 131-116-15,14-54-25 16,0 14-21-16,0 0-10 16,0 4-52-16,-20 28-131 15,6-22-306-15,4-21-264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4:21.4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35 2054 0,'0'0'353'0,"0"0"-232"16,0 0-100-16,0 0 87 16,0 0 107-16,0 0-74 15,172 110-89-15,-132-80-36 16,-4 1-5-16,-6-3-2 0,-4-1-9 16,-7-4-67-16,-8-1-161 15,-8-4-298-15,-3-6-64 16,0-9-1036-16</inkml:trace>
  <inkml:trace contextRef="#ctx0" brushRef="#br0" timeOffset="151">281 0 1827 0,'0'0'646'0,"0"0"-496"15,0 0-43-15,0 0 155 16,0 0-77-16,-95 156-111 0,54-83-74 15,-18 37-75-15,12-18-201 16,8-16-454-16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4:45.7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193 528 1664 0,'0'0'221'0,"0"0"-135"0,0 0-22 15,0 0 70-15,0 0 88 16,0 0-97-16,139-71-72 16,-94 43 4-16,8-6-50 15,0-7 13-15,3-7 5 16,-3-2-25-16,-3-3 1 16,-6 4 9-16,-10 1 15 15,-9 7 74-15,-9 12-24 16,-7 7-1-16,-6 11 17 15,-3 8-14-15,0 3-7 16,0 21-44-16,0 29-5 16,-5 19 43-16,-9 22-55 15,5 10 10-15,1-1-19 16,5 1-11-16,1-6-36 16,2-7-95-16,-15 12-186 0,1-24-216 15,-3-15-139-15</inkml:trace>
  <inkml:trace contextRef="#ctx0" brushRef="#br0" timeOffset="339">0 977 1655 0,'0'0'694'0,"0"0"-559"16,0 0-77-16,0 0 119 0,0 0 42 16,0 0-59-16,0 0-80 15,17 28-16-15,36-18 13 16,17 1-42-16,16-3 1 16,20 0 0-16,31-2-28 15,36-4 4-15,25 3-11 16,5-5 5-16,-32 0-5 15,-45 0 7-15,-46 0-8 16,-10 0 0-16,5 0-24 16,-2 2-65-16,-1 1-80 15,-24 8-157-15,-24-2-225 16,-14-2-171-16</inkml:trace>
  <inkml:trace contextRef="#ctx0" brushRef="#br0" timeOffset="930">461 1467 1341 0,'0'0'1137'15,"0"0"-987"-15,0 0-116 16,0 0-20-16,0 0 148 15,0 0 9-15,0 0-110 0,36-15-49 16,13 9-11 0,14 4-1-16,0 2 1 0,7 0 8 15,-5 2-2-15,-7 21-7 16,-10 4 18-16,-15 4-17 16,-16 6-2-16,-14 2 1 15,-3 0 0-15,-17 4 8 16,-17-2-2-16,-2-4 9 15,-3-6 18-15,6-4-27 16,7-10-6-16,9-7-6 16,12-3 6-16,5-3 2 15,0 1 5-15,22-1-7 16,14 4 0-16,9 4 5 16,6 7-11-16,-1 0 1 15,2 10 5-15,-2 3 10 0,-4 5-8 16,-10 8-2-16,-5 3 0 15,-12 2 9-15,-13 6-9 16,-6-4 7-16,-9 3 4 16,-30-5 17-16,-12-2-14 15,-7-5 25-15,-3-10 22 16,-6-8-31-16,-3-10 25 16,3-6-26-16,1-5 14 15,6-4 9-15,7 0-51 16,7 0 19-16,3-4-20 15,7-3-26-15,6 3-52 16,-4 4-131-16,6 0-467 16,6 0-1062-16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4:54.1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164 613 2297 0,'0'0'279'0,"0"0"-279"15,0 0-24-15,0 0 24 0,0 0 55 16,0 0-15-16,164-169-11 15,-108 103-29-15,0-5 0 16,-3-5 1-16,-5 3 41 16,-9 11 83-16,-8 11-28 15,-9 18 1-15,-8 22-6 16,-3 11-6-16,-5 17-13 16,-1 40 11-16,1 46-12 15,-6 5 12-15,0 15-59 16,0 3-7-16,-4-23 8 15,-1 5-26-15,5-15 0 16,0-13-69-16,-2 0-104 16,-7-17-341-16,-2-20-415 0</inkml:trace>
  <inkml:trace contextRef="#ctx0" brushRef="#br0" timeOffset="278">0 1226 2716 0,'0'0'464'16,"0"0"-428"-16,0 0-30 16,0 0 99-16,142 69 50 15,-6-55-68-15,40-7-27 16,-3-5-27-16,-33-2-10 15,-45 0-1-15,-28 0-22 0,11 0-1 16,8 0-6 0,11 0-86-16,-7 0 45 0,-14 0-149 15,-20 15-352-15,-20 3-125 16,-26-1-542-16</inkml:trace>
  <inkml:trace contextRef="#ctx0" brushRef="#br0" timeOffset="805">666 1778 1913 0,'0'0'565'0,"0"0"-420"0,0 0-42 16,0 0 172-16,0 0-22 16,0 0-118-16,0 0-77 15,-36 15-35-15,36-12-14 16,19 4-3-16,10 3-5 15,12 3 5-15,10 2 7 16,4-1-13-16,6 7-1 16,1 0-6-16,-3 11 7 15,-4-1-1-15,-4 8 2 16,-12 4-1-16,-11-1 5 16,-20 0-5-16,-8 2-1 15,0-4-10-15,-27-2 11 16,-7-6 17-16,-2-2-11 0,2-5 9 15,6-8 3 1,3-2-17-16,6-4 0 16,7-4-1-16,9 3 0 0,3 1 1 15,0 4 5-15,0 5-6 16,17 8 0-16,8 4 2 16,6 6-1-16,3 4 1 15,4 8-2-15,-1 3 43 16,-6 0-32-16,-12 2 22 15,-16-5-2-15,-3-2-17 16,-28-2 25-16,-28-4-27 16,-22-4-3-16,-17-6 25 15,-11-8-28-15,-2-2 5 16,-1-15-11-16,8-7-51 16,-16-18-80-16,28-17-390 15,19-7-2264-15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4:56.1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2145 0,'0'0'382'0,"0"0"-302"15,0 0-71-15,0 0 86 16,0 0 25-16,0 0-66 16,183 35-19-16,-109-35-33 15,1 0-2-15,3 0-54 16,-1 0-137-16,-17 0-406 0,-21 6-1366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2:36.05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 0 1564 0,'0'0'335'16,"0"0"-160"-16,0 0 77 16,0 0-15-16,0 0-97 15,0 0-14-15,0 141-13 16,0-53-36-16,0 10-24 0,-2 5-6 15,-2-8 11-15,4-4-49 16,0-16-9-16,0-18 11 16,0-12-11-16,0-17 0 15,6-18-30-15,-1-10-7 16,1-1 22-16,5-36 4 16,1-15-11-16,5-8 22 15,-2-5 1-15,6 2-1 16,1 10 0-16,2 13 0 15,2 15 29-15,2 14-29 16,0 11 1-16,-1 6 11 16,-1 26 1-16,-7 11 13 0,-4 5-26 15,-10 2 0 1,-5-2 22-16,0-6-22 0,-14-1 1 16,-14-11 13-16,-8-5-4 15,-4-10-1-15,-1-10-8 16,-1-5-1-16,6-5 0 15,5-24-82-15,14-38-120 16,9 12-294-16,8 0-601 0</inkml:trace>
  <inkml:trace contextRef="#ctx0" brushRef="#br0" timeOffset="242">631 17 2099 0,'0'0'548'15,"0"0"-467"-15,0 0-56 16,0 0 190-16,0 164-37 16,0-88-97-16,-4 6-27 15,4-2-44-15,0-1-9 16,0-13-2-16,4-7-54 15,18-9-209-15,-5-17-378 16,0-12-703-16</inkml:trace>
  <inkml:trace contextRef="#ctx0" brushRef="#br0" timeOffset="1328">436 417 2263 0,'0'0'492'0,"0"0"-443"16,0 0 54-16,0 0 11 16,0 0-17-16,0 0-40 15,164-22-56-15,-99 11 8 16,-4 2-9-16,-8 3 0 16,-5 6-1-16,-16 0-24 15,-9 7 17-15,-10 22 7 16,-9 4 1-16,-4 7 0 0,0 5 6 15,0 0-5-15,0-3 1 16,0-4-2-16,20-7 0 16,7-9-9-16,12-12-5 15,3-10-34-15,2 0 35 16,-5-23-29-16,-8-14 14 16,-14-9-10-16,-14-4 38 15,-3 0 12-15,-22 2 9 16,-17 5 21-16,-7 11 10 15,2 12-23-15,6 10 41 16,9 10-68-16,15 0-2 16,11 0 6-16,3 16-6 15,22 0-27-15,24 2-46 0,9-3 4 16,10-4-30-16,7-4-59 16,4-3-43-1,-1-4 11-15,0 0 165 0,-11 0 25 16,-13 0 0-16,-21 0 24 15,-14 0 96-15,-16 0 45 16,0-1 69-16,-14 1-74 16,-18 0-56-16,-11 0-20 15,-3 3-21-15,-5 20-23 16,6 7 2-16,9 4-26 16,11 1-1-16,16 0-1 15,9 0-13-15,0-3-2 16,26-4-7-16,10-5-46 15,8-11-23-15,6-6-49 16,1-6-25-16,-3 0 82 0,-4-15 22 16,-11-13-50-16,-8-5 62 15,-8-2 23-15,-8 5 12 16,-9 5 32-16,0 14 57 16,0 11 47-16,0 0-27 15,0 16-66-15,0 14-8 16,0 5-35-16,0 2 9 15,0-6-9-15,14-7-1 16,8-6-5-16,3-7-13 16,6-11 18-16,-4 0-14 15,4-22-15-15,-5-9 0 16,1-10-8-16,-5 1 23 16,-2 5 14-16,-4 8-10 0,-4 11 11 15,0 16 4-15,-7 0-3 16,0 23 16-16,2 12-7 15,-7 8 4-15,2 0-1 16,-2-4-12-16,0-5 5 16,0-9 3-16,0-8-9 15,0-12-6-15,0-5-20 16,0 0 13-16,0-18-21 16,8-14-2-16,6-8 10 15,6-6 13-15,4 4-13 16,5 2 25-16,-1 11 2 15,2 12 46-15,3 12 33 0,-1 5-14 16,-1 5 11-16,-4 23 7 16,-1 7-29-16,-7 8-6 15,-2-3-29-15,-7-5-4 16,2-4-6-16,-7-15-10 16,0-8-57-16,-5-8-78 15,0 0-197-15,0-14-510 0</inkml:trace>
  <inkml:trace contextRef="#ctx0" brushRef="#br0" timeOffset="1505">1699 173 2395 0,'0'0'758'16,"0"0"-746"-16,0 0-12 15,0 0-10-15,164-89-2 16,-85 48-280-16,-6 3-1507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4:56.3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2340 0,'0'0'528'16,"0"0"-472"-16,0 0-41 16,0 0-7-16,179 46 25 15,-83-39 18-15,15-1-51 16,56-6-45-16,-25 0-284 0,-19-15-1010 16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4:56.9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423 667 2049 0,'0'0'256'0,"0"0"-141"15,0 0-89 1,0 0 3-16,0 0 98 0,0 0-62 16,0 0-44-16,82-55 4 15,-41 25-25-15,5-3-1 16,-2-7-5-16,-3-8 6 15,-1-2 6-15,-10-2-5 16,-4-4-1-16,-9-4 11 16,-10 2 1-16,-4 0-3 15,0 8 35-15,-3 8 19 16,0 14 46-16,0 10-35 16,0 16-16-16,0 2-7 15,0 13-51-15,6 31 15 16,-1 17 10-16,-2 17 7 15,-1 10 4-15,-2 2-26 0,0 0 1 16,0 1-4 0,0-6-7-16,0-5-16 0,0-7-61 15,0-7-114-15,-5 1-72 16,3-19-292-16,-3-13-249 0</inkml:trace>
  <inkml:trace contextRef="#ctx0" brushRef="#br0" timeOffset="344">90 1260 2311 0,'0'0'283'15,"0"0"-159"-15,0 0-85 16,0 0 77-16,0 0 98 16,0 0-57-16,0 0-94 15,-90 25-9-15,117-21-54 16,12 0 20-16,17-2 22 16,14 1-36-16,14-3 19 15,10 0-24-15,10 0-1 16,5-3 20-16,2-12-20 15,2 2 0-15,-5-1 0 16,-8-2-57-16,-8 0-88 0,14-6-152 16,-25 5-240-16,-20-1-191 15</inkml:trace>
  <inkml:trace contextRef="#ctx0" brushRef="#br0" timeOffset="1545">377 1709 1854 0,'0'0'349'15,"0"0"-239"-15,0 0-62 16,-143 20 96-16,115-17 59 16,6-3 25-16,8 0-129 15,6 0-44-15,4 0 7 16,4 0-38-16,0 0 4 16,0-4-27-16,12-7-1 15,12-1 22-15,10-4-20 16,11 5-2-16,6-3 31 15,10 4-30-15,3 2 15 16,9 6-16-16,2 2 0 16,0 0 24-16,-3 0-24 0,-4 18 0 15,-10 7 11-15,-13 2-11 16,-11 5 8-16,-19 7-7 16,-8 1-1-16,-7 3 41 15,-7 3-40-15,-20-5-1 16,-9 2 37-16,-5-6-13 15,-2-3 17-15,1-7-29 16,1-2-6-16,1-4 36 16,4-3-41-16,2-4 0 15,9-1 31-15,6-2-25 16,7-8 1-16,5 2-8 16,4-3 0-16,3 2 3 0,0-4-3 15,0 2-9-15,0 3 0 16,8-1 16-16,11 5-14 15,10-2 4-15,4 3 3 16,6-2 6-16,3 2-6 16,3 1-2-16,-1 3 1 15,4-1 2-15,-4 3-2 16,-2 0-3-16,0 4 4 16,-6 3 6-16,-2 4-6 15,-3 5-5-15,1 0-2 16,2 2 14-16,-3 1-11 15,-3 0 4-15,-3 2 0 0,-8-5 6 16,-6 2-6 0,-8 5 0-16,-3-2-8 0,0 6 17 15,-12 2-18-15,-15 0 9 16,-6 0 0-16,-6 1 12 16,-1-7-12-16,-2 2 0 15,1-7-1-15,-7 0 2 16,-3-7 1-16,5-7 6 15,-7-5-4-15,0-2 37 16,0-7-41-16,-3-6 0 16,-1 0 36-16,5 0-17 15,2 0 4-15,4-8-23 16,5-3 6-16,7-1 33 16,3-2-39-16,7 5 1 15,4 1 23-15,6 3-22 16,9 2 15-16,2-1-17 15,-1 4 0-15,4 0-3 0,0 0 3 16,0 0 0-16,0 0 0 16,0 0 0-16,0 0 0 15,0 0-1-15,0 0 1 16,0 0 4-16,0 0-4 16,0 0-4-16,0 0 4 15,0 0 1-15,0 0 0 16,0 0-1-16,0 0 0 15,0 0 0-15,0 0 0 16,0 0 0-16,0 0-1 0,0 0 2 16,0 0-2-1,0 0-5-15,0 0 6 0,0 0 7 16,0 0-7-16,0 0-15 16,0 0-6-16,0 0-30 15,0-2-30-15,0-37-101 16,0 2-428-16,7-8-1307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0:16.3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131 72 2590 0,'0'0'379'16,"0"0"-357"-16,224-34-22 0,-135 19-12 16,-12 2-69-16,-9 6-184 15,-24 4-317-15,-16 3-635 0</inkml:trace>
  <inkml:trace contextRef="#ctx0" brushRef="#br0" timeOffset="202">0 465 2817 0,'0'0'586'0,"0"0"-534"15,0 0-41-15,0 0 4 16,201 7 13-16,-112-19-8 16,12-17-20-16,29-17-44 15,-23 3-261-15,-21 7-992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0:13.7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151 213 1500 0,'0'0'574'16,"0"0"-448"-16,0 0-73 15,0 0 87-15,25 128 72 16,-16-71-46-16,-2 15-53 16,-1 5-2-16,-6 10-49 15,0 4-18-15,0 0 43 0,0-5-38 16,-11-7-2-16,5-10-31 15,1-15-16-15,5-9 23 16,0-10-23-16,0-12-74 16,0-13-47-16,0-10-235 15,0-8-370-15,0-15-671 0</inkml:trace>
  <inkml:trace contextRef="#ctx0" brushRef="#br0" timeOffset="315">0 341 1267 0,'0'0'728'0,"0"0"-573"15,0 0-75-15,0 0 84 16,0 0 65-16,106-144-117 16,-44 122-50-16,13 4-14 15,5 11-28-15,7 7-4 16,-6 0-1-16,-8 17 3 15,-12 18 19-15,-13 10-36 16,-21 6 14-16,-16 5 7 16,-11 1-7-16,-14 2 8 15,-27-3-17-15,-15 0-5 16,-6-11 35-16,1-7-35 16,6-16 4-16,7-7 4 15,11-12-9-15,18-3-92 0,19-23-150 16,0-9-323-16,12-4-503 0</inkml:trace>
  <inkml:trace contextRef="#ctx0" brushRef="#br0" timeOffset="580">1331 102 1733 0,'0'0'905'0,"0"0"-762"0,0 0-96 16,0 0 63-16,-168 135 79 15,118-54-9-15,6 17-110 16,10 7-27-16,9 3-23 16,16 0 1-16,9-6-6 15,0-2-15-15,26-8-47 16,10-11-80-16,25-7-183 15,-5-21-332-15,-6-20-402 0</inkml:trace>
  <inkml:trace contextRef="#ctx0" brushRef="#br0" timeOffset="960">1727 1241 1309 0,'0'0'1293'16,"0"0"-1251"-16,0 0-42 15,0 0 0-15,0 0 18 16,0 0 9-16,78-140-21 16,-47 65-6-16,5-10-16 15,-5-13 16-15,2-25 12 16,-7 9-12-16,-4-1 20 15,-3 7 10-15,-5 31 51 0,3 7 68 16,0 25-56 0,0 31-38-16,5 14-10 0,2 18 17 15,7 34 66-15,6 21-71 16,-1 16-21-16,3 6 32 16,1 3-53-16,1-5 7 15,-2-9-22-15,0-8-6 16,-5-10-24-16,-10-14-93 15,-17-9-109-15,-7-15-520 16,0-15-983-16</inkml:trace>
  <inkml:trace contextRef="#ctx0" brushRef="#br0" timeOffset="1150">1853 816 2654 0,'0'0'457'16,"0"0"-442"-16,0 0-15 16,0 0 46-16,0 0 49 15,198 0-79-15,-106-11-16 16,50-17-64-16,-21 4-189 16,-15 0-537-16</inkml:trace>
  <inkml:trace contextRef="#ctx0" brushRef="#br0" timeOffset="1552">3205 1067 2445 0,'0'0'274'0,"0"0"-274"16,0 0 0-16,0 0 30 15,-106-180 35-15,87 105-20 16,6-10-45-16,1-8-5 16,12-2 4-16,0 4 1 0,14 8 0 15,23 16 1 1,12 14 26-16,13 18 49 0,5 20-49 15,3 15 9-15,-4 12 37 16,1 39-25-16,-11 22 55 16,-5 20-41-16,-15 12-28 15,-12 5 23-15,-9-1-52 16,-6-12-4-16,-7-9 14 16,1-17-15-16,-3-16-49 15,8-23-120-15,1-19-309 16,1-13-331-16</inkml:trace>
  <inkml:trace contextRef="#ctx0" brushRef="#br0" timeOffset="1802">4173 343 2588 0,'0'0'471'15,"0"0"-401"-15,-5 189-43 16,-6-96 122-16,5-2-30 16,4-2-71-16,2-14-28 15,0-12-20-15,0-12-33 16,5-14-30-16,1-15-111 16,-3-14-145-16,-3-8-176 15,-6-22 24-15,-14-15-37 16,1-8-823-16</inkml:trace>
  <inkml:trace contextRef="#ctx0" brushRef="#br0" timeOffset="2192">3995 552 1242 0,'0'0'380'16,"0"0"-181"-16,-3-166-20 15,20 111 13-15,22 12-4 16,9 15-50-16,7 15-34 16,8 11-28-16,0 2 7 15,-5 20 21-15,-5 17-36 16,-10 15 22-16,-18 3-26 15,-11 6-34-15,-14-2 3 16,0-4-33-16,-26-7 0 16,-4-10-1-16,-6-10-17 15,2-12-11-15,6-5 13 16,6-11-22-16,8 0 22 0,8 0-29 16,6-3-15-16,3-5 45 15,25 1-24-15,9 7 30 16,9 0 8-16,7 0 2 15,0 9-1-15,-2 20 12 16,-3 5 21-16,-12 8 33 16,-11 3-33-16,-16 2-23 15,-9 3 20-15,-17 3-29 16,-31-2 22-16,-17-6-23 16,-10-5 0-16,-8-10 9 15,-6-15-9-15,5-13-39 16,-11-25-112-16,26-22-200 15,18-11-658-15</inkml:trace>
  <inkml:trace contextRef="#ctx0" brushRef="#br0" timeOffset="2476">4701 0 2834 0,'0'0'489'16,"0"0"-475"-16,0 0-12 15,0 0 58-15,182 142 27 16,-132-64-44-16,-3 15-5 0,1 32 5 16,-7 34-42-1,-22 27 0-15,-15 9 0 0,-4-16-1 16,-26-43-25-16,-1-49-38 15,4-29-24-15,-2-21-72 16,-8-17-209-16,2-7-344 16,3-10-1350-16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0:20.68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151 0 2697 0,'0'0'348'0,"0"0"-269"15,0 0-34-15,184 18-13 16,-117-13 34-16,3 3-66 15,-4-1-109-15,-1 8-188 16,-20-2-337-16,-23-1-1109 0</inkml:trace>
  <inkml:trace contextRef="#ctx0" brushRef="#br0" timeOffset="205">0 423 2979 0,'0'0'513'0,"0"0"-480"15,0 0-21-15,0 0 57 16,224 19 48-16,-118-19-108 16,17 0-9-16,55 0-33 15,-47 0-204-15,-5 0-1051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0:17.9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372 254 1588 0,'0'0'248'15,"0"0"-129"-15,0 0-5 16,0 0 47-16,0 0 40 16,0 0-95-16,-9 101-13 15,6-34 55-15,-2 17-46 0,-7 8-32 16,5-1 8 0,-5-1-40-16,4-9-2 0,2-9-36 15,1-12 0-15,5-10 15 16,0-11-15-16,0-13-7 15,0-7-53-15,0-12-161 16,0-7-104-16,0-21-217 16,-3-8-329-16</inkml:trace>
  <inkml:trace contextRef="#ctx0" brushRef="#br0" timeOffset="333">0 299 1592 0,'0'0'223'0,"0"0"-47"16,0 0-72-16,0 0-25 15,0 0 79-15,0 0-20 16,0 0-53-16,157-98-2 16,-94 78-38-16,10 8 18 15,8 5 29-15,2 7-57 16,1 0-10-16,-6 9-15 15,-11 16-9-15,-19 6 8 16,-23 4-8-16,-19 7 4 16,-6 6 38-16,-28 7-41 15,-25 0 22-15,-17-1-11 16,-3-6-4-16,1-11 11 16,7-10-19-16,19-13 1 0,9-8-2 15,18-6-117 1,19-7-49-16,0-19-192 0,14 2-382 0</inkml:trace>
  <inkml:trace contextRef="#ctx0" brushRef="#br0" timeOffset="616">1367 0 1874 0,'0'0'302'0,"0"0"-201"15,-150 123 48-15,85-36 92 16,10 15-5-16,7 11-85 16,21 7-57-16,12-2-62 15,15-7 4-15,0-8-36 16,29-13-6-16,10-13-6 15,11-14-135-15,25-17-143 16,-11-18-265-16,-8-16-463 0</inkml:trace>
  <inkml:trace contextRef="#ctx0" brushRef="#br0" timeOffset="1287">1671 383 2107 0,'0'0'308'0,"0"0"-206"16,5 186 13-16,-5-99 143 15,0-1-110-15,0-7-96 16,0-3-14-16,0-13-38 15,0-13-1-15,0-16-7 16,0-8-83-16,4-15-21 16,-1-11-66-16,-3 0-4 0,0-21 47 15,0-22-60-15,0-12 65 16,-7-13 61-16,-8-12 5 16,-8-8 54-16,1-7 2 15,0-1 8-15,7 7 76 16,15 10-9-16,0 16 51 15,25 18-8-15,20 14-56 16,11 16 22-16,9 13-15 16,1 2-19-16,-4 10 54 15,-9 23-76-15,-12 5 8 16,-19 7 50-16,-15 3-8 16,-7 0 10-16,-9-3-53 0,-22-4-26 15,-6-7 29 1,1-7-30-16,4-9 0 0,6-5 0 15,9-9-5-15,9-4-5 16,8 0-52-16,0 0-81 16,22 0 70-16,17 0 24 15,9 0 12-15,5 4 19 16,0 11-36-16,0 7 27 16,-11 9 5-16,-6 6 22 15,-14 5 14-15,-13 0 88 16,-9 4-21-16,-14-1 4 15,-28-5-17-15,-13-5 29 16,-8-4-31-16,-4-10-9 16,4-10 22-16,4-6-79 15,6-5 0-15,11 0-7 0,8-34-95 16,12-2-153-16,10-1-359 16</inkml:trace>
  <inkml:trace contextRef="#ctx0" brushRef="#br0" timeOffset="1590">2707 196 2448 0,'0'0'369'15,"0"0"-288"-15,0 0 33 16,0 0 100-16,0 0-89 16,0 164-71-16,0-71 12 15,-3 10-30-15,-4 2 23 16,5 0-31-16,-1-4-26 16,3-6 19-16,0-9-21 15,0-11-53-15,0-15-7 16,0-17-72-16,0-20-251 15,9-14-621-15</inkml:trace>
  <inkml:trace contextRef="#ctx0" brushRef="#br0" timeOffset="2007">3204 1214 2558 0,'0'0'345'0,"0"0"-345"16,0 0 0-16,0 0 52 16,0 0 75-16,0 0-85 15,0 0-31-15,113-177-4 0,-82 111-14 16,-3-11 2-1,0-5 5-15,-3-9-16 0,-6-4 11 16,-5-1 5-16,-5 6 2 16,2 15 7-16,-2 17 24 15,1 23 0-15,2 22 9 16,5 13 37-16,7 28-31 16,2 31 34-16,1 17-11 15,2 18-26-15,-5 5 22 16,-2 2-47-16,7-3-7 15,-1-8 7-15,2-5-20 16,1-12-47-16,0-12-37 16,-6-11-105-16,-11-17-285 15,-11-17-365-15</inkml:trace>
  <inkml:trace contextRef="#ctx0" brushRef="#br0" timeOffset="2206">3312 902 2600 0,'0'0'469'0,"0"0"-469"16,0 0 14-16,0 0-2 16,153 2 51-16,-86-9-35 15,3-10-28-15,25-16-67 16,-16 5-181-16,-16 3-515 0</inkml:trace>
  <inkml:trace contextRef="#ctx0" brushRef="#br0" timeOffset="2502">3825 144 2440 0,'0'0'364'0,"0"0"-274"16,0 0-78-16,0 0 124 15,190 100 53-15,-129-42-110 16,6 12 5-16,-2 12-20 16,-4 12-1-16,-13 4 26 0,-12 5-58 15,-19 2-2-15,-17 6-22 16,0-3-5-16,-34-5-4 15,-11-11-56-15,1-16-22 16,-2-18 19-16,2-31-155 16,8-14-402-16,12-13-779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0:24.5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84 0 2635 0,'0'0'282'0,"0"0"-282"16,171 2-20-16,-96 1 20 15,5 1-1-15,-18 1-336 16,-20 4-422-16</inkml:trace>
  <inkml:trace contextRef="#ctx0" brushRef="#br0" timeOffset="165">0 424 2960 0,'0'0'546'0,"0"0"-469"0,0 0-77 15,168 15 26-15,-9-15-26 16,-14 0-44-16,-6-13-623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30:21.9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195 150 1575 0,'0'0'279'16,"0"0"-112"-16,0 0-22 15,0 0 73-15,0 0 2 16,0 0-98-16,-16 70-66 16,16 1 49-16,0 19 9 15,0 15-52-15,0 6-3 16,0-1-28-16,0-1 1 0,0-12-4 15,-3-6-20-15,-5-11-8 16,-1-18 0-16,1-14-70 16,6-18-18-16,2-30-218 15,0-5-306-15,0-28-105 0</inkml:trace>
  <inkml:trace contextRef="#ctx0" brushRef="#br0" timeOffset="300">0 132 1787 0,'0'0'350'0,"0"0"-237"0,0 0-59 16,0 0 110 0,0 0-12-16,179-73-85 0,-107 69-25 15,7 4-27-15,1 0 23 16,-7 18 13-16,-6 16-30 15,-14 6 12-15,-19 8 4 16,-24 4-14-16,-10 8 14 16,-15 6-26-16,-36 2-5 15,-8-5 21-15,-5-10-27 16,2-13 9-16,13-15-9 16,9-13-3-16,13-9-12 15,10-3-160-15,8-21-147 0,9 0-425 16</inkml:trace>
  <inkml:trace contextRef="#ctx0" brushRef="#br0" timeOffset="560">1272 62 2244 0,'0'0'265'16,"0"0"-137"-16,0 0-99 16,-178 111 153-16,122-26 46 0,9 14-109 15,7 17-55 1,18 2 5-16,14-2-33 0,8-7-10 16,17-12-26-16,25-12-98 15,38-6-85-15,-6-27-339 16,-11-17-300-16</inkml:trace>
  <inkml:trace contextRef="#ctx0" brushRef="#br0" timeOffset="916">1506 1175 1358 0,'0'0'950'0,"0"0"-950"16,0 0 7-16,0 0-7 16,99-136 0-16,-63 63 1 15,3-9 8-15,-3-12-8 16,-2-7 8-16,-6-8-8 16,-8-2 17-16,-4-1 82 15,-3 20-7-15,-1 18 24 16,0 30 71-16,3 29-68 15,6 15-40-15,6 35-12 16,7 34 79-16,2 18-29 16,3 15-90-16,-3 5-11 15,0-2 19-15,3-10-29 0,1-6-7 16,2-15-34 0,-6-12-122-16,-8-1-12 0,-12-20-386 15,-10-16-214-15</inkml:trace>
  <inkml:trace contextRef="#ctx0" brushRef="#br0" timeOffset="1100">1658 853 1092 0,'0'0'1605'0,"0"0"-1496"16,0 0-109-16,145 0 0 15,-58-15-12-15,15-11-22 16,40-15-96-16,-19 4-433 0,-25 5-641 0</inkml:trace>
  <inkml:trace contextRef="#ctx0" brushRef="#br0" timeOffset="1331">2746 89 2412 0,'0'0'546'0,"0"0"-503"15,0 0 69-15,0 200 107 16,0-98-86-16,-4 11-23 16,-6 2-83-16,-2-2 12 0,5-2-6 15,0-4-33-15,5-7-15 16,2-14-84-16,0-3-74 15,0-25-137-15,6-23-670 0</inkml:trace>
  <inkml:trace contextRef="#ctx0" brushRef="#br0" timeOffset="1582">3446 280 2776 0,'0'0'324'0,"0"0"-264"0,3 151-26 16,-3-71 73-16,0 6 44 16,0-1-70-16,0 1-56 15,0-4-25-15,0-4-3 16,0-4-61-16,0 1-125 15,0-22-434-15,0-14-501 0</inkml:trace>
  <inkml:trace contextRef="#ctx0" brushRef="#br0" timeOffset="2050">3367 263 2333 0,'0'0'367'16,"0"0"-284"-16,0 0-50 16,152-27 67-16,-94 27 42 15,0 0-35-15,-2 14-86 16,-11 16 15-16,-11 8-14 16,-12 5 40-16,-19 5-21 15,-3-4-41-15,-3 1-5 16,-22-7 4-16,-6-8-37 15,0-7 8-15,4-10-36 16,1-8 11-16,7-5 19 16,11 0-48-16,8 0 15 0,0 0-17 15,5-9 8-15,22 9 48 16,10 0 5-16,5 4 25 16,0 24 4-16,3 12 23 15,-1 5 91-15,4 9-40 16,-1 2 13-16,-5 3-12 15,-15-8-37-15,-12 2 18 16,-15-2 18-16,0-6-35 16,-37-2 8-16,-16-6-9 15,-7-9-41-15,-8-8 13 16,-4-13-14-16,-1-7 0 16,3 0-1-16,3-19-48 15,-3-40-110-15,21 4-208 16,9 0-566-16</inkml:trace>
  <inkml:trace contextRef="#ctx0" brushRef="#br0" timeOffset="2358">4057 0 2191 0,'0'0'684'16,"0"0"-622"-16,0 0-48 0,150 66 76 16,-91-13 92-16,5 19-28 15,4 15-77-15,-2 13-35 16,-4 6 43-16,-12 1-46 16,-14 22-3-16,-19-11 0 15,-17 0-19-15,0-6-17 16,-28-23-14-16,-14 1-22 15,-5-20 27-15,-1-17-58 16,4-18-34-16,-7-32-107 16,15-3-334-16,9-8-429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5:03.1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0 495 1932 0,'0'0'304'15,"0"0"-149"-15,0 0-137 0,0 0 41 16,0 0 136 0,0 0-50-16,-3 0-63 0,31-6-52 15,14-14-29-15,14-10 21 16,10-11-16-16,10-7-6 16,5-9 8-16,-3-1-2 15,-9-2-6-15,-9 5 7 16,-14 10 22-16,-15 10 39 15,-11 13-15-15,-11 9 14 16,-7 8 34-16,-2 5-27 16,0 2-14-16,0 30-33 15,-11 22-27-15,-11 21 53 0,-3 15-41 16,-6 10 3-16,3 1 10 16,6-7-23-1,2-10 4-15,3-11-6 0,8-13 0 16,1-9-8-16,3-11 7 15,3-11-71-15,2-5-93 16,0-17-209-16,0-7-265 16,13 0-326-16</inkml:trace>
  <inkml:trace contextRef="#ctx0" brushRef="#br0" timeOffset="317">1094 175 2345 0,'0'0'542'0,"0"0"-431"0,0 0-104 16,0 0 68-16,0 0 84 16,-48 168-1-16,14-79-95 15,-2 6-28-15,-6 5 41 16,4-2-38-16,1-3-10 15,1-4 16-15,5-9-43 16,0-8 9-16,6-11-10 16,1-8 0-16,3-13 11 15,2-9-11-15,2-8-29 16,6-7-14-16,0-11-67 16,8-7-92-16,3-20-248 15,12-21-287-15,10-4-528 0</inkml:trace>
  <inkml:trace contextRef="#ctx0" brushRef="#br0" timeOffset="1028">1224 346 2043 0,'0'0'529'0,"0"0"-477"16,0 0-35-16,0 0 151 15,0 0 18-15,0 0-71 16,145-119-76-16,-102 119-12 0,-2 0 31 16,-2 0-23-1,0 26 5-15,-8 4 32 0,-12 5-47 16,-7 8 5-16,-12 2-22 16,0 3-2-16,-22 0 21 15,-12 0-27-15,-6-6 0 16,4-7 7-16,4-7-6 15,6-8-1-15,9-8-7 16,9-6 7-16,6-4 15 16,2-2-15-16,0 0 0 15,0 0-8-15,7 0 9 16,15 0-2-16,7 0 1 0,5 0 0 16,4 0 6-1,-1 0-6-15,-4 2 0 0,4 11 7 16,1 9-5-16,4 11 2 15,3 4 8-15,-1 11-3 16,1 3 20-16,-11 1-29 16,-12 4 0-16,-8-3 9 15,-14-1-8-15,0-4 21 16,-17-6-14-16,-19-4-1 16,-6-9 35-16,-5-5-41 15,-4-9 37-15,1-9 29 16,-1-6-16-16,2 0 8 15,1-6-35-15,3-12-9 16,9 1 39-16,9-1-48 16,5 3-6-16,7 3 20 0,4 2-19 15,8 5-2-15,1-1-1 16,2 6 2-16,0 0-10 16,0 0 10-16,0 0-35 15,0 0 17-15,0 0-31 16,0 0 20-16,0 0-16 15,0 0-6-15,0 6 29 16,0-5-43-16,0 3 11 16,0-2 21-16,0 3-45 15,0-5-86-15,-6 0-323 16,-5 0-440-16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5:07.1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133 107 1672 0,'0'0'361'0,"0"0"-259"15,0 0 54 1,0 0 111-16,0 0-70 0,0 0-86 16,31-78-101-16,-4 68 8 15,10 0 36-15,5 5-26 16,2 5-4-16,2 0 0 15,-8 25 9-15,-1 30 69 16,-10 43-6-16,-7 43-16 16,-12 39 7-16,1 7-39 15,-1-34 6-15,4-41-27 16,5-41-13-16,7-11 10 16,10 4-24-16,7 0-9 15,10-2 7-15,-1-14-41 0,-3-15-8 16,-11-12-24-1,-10-10 4-15,-12-7 48 0,-11-3-18 16,-3-1 41-16,0 0 5 16,-22 0 1-16,-12 8 30 15,-11 10-23-15,-8 12-13 16,-3 13 33-16,3 12-33 16,9 8 0-16,10 12 3 15,6 8 5-15,11 7-6 16,12 8-2-16,5 8 0 15,0 4 7-15,33 6-7 16,9-3 0-16,3-2 8 16,4-3-2-16,-3-6 7 15,-7 1-7-15,-8 0 2 16,-9-2 44-16,-13-6-50 0,-9-4 40 16,-12-9 1-16,-29-9-34 15,-16-11 27-15,-9-3-18 16,-9-9-1-16,-4-3 41 15,1-10-31-15,5-6 21 16,6-14 2-16,6-7-29 16,8-10-14-16,8 0-7 15,9-11-24-15,11-37-49 16,11 2-166-16,9 4-597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2:38.36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0 262 1694 0,'0'0'397'15,"0"0"-216"-15,0 0-95 16,0 0 76-16,0 0 55 16,0 167-73-16,6-71-68 15,5 5-46-15,-3-1-5 0,4-4 18 16,-1-13-43-16,0-19 0 16,-5-14 5-16,-1-19-5 15,-5-18-1-15,0-13-27 16,0-6 1-16,0-32 8 15,0-20-26-15,-11-13 31 16,3-18 14-16,-1-11 1 16,1-6-1-16,-1 3-7 15,9 8 7-15,0 15 26 16,6 20-20-16,24 22 4 16,13 14 23-16,7 17-27 15,6 7 14-15,2 0-5 16,-5 26-15-16,-5 9 16 0,-18 5-8 15,-18 5-8-15,-12 8 16 16,-9-1-15-16,-33 3 0 16,-11-2-1-16,0-6-28 15,0-13-17-15,9-12-95 16,13-22-87-16,17 0-354 16,8-17-1146-16</inkml:trace>
  <inkml:trace contextRef="#ctx0" brushRef="#br0" timeOffset="258">974 118 2056 0,'0'0'368'0,"0"0"-225"16,0 0 63-16,-173 192 34 15,123-105-68-15,14 14-85 16,10 3-21-16,21 3-32 16,5-10-23-16,9-9-1 15,27-19-10-15,13-15-68 16,40-29-196-16,-10-15-482 16,-9-10-1417-16</inkml:trace>
  <inkml:trace contextRef="#ctx0" brushRef="#br0" timeOffset="625">1297 1110 1724 0,'0'0'344'0,"0"0"-295"16,0 0 35-16,0 0 62 15,0 0-79-15,0 0-54 16,56-191-12-16,-39 114 40 16,-6-14 45-16,3-10-35 15,-3-3 22-15,3 5-6 16,3 17 14-16,0 19 16 0,2 19-24 16,3 22 5-16,1 15 12 15,5 7-57-15,5 14 34 16,4 32-28-16,-4 17-9 15,1 14 9-15,-7 11-27 16,-1 5-3-16,-4 1 15 16,2-9-24-16,5-7-15 15,2-13-29-15,3-12-113 16,2-16-313-16,-6-14-226 16,-7-12-1238-16</inkml:trace>
  <inkml:trace contextRef="#ctx0" brushRef="#br0" timeOffset="814">1401 763 2114 0,'0'0'462'16,"0"0"-371"-16,0 0-63 15,0 0 156-15,0 0-18 16,0 0-115-16,209 3-51 15,-81-15-124-15,-21-7-236 16,-13 8-758-16</inkml:trace>
  <inkml:trace contextRef="#ctx0" brushRef="#br0" timeOffset="1212">2364 1030 2641 0,'0'0'303'0,"0"0"-257"15,0 0 8-15,0 0 54 16,-107-181-57-16,91 119-26 16,1-8-25-16,5-4 0 15,4-2 6-15,0 1-6 16,6-2 0-16,0 2-9 0,8 6 9 15,23 15-1 1,14 16-17-16,14 17 18 0,11 21-1 16,5 0-14-16,0 28 15 15,-5 17 0-15,-6 13 12 16,-13 11 6-16,-15 4-11 16,-11 11 16-16,-14 0 16 15,-11-5-14-15,0-6 8 16,0-8-20-16,0-14 1 15,0-11-14-15,0-15-17 16,0-10-92-16,11-15-174 16,11-2-371-16,1-19-247 0</inkml:trace>
  <inkml:trace contextRef="#ctx0" brushRef="#br0" timeOffset="1824">3071 361 1927 0,'0'0'639'0,"0"0"-569"16,0 0 139-16,0 152 49 15,0-77-70-15,0 4-115 16,0 3-51-16,0-9-16 16,10-9 8-16,4-11-14 15,-1-15-6-15,1-14-18 16,-5-13-41-16,-6-11-30 15,-3 0-29-15,0-20-100 0,0-16 28 16,0-12 43-16,-9-11 58 16,-2-9 28-16,-3-4 45 15,2-6 22-15,5-4 8 16,4 14 7-16,3 4 36 16,0 19 49-16,25 17-6 15,8 16-21-15,9 12-21 16,0 0 34-16,0 26-39 15,-3 10 12-15,-11 7 0 16,-9 3-26-16,-13 2-6 16,-6-4 2-16,0-4-11 15,-15-7-3-15,-7-5-1 16,3-8-8-16,0-10 6 0,2-7 0 16,12-3-12-1,5 0 0-15,0-3-27 0,2-7 0 16,23 4 1-16,6 4 26 15,2 2 0-15,-1 2-3 16,0 25-8-16,-1 10 11 16,0 10 12-16,3 8 42 15,-5 3 21-15,-5-3-42 16,-17-2 14-16,-7-5-13 16,-16-5-4-16,-26-11-12 15,-8-7-3-15,-8-9-4 16,-1-12-10-16,2-4-1 15,11-7 0-15,9-21-35 16,18-42-113-16,10 10-212 16,9-9-752-16</inkml:trace>
  <inkml:trace contextRef="#ctx0" brushRef="#br0" timeOffset="2075">3465 123 2405 0,'0'0'356'0,"0"0"-279"15,0 0 25-15,0 0 130 16,188 43-81-16,-128 12-58 16,3 18-29-16,-5 32 7 0,-17 34-7 15,-18-6-1-15,-17-10-21 16,-6-18 1-16,-26-19-43 15,-16-3-39-15,-28 22-88 16,12-29-115-16,3-21-501 0</inkml:trace>
  <inkml:trace contextRef="#ctx0" brushRef="#br0" timeOffset="4689">4732 274 1252 0,'0'0'570'0,"0"0"-431"0,0 0 5 16,0 0 58-16,0 0 3 16,0 0-61-16,0 0-114 15,-17 45 85-15,20 12 0 16,6 14-51-16,-7 4-13 16,-2 2-42-16,0-9 0 15,0-4 7-15,0-12-16 16,0-6-10-16,0-8-26 15,3-11-161-15,2-9-173 16,2-11-355-16</inkml:trace>
  <inkml:trace contextRef="#ctx0" brushRef="#br0" timeOffset="5698">4442 554 1746 0,'0'0'491'0,"0"0"-414"16,0 0 3-16,0 0 98 15,0 0-36-15,0 0-91 16,186 56-26-16,-118-56-24 16,-1 0 5-16,-6 0 6 15,-8 0-11-15,-8 0-1 16,-11 11 5-16,-7 8-4 0,-10 6-2 15,-6 6-10-15,-5 6 11 16,-4 3 11-16,1 6-11 16,3-6 0-16,5-2-1 15,5-8-68-15,4-12-44 16,6-9-61-16,1-9-50 16,4 0 47-16,0-25 43 15,-6-10 50-15,-3-3 29 16,-8-2 55-16,-5 5 39 15,-6 8 81-15,-3 4 102 16,0 11 17-16,0 6-33 16,0 6-41-16,0 0-83 15,0 13-65-15,0 12-11 16,7 5-6-16,8 0-9 0,1-5-12 16,6-5-87-16,3-7-41 15,3-8-34-15,4-5-68 16,-5 0 88-16,1-20 60 15,-6-5 24-15,-5-3 49 16,-5 3 22-16,-7 5 8 16,-5 5 59-16,0 13 45 15,0 2 45-15,0 0-65 16,0 12-41-16,0 13 32 16,0 0-52-16,17 3-12 15,7-3-11-15,12-5 2 16,5-8 16-16,3-7-18 0,-8-5-39 15,-5 0 13-15,-12-12-25 16,-11-11 23-16,-8-4 22 16,0-6 6-16,-22 3 87 15,-9 3-18-15,-8 7 1 16,3 5 28-16,5 7-43 16,11 2 10-16,8 6-5 15,12 0-56-15,0 0-4 16,5 0-53-16,22 0 7 15,9 0-45-15,7 6-34 16,-2-1-21-16,-2 5 23 16,-3 3 7-16,-2 2 64 15,-6 7 21-15,-3 4 31 16,1 6 112-16,-9 0-54 0,-4 1-21 16,-2-3 7-16,-6-5-18 15,-2-4-12-15,1-9-14 16,-4-7-9-16,0-5-7 15,3 0-36-15,2-21-26 16,6-11 6-16,6-8 28 16,5-2 18-16,3-4-2 15,3 9 28-15,-1 6 0 16,-1 12 1-16,1 11 50 16,-3 8 124-16,-5 0-35 15,-6 16-20-15,-1 11-33 16,-4 8-30-16,1 0-30 15,2-3-27-15,2-4-13 16,21-8-97-16,0-7-245 0,-3-8-521 16</inkml:trace>
  <inkml:trace contextRef="#ctx0" brushRef="#br0" timeOffset="6125">6548 672 2111 0,'0'0'495'16,"0"0"-394"-16,0 0 136 16,0 0-30-16,0 0-87 15,-136 155-72-15,136-120-48 0,0-11-3 16,24-5-39-16,7-10-65 16,3-9-54-1,-3 0-44-15,-1-9 54 0,-8-17 72 16,-5-2 45-16,-8 1 34 15,-7 2 78-15,-2 2 41 16,0 6 54-16,0 7-21 16,0 10-17-16,0 0-43 15,0 7-70-15,0 27-13 16,0 18 33-16,0 5-42 16,6 11 9-16,8 5-1 15,0 2-5-15,0 4 18 16,-3-7 3-16,-2-5-6 0,-7-8 2 15,-2-18-19 1,0-7 11-16,-2-16-10 0,-18-11 16 16,-3-7-2-16,1-7-16 15,0-27-9-15,3-11-21 16,4-42-83-16,8 10-176 16,-2 3-630-16</inkml:trace>
  <inkml:trace contextRef="#ctx0" brushRef="#br0" timeOffset="6371">5567 450 1783 0,'0'0'349'15,"0"0"-225"-15,0 0 73 16,0 0 5-16,0 0-54 16,161 17-111-16,-148 14-37 15,-9 4-73-15,-15 22-82 16,-23-9-398-16,-7-5-373 0</inkml:trace>
  <inkml:trace contextRef="#ctx0" brushRef="#br0" timeOffset="6551">5345 590 1591 0,'0'0'229'0,"0"0"-88"16,0 0 78-16,0 0-36 15,0 0-85-15,60 129-98 16,-60-67-77-16,-14-8-261 15,2-12-881-15</inkml:trace>
  <inkml:trace contextRef="#ctx0" brushRef="#br0" timeOffset="7680">7681 570 2356 0,'0'0'249'0,"0"0"-210"15,0 0 71-15,0 0 98 16,0 0-72-16,-173-39-100 16,142 61-27-16,4 11 31 15,7 4-40-15,11 4 0 16,9 1 0-16,0-2 0 15,9-3-21-15,19-6-54 16,8-10-47-16,0-12-20 16,3-9-36-16,-3-2-3 15,-5-29 21-15,-5-14 68 16,-7-12 54-16,-8-14 27 16,-5-9 11-16,-3-2 77 15,-3-2 33-15,0 11 5 0,0 16 49 16,0 19 0-1,0 17-9-15,0 19-37 0,0 2-47 16,0 20-20-16,0 24-41 16,0 17 4-16,0 7 11 15,0 3-23-15,8 2-1 16,6-9-1-16,0-5-18 16,3-11-10-16,-3-13-64 15,2-11-38-15,0-9-36 16,4-11-36-16,3-4-36 15,2-8-37-15,1-22 82 16,-2-6 32-16,-4-1 25 16,-9 1 136-16,-3 6 3 15,-8 14 118-15,0 8 64 0,0 8 107 16,0 0-94-16,0 24-63 16,-5 11-41-16,2 8-2 15,3 0-11-15,0-1-47 16,0-1-34-16,22-9-4 15,5-6-66-15,5-8 8 16,-1-11-6-16,0-7-23 16,-7 0 51-16,-2-25 16 15,-5-9 24-15,-12-5 0 16,-5-6 32-16,0 0 50 16,-24 0-21-16,-10 7 8 15,-2 6 16-15,2 11-16 16,7 8 13-16,10 7-30 0,11 6-29 15,6 0-11-15,0 4-12 16,23 11-12-16,13 6 0 16,6-5-20-16,3 5 17 15,2-7-27-15,-2 2-8 16,-6-1 42-16,-6-1-14 16,-8 5 16-16,-6 0 6 15,-4 4 7-15,-6 2 41 16,-4 3-30-16,-3-3-17 15,1-3 17-15,-3-4-18 16,0-4-49-16,3-11-67 16,-3-3-63-16,2 0-10 15,5-7-49-15,0-18 68 0,2-7 126 16,2-9 20-16,3-5 24 16,0 4 40-16,0-1 74 15,-1 8-17-15,-1 8-47 16,0 1-50-16,-12 2-68 15,0 3-209-15,0 7-1514 0</inkml:trace>
  <inkml:trace contextRef="#ctx0" brushRef="#br0" timeOffset="7990">7865 313 829 0,'0'0'1167'0,"0"0"-985"16,0 0-96-16,0 0 102 0,0 0-39 16,0 0-106-16,148-104-36 15,-117 104-7-15,-4 0-79 16,-4 8-115-16,-3 4-102 16,2-1-33-16,-3-8-270 15,-2-3-170-15,0 0 769 16,0-2 555-16,-1-20-30 15,4-9-187-15,8-1 59 16,2-1-71-16,4-2-74 16,2 5-127-16,-5 5-92 15,0 5-33-15,-1 13-103 16,-4 1-219-16,-13 6-395 0</inkml:trace>
  <inkml:trace contextRef="#ctx0" brushRef="#br0" timeOffset="8174">7291 397 2720 0,'0'0'251'0,"0"0"-251"15,0 0 0-15,0 0 36 16,220-38-36-16,-131 28-269 15,-8 3-2115-15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5:07.75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432 0 836 0,'0'0'875'0,"0"0"-730"16,0 0-75-16,0 0 156 15,0 0 66-15,50 131-68 16,-42-54-58-16,-5 6-57 16,-3 1-22-16,0-3-55 15,0-8-9-15,-5-7-11 16,-10-11-11-16,4-10-1 0,6-7-64 16,-1-18-192-16,6-10-361 15,0-10-990-15</inkml:trace>
  <inkml:trace contextRef="#ctx0" brushRef="#br0" timeOffset="219">0 31 2032 0,'0'0'378'0,"0"0"-291"15,0 0 9-15,0 0 80 0,222 39 12 16,-123-39-86-16,5 0-95 16,5-5-7-16,1-6-94 15,16 2-185-15,-29 1-384 16,-25 6-1257-16</inkml:trace>
  <inkml:trace contextRef="#ctx0" brushRef="#br0" timeOffset="570">937 381 1395 0,'0'0'488'0,"0"0"-322"16,0 0 39-16,-12 184 61 16,12-125-19-16,0-3-130 15,0-7-43-15,12-4-53 0,10-16-19 16,6-12 24-16,2-14-25 15,10-3-2-15,4-22-19 16,4-24-22-16,-4-12 9 16,1-7-6-16,-9-2 35 15,-11 8 4-15,-6 12 10 16,-7 15 68-16,-9 14 46 16,-3 13-22-16,0 5-9 15,0 12-63-15,0 23-9 16,0 10 29-16,0 8-39 15,0 0-5-15,0-3-3 16,2-5-3-16,13-7-70 0,7-12-107 16,0-12-367-16,-2-12-215 0</inkml:trace>
  <inkml:trace contextRef="#ctx0" brushRef="#br0" timeOffset="773">1313 124 1918 0,'0'0'363'15,"0"0"-264"-15,0 0 99 16,0 0-4-16,0 0-81 16,0 0-41-16,0 0-72 0,106 132-17 15,-106-77-84-15,-11 33-224 16,-14-13-369-16,-6-4-1052 0</inkml:trace>
  <inkml:trace contextRef="#ctx0" brushRef="#br0" timeOffset="916">959 1302 2060 0,'0'0'461'0,"0"0"-431"16,0 0 89-16,0 0 22 15,0 0-141-15,0 0-132 16,142-27-580-16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5:11.7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1033 795 0,'0'0'1757'16,"0"0"-1572"-16,0 0-130 15,0 0-49-15,0 0 127 16,60 152-28-16,-60-124-76 16,0-5 4-16,0-9-33 15,0-3-15-15,0-11 0 16,-3 0-25-16,-1 0 12 15,4-25-14-15,0-9-39 16,4-7 44-16,24-7-23 16,5 3 12-16,3 2 24 0,6 11 11 15,-3 8-2-15,-2 14 15 16,-4 10 11-16,-5 0 79 16,-3 28 31-16,-6 10-16 15,-2 5-21-15,-6 7-57 16,1-2 9-16,-1-1-36 15,0-5 0-15,3-4 6 16,-1-11-6-16,8-4-89 16,4-12-78-16,19-11-94 15,-4-8-236-15,-4-14-135 0</inkml:trace>
  <inkml:trace contextRef="#ctx0" brushRef="#br0" timeOffset="300">777 963 1750 0,'0'0'687'0,"0"0"-552"16,0 0-93-16,0 0 145 15,0 0 81-15,0 0-106 16,-135 127-75-16,133-81-77 16,2 3-9-16,5 0 34 15,26-4-27-15,10-7-8 16,7-9-6-16,8-10 6 15,0-11-12-15,-3-8 12 16,-11 0-8-16,-12-22 8 16,-13-12 1-16,-11-9 17 15,-6-5-17-15,-9-5 18 16,-24 5 40-16,-9 6-59 16,-8 4-8-16,6 13-38 0,-1 5-132 15,11 7-351-15,17 5-620 0</inkml:trace>
  <inkml:trace contextRef="#ctx0" brushRef="#br0" timeOffset="603">1236 504 2604 0,'0'0'325'16,"0"0"-265"-16,0 0-18 0,0 162 115 15,-5-82 18-15,0 6-136 16,-1 0-15-16,3 1 18 16,3-4-29-16,0-8-2 15,0-7-11-15,-3-6-12 16,-4-6-2-16,-2-8-107 15,-6-11-63-15,5-14-132 16,-9-18-259-16,2-5 56 16,2 0-1154-16</inkml:trace>
  <inkml:trace contextRef="#ctx0" brushRef="#br0" timeOffset="764">1055 1007 1935 0,'0'0'539'0,"0"0"-470"15,0 0 42-15,0 0 43 16,0 0-56-16,174-17-71 16,-138 17-27-16,-5 0-70 15,-9-11-152-15,-8 4-286 16,-11-6-143-16</inkml:trace>
  <inkml:trace contextRef="#ctx0" brushRef="#br0" timeOffset="1018">413 597 1330 0,'0'0'1012'0,"0"0"-865"15,0 0-101-15,0 0 31 16,0 0 115-16,0 0-41 15,179-102-100-15,-136 102-6 16,-10 0-11-16,-3 0-19 16,-7 5-15-16,-6 8-9 15,-7-1-182-15,2-7-137 16,-7-3-342-16,-2-2-845 0</inkml:trace>
  <inkml:trace contextRef="#ctx0" brushRef="#br0" timeOffset="1119">835 279 842 0,'0'0'1553'0,"0"0"-1297"16,0 0-195-16,133-158-24 16,-59 105-37-16,-16 16-120 15,-11 6-785-15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5:09.6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396 681 1855 0,'0'0'391'0,"0"0"-271"16,0 0-50-16,0 0 181 15,-151-90 1-15,106 88-129 16,1 2-38-16,-1 2-50 16,3 26-14-16,9 7 3 15,8 10-18-15,14 3-12 16,11 5 3-16,0-4 3 15,16-1-14-15,18-5-11 16,5-10-67-16,9-10-63 16,1-16-15-16,1-7-29 15,-2-7-32-15,-4-30 24 16,-1-15 123-16,-9-13 13 0,-7-15 57 16,-8-11 14-16,-2-9 19 15,-5-8 66-15,-4-2 33 16,-6 4 9-16,-2 12 35 15,0 23 1-15,0 19-6 16,0 26 46-16,0 23-52 16,0 3-52-16,0 40-73 15,0 28 25-15,0 22 41 16,4 16-57-16,1 10-20 16,0-1 27-16,4-5-30 15,2-11 8-15,-2-12-20 16,-1-12 0-16,-2-15-9 0,-6-13-69 15,0-23-124-15,0-11-303 16,0-13-259-16</inkml:trace>
  <inkml:trace contextRef="#ctx0" brushRef="#br0" timeOffset="198">137 389 2254 0,'0'0'387'0,"0"0"-290"16,0 0-36-16,0 0 168 15,178 24-63-15,-100-14-124 0,6 1-42 16,2-4-11 0,12-3-247-16,-23-1-471 0,-19-1-1375 0</inkml:trace>
  <inkml:trace contextRef="#ctx0" brushRef="#br0" timeOffset="424">806 654 1979 0,'0'0'358'16,"0"0"-268"-16,0 0 98 15,0 139 108-15,0-100-118 16,0-1-89-16,2-8-71 0,4-7-17 16,-2-8-2-16,3-13-84 15,2-2-289-15,2-17-280 16,-6-10-1269-16</inkml:trace>
  <inkml:trace contextRef="#ctx0" brushRef="#br0" timeOffset="564">789 330 2177 0,'0'0'313'0,"0"0"-313"16,0 0-1-16,0 0 0 0,0 0-283 16,0 0-695-16</inkml:trace>
  <inkml:trace contextRef="#ctx0" brushRef="#br0" timeOffset="1202">1009 651 1562 0,'0'0'233'0,"0"0"-137"16,0 0 79-16,0 0 49 15,0 0-104-15,151 27-47 16,-109-27-14-16,-6-11-13 15,-5-10 2-15,-9-2-33 0,-8-4 1 16,-11-1 29-16,-3-1-35 16,0-3 11-16,-17 8 49 15,-10 7 47-15,-4 9-8 16,0 8-46-16,0 3-11 16,4 25-5-16,7 9-41 15,9 11-6-15,8 1 1 16,3 5 0-16,8-7 5 15,18-4-6-15,10-8-51 16,3-9 19-16,6-13-95 16,-1-13 15-16,1 0 10 15,-1-19 26-15,-2-14 0 16,-2-4 15-16,-4 2 49 16,-9 2 2-16,-1 11 11 0,-10 11-1 15,-5 11 22-15,-5 3 66 16,0 24 9-16,-6 11-57 15,0 5-7-15,0 2 12 16,0-8-45-16,0-3 0 16,0-12 0-16,-3-10-13 15,-3-12 2-15,3 0 10 16,1-9 0-16,2-24 1 16,0-9-27-16,0-8 7 15,14-2-20-15,8 4 19 16,3 9 21-16,0 8-6 15,3 19 6-15,-2 12 43 16,1 0-10-16,-1 26 62 16,-4 11 18-16,-3 9-52 0,0 4-16 15,-2-3-39-15,-3-1 0 16,3-7-6-16,-2-8-69 16,-5-19-139-16,-1-7-345 15,-6-5-475-15</inkml:trace>
  <inkml:trace contextRef="#ctx0" brushRef="#br0" timeOffset="1436">1074 365 1964 0,'0'0'662'15,"0"0"-583"-15,0 0-67 16,0 0 58-16,0 0 111 16,0 0-78-16,162-112-95 15,-126 103 4-15,-3 4-12 16,11 3-205-16,-10 0-138 16,-5-3-362-16</inkml:trace>
  <inkml:trace contextRef="#ctx0" brushRef="#br0" timeOffset="1570">1506 119 2123 0,'0'0'341'15,"0"0"-263"-15,0 0-50 0,0 0-27 16,173 56-2-16,-81-22-73 16,-11-6-447-16,-14-1-1331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47:07.5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 0 2210 0,'0'0'338'15,"0"0"-212"-15,0 0-83 0,0 0 92 16,0 0 4-16,-4 145-53 16,4-65-26-16,0 9-49 15,0 4-10-15,0-1 55 16,0-4-55-16,0-5-1 16,0-10 16-16,0-15-16 15,0-15 2-15,0-19-2 16,-2-8 0-16,2-14 12 15,0-2-11-15,0 0-1 16,0-27 0-16,9-14-2 16,10-7 2-16,8-4-32 15,4 4 26-15,6 10-15 16,1 16-19-16,5 9 4 0,4 13 28 16,1 0-12-1,5 18 19-15,-3 12-12 0,-6 5 13 16,-13 3 27-16,-17 5-27 15,-14 0 0-15,0-3 20 16,-36-2-8-16,-12-6 24 16,-10-5-18-16,-4-12 12 15,-2-10 45-15,0-5-57 16,6 0-3-16,7-16 14 16,12-13-23-16,17-3-6 15,22-3-70-15,30-18-124 16,26 10-358-16,3 5-582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47:07.7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2408 0,'0'0'155'0,"0"0"-155"0,0 0-97 15,0 0 84-15,0 0-259 16,0 0-872-16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47:07.9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2293 0,'0'0'533'0,"0"0"-460"16,0 0 56-16,0 0-129 15,0 0-98-15,0 0-647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47:08.5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229 207 1382 0,'0'0'516'15,"0"0"-443"-15,0 0-19 16,0 0 80-16,-6-154 82 15,31 127-93-15,6 9-69 0,13 11 20 16,4 7-61 0,5 12 10-16,-6 28 9 0,-11 18-14 15,-17 12 18-15,-19 10-25 16,-5 8 5-16,-41 6 15 16,-19-4-30-16,-8-7-1 15,-4-9 7-15,3-18-6 16,11-18 14-16,12-18-15 15,15-15 1-15,11-5 31 16,14-9-32-16,11-22-22 16,0 1-2-16,19-1-9 15,17 13 17-15,10 7 1 16,7 11 15-16,0 5 3 16,2 22 9-16,-2 8 5 15,3 3 28-15,0 0-12 0,-1-8 7 16,6-5-31-16,12-12-9 15,37-13-26-15,-18 0-314 16,-12-24-805-16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47:06.7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558 132 1594 0,'0'0'240'15,"0"0"-150"-15,0 0 41 16,0 0 60-16,0 0 11 16,0 0-109-16,-73-75-23 15,52 57 9-15,-3 4-15 16,-7 0 21-16,-6 6-12 16,-4 8-42-16,-9 0 38 15,-3 23-69-15,-3 20 0 16,0 12 18-16,11 10-16 15,9 3 17-15,14-3-19 16,14-4 0-16,8-11 7 16,5-10-7-16,29-15-34 15,14-13 19-15,5-12-37 0,8 0-17 16,-1-32 3-16,0-7 7 16,-11-7 53-16,-9 1-18 15,-13 7 24-15,-5 8 0 16,-10 12 16-16,-3 13 44 15,-4 5-20-15,-2 12-14 16,5 26 77-16,1 15-63 16,-2 10-19-16,2-1 7 15,6-1-28-15,-2-11 2 16,10-10-2-16,7-12-61 16,25-17-138-16,-4-11-422 15,-6 0-408-15</inkml:trace>
  <inkml:trace contextRef="#ctx0" brushRef="#br0" timeOffset="226">1079 428 1681 0,'0'0'291'0,"0"0"-108"16,0 0-3-16,0 0 16 15,30 145-8-15,-21-112-24 16,-4 0-106-16,-5 0-10 16,0-1 2-16,0 1-50 0,-10-3-20 15,-11 1-165-15,6-12-294 16,3-6-480-16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47:12.1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1886 0,'0'0'351'15,"0"0"-212"-15,0 0 13 16,0 0 7-16,145 73-38 16,-123-26-100-16,-17 34-21 15,-5-11-255-15,0-13-449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47:11.1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310 92 1637 0,'0'0'492'15,"0"0"-366"-15,0 0-14 0,0 0 101 16,0 0 12 0,0 0-65-16,0 0-44 0,-6-92-66 15,-28 92-14-15,-10 15-15 16,-4 22-20-16,-2 16 34 16,3 6-23-16,8 7-4 15,16-3 1-15,15-8-9 16,8-10-6-16,10-9-44 15,28-14-41-15,6-12-24 16,9-10-78-16,-2 0 4 16,-7-25 59-16,-6-8-31 15,-9-7 73-15,-12 0 81 16,-10-3 7-16,-7 2 106 16,0 9 43-16,0 7 28 15,0 7 50-15,0 14-85 0,0 4-20 16,0 17-66-1,0 29-28-15,0 22 58 0,7 37-51 16,1 1-5-16,1 14 17 16,-1 3-35-16,-3-13 4 15,-1 13-16-15,-4-7 6 16,0-13-7-16,0-18 1 16,-7-19-27-16,2-21-3 15,0-20-97-15,5-18-70 16,0-12-139-16,8-25-340 15,8-8-1021-15</inkml:trace>
  <inkml:trace contextRef="#ctx0" brushRef="#br0" timeOffset="379">650 41 1839 0,'0'0'266'0,"0"0"-120"16,0 0 25-16,0 0-2 16,81 177-24-16,-57-132-72 15,7-1-64-15,6-8 10 16,1-9-19-16,8-11-24 16,0-14-49-16,2-2-74 0,0-18-54 15,-6-16 15-15,-6-9-29 16,-8-5 146-16,-11 3 39 15,-12 7 30-15,-5 11 86 16,0 14 85-16,0 13 59 16,-5 0-89-16,-7 30-87 15,1 13 96-15,3 7-20 16,3 3-21-16,5-5-29 16,0-6-80-16,0-10 0 15,22-9-36-15,5-7-117 16,23-16 50-16,-2-6-260 15,-6-16-435-15</inkml:trace>
  <inkml:trace contextRef="#ctx0" brushRef="#br0" timeOffset="773">1672 63 1713 0,'0'0'754'0,"0"0"-533"16,0 0 44-16,-152 19-27 16,108 10-119-16,4 5-21 15,10 9-66-15,7 3-22 16,13 4-4-16,10-4-6 16,0 3-1-16,19-10-43 15,15-6-38-15,7-11-24 16,7-11-90-16,-1-11-39 0,0 0 58 15,-5-14 14 1,-6-15 77-16,-7-1 70 0,-10 0 16 16,-7 8 94-16,-10 6 48 15,1 11 64-15,-3 5 15 16,0 3-118-16,0 24 16 16,0 6-35-16,-3 7-53 15,3-1-4-15,0 0-27 16,0-9-11-16,8-5 10 15,6-12-236-15,0-13-42 16,-2 0-312-16,-7-16-775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2:48.5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0 577 1393 0,'0'0'342'0,"0"0"-246"15,0 0-2-15,0 0 103 0,0 0-36 16,0 0-68-16,103-83-55 16,-47 53-15-16,2-10-4 15,4-6-18-15,-6-2-2 16,-10-4 2-16,-7 2-1 15,-16 2 21-15,-12 6 22 16,-11 4 25-16,0 5 7 16,-5 11-23-16,-15 0 52 15,-4 9-1-15,-2 5-55 16,-1 8 6-16,1 0-34 0,1 35-19 16,6 18 17-1,4 17-18-15,4 18 0 0,6 7-9 16,5 3 9-1,0-2 1-15,0-12-1 0,0-5-1 16,0-14 0-16,0-15-31 16,0-14 17-16,0-14-7 15,0-12 22-15,0-10 9 16,0 0-9-16,0-12 0 16,-6-15 0-16,6-12-23 15,0-6 22-15,6-5-6 16,18 0 7-16,10 5 0 15,5-1 0-15,9 14 0 16,-3 9-2-16,-1 12-5 16,-5 11-4-16,-13 0-10 0,-10 18 3 15,-13 14 17-15,-3 2-15 16,-3 0 16-16,-25 0 11 16,-3-9-3-16,1-7-9 15,2-6 2-15,3-12-1 16,2 0 2-16,10 0 5 15,4 0-2-15,6-7 5 16,3 4-4-16,0 3-12 16,0 0-7-16,8 5-2 15,15 16 14-15,2 6-18 16,3-2 19-16,2 2-6 16,4-4-1-16,-3-7-25 15,2-5-23-15,1-11 7 0,2 0-7 16,6-11-34-16,-1-20-12 15,4-9 38-15,-3-7-30 16,-3-8 6-16,-6-1 23 16,-7-6 39-16,-9 1 25 15,-9-1 9-15,-8 6 47 16,0 5 58-16,0 11-29 16,-3 8 26-16,-8 9 11 15,0 7-14-15,-3 12-2 16,-3 4-29-16,-2 3-39 15,-1 26-9-15,-2 16-29 16,-1 11-1-16,6 6-7 16,4 9 8-16,7-1 0 15,3-4-11-15,3-3-14 16,0-10 1-16,3-14-72 0,8-8 14 16,0-17 22-16,0-9 11 15,6-5 0-15,0-2 34 16,8-21 15-16,3-5-6 15,3 3 6-15,3 0-5 16,-4 8 5-16,-2 11 6 16,-6 6-6-16,-5 0 13 15,-5 26 5-15,-2 3 22 16,-4 5-39-16,2-2 7 16,4-4-2-16,1-5-6 15,6-11-1-15,7-9-38 16,5-3-38-16,1-5-23 0,9-26-61 15,-5-4 29-15,-6-8 84 16,-5 7 48-16,-8 5 14 16,-9 10 121-16,-8 14 40 15,0 7 21-15,0 6-101 16,-3 31-74-16,-8 6 10 16,8 14 14-16,3 1-9 15,0-3-36-15,20-5 1 16,13-12-1-16,6-10 0 15,4-16-38-15,-2-12 22 16,-5 0 2-16,-11-23 13 16,-8-6 1-16,-17-8 18 15,0-4 61-15,-13-2-2 0,-23 5-10 16,-7 3-19 0,2 3-18-16,-1 9-23 0,6 10-7 15,13 2-82-15,23 0-151 16,0 6-443-16,0-5-1232 0</inkml:trace>
  <inkml:trace contextRef="#ctx0" brushRef="#br0" timeOffset="145">1540 507 1923 0,'0'0'598'0,"0"0"-424"16,0 0-86-16,0 0 39 15,116-159-127-15,-56 123-49 16,-7 4-676-16</inkml:trace>
  <inkml:trace contextRef="#ctx0" brushRef="#br0" timeOffset="951">2650 715 1790 0,'0'0'374'16,"0"0"-222"-16,0 0-85 15,0 0 115-15,-142-44-3 16,94 44-91-16,-3 0-32 16,5 16-19-16,7 12 18 15,8 1 24-15,14 10-41 16,14-7-17-16,3 4-21 16,6-4 0-16,22-5-1 15,6-9-28-15,5-8-29 16,2-10-21-16,4 0-68 15,-1-10-23-15,-5-22 7 0,-3-9 20 16,-5-9 55 0,-6-11 8-16,-2-5 9 0,-3-13 48 15,-6-4 14-15,-6-3 9 16,-3 2 22-16,-5 13 81 16,0 19 88-16,0 19-16 15,0 18-29-15,0 15 12 16,0 3-77-16,0 31-33 15,0 18-26-15,6 12 4 16,0 9-6-16,1 0-20 16,0 1 0-16,1-5 10 15,1-4-9-15,1-4-2 16,2-8-1-16,2-5-24 0,5-14-18 16,6-11-111-1,8-18-32-15,6-5 1 0,9-30-6 16,3-18-9-16,2-7 21 15,0-6-84-15,-9 4 66 16,-11 4 198-16,-11 15 26 16,-16 11 114-16,-6 6 48 15,-6 19 18-15,-25 2-13 16,-7 0-35-16,-4 18 32 16,1 14-68-16,4 3-4 15,4 10-2-15,13 3-16 16,9-3-27-16,11 1-41 0,0-6-31 15,17-8 5 1,14-4-6-16,7-15-47 0,4-8-25 16,3-5-64-16,-3 0-63 15,2-25-136-15,-11-3-45 16,-9 3-884-16</inkml:trace>
  <inkml:trace contextRef="#ctx0" brushRef="#br0" timeOffset="1144">3029 358 1778 0,'0'0'321'0,"0"0"-226"16,0 0 47-16,0 0 2 0,0 0-98 15,150-83-46-15,-119 81-132 16,-2 0-56-16,-4-2-32 15,-6 4-173-15,-5 0-568 0</inkml:trace>
  <inkml:trace contextRef="#ctx0" brushRef="#br0" timeOffset="1292">3336 125 565 0,'0'0'559'0,"0"0"-313"16,0 0 15-16,0 0-63 15,0 0 35-15,0 0-53 16,0 0-72-16,140-79-8 15,-123 90-70-15,-6 15-30 16,-8 8-52-16,-3 17-190 0,-20-1-93 16,-11-12-899-16</inkml:trace>
  <inkml:trace contextRef="#ctx0" brushRef="#br0" timeOffset="1467">2251 532 1974 0,'0'0'353'15,"0"0"-330"-15,0 0-23 16,156-32-5-16,-22-2-8 16,-20 5-228-16,-5 6-886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47:09.4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0 825 1410 0,'0'0'689'0,"0"0"-590"15,0 0-98-15,0 0 24 16,0 0 55-16,0 0 34 16,0 0-74-16,151-50-16 15,-82 7 6-15,6-12-30 16,-5-4-6-16,-5-8 4 16,-18-3-9-16,-16 3 0 15,-17 1 5-15,-14 6 6 16,0 10 21-16,-17 12-13 15,-14 13 52-15,0 18 34 16,-5 7 0-16,-3 28-23 0,0 26-69 16,3 21 11-1,5 16 50-15,6 7-62 0,8 2 5 16,6-4 3-16,8-8-7 16,3-8 5-16,0-12-7 15,0-13 0-15,0-17 9 16,0-13-9-16,0-15-1 15,0-10 1-15,0-3 1 16,0-25 19-16,0-14-20 16,0-6 0-16,22-4-2 15,7 2-4-15,9 7-7 16,13 13-2-16,2 12-4 16,8 10 18-16,-2 8-15 15,-6 0 16-15,-9 23-12 16,-13 7 12-16,-16 4-10 15,-15-3 10-15,0 2 11 16,-31-5 33-16,-12-6-44 0,-10-6 10 16,-3-10 43-16,3-6-32 15,4 0 12-15,6-4 10 16,10-9-19-16,11 3 37 16,11 3-44-16,11 5-5 15,0 2-12-15,3 0-3 16,24 12 3-16,12 12-1 15,6 4 2-15,11 1-14 16,5-4-20-16,34-8-124 16,-17-8-169-16,-8-3-523 0</inkml:trace>
  <inkml:trace contextRef="#ctx0" brushRef="#br0" timeOffset="377">952 936 1847 0,'0'0'279'16,"0"0"-198"-16,0 0-74 16,0 0 57-16,0 0 27 15,155 39-70-15,-98-39 6 0,-1 0-5 16,-12-11-21-1,-11-10 24-15,-13-4-19 0,-18-2 5 16,-2-3 53-16,-17-3-29 16,-19-3 41-16,-10 9 30 15,-8 5-33-15,-5 15 23 16,1 7-15-16,2 3-1 16,8 33 1-16,16 12-70 15,11 9 13-15,21 4-7 16,0-4-16-16,34-1-2 15,21-12 1-15,22-10-46 16,12-14-99-16,47-20-307 16,-18 0-24-16,-21-20-221 0</inkml:trace>
  <inkml:trace contextRef="#ctx0" brushRef="#br0" timeOffset="598">1799 393 1798 0,'0'0'522'16,"0"0"-432"-16,0 0 27 15,-31 134 138-15,23-65-68 16,-1 8-53-16,7 0-35 16,-1-2-91-16,3-4-7 15,0-11-1-15,0-10-33 16,0-13-60-16,3-9-177 0,6-12-104 15,-7-9-251-15</inkml:trace>
  <inkml:trace contextRef="#ctx0" brushRef="#br0" timeOffset="754">1758 736 1659 0,'0'0'255'15,"0"0"-162"-15,0 0-93 16,167-8 1-16,-102 8-1 16,-16 0-49-16,-13 0-252 0</inkml:trace>
  <inkml:trace contextRef="#ctx0" brushRef="#br0" timeOffset="1075">829 454 1894 0,'0'0'350'0,"0"0"-269"16,0 0 22-16,0 0 27 15,159-151-24-15,-106 131-86 16,-4 10-3-16,-4 7-12 0,-6 3-5 15,-5 0-94 1,-3 13-95-16,-4 0-143 0,-1-1 89 16,-7-5-75-16,-2-3 97 15,-9-4 221-15,-5-4 61 16,0-20 208-16,0-8 7 16,7-13 21-16,14 1-68 15,37-24-229-15,-3 13-44 16,-5 8-328-16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47:13.3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99 1622 0,'0'0'288'0,"0"0"-206"16,0 0-68-16,0 0 177 16,8 134-4-16,1-59-48 0,-2 15-41 15,3 7-48 1,-5 1 23-16,0-2-36 0,1-13-13 15,0-15-6-15,-4-18-18 16,5-15-2-16,-2-21-4 16,-3-10-34-16,4-4-8 15,0-25-7-15,-1-26 4 16,-2-21-11-16,-3-19-51 16,0-9 77-16,0-11-2 15,-5 1-39-15,-10 7 47 16,10 13 30-16,5 20 15 15,0 18 61-15,5 20-38 0,20 12-13 16,6 9 17 0,5 10 13-16,6 1 7 0,6 0-14 15,5 0 9-15,2 1 25 16,1 10-63-16,3-6-13 16,-5 0-6-16,1-2-15 15,6-3-85-15,-11-5-218 16,-22-8-416-16</inkml:trace>
  <inkml:trace contextRef="#ctx0" brushRef="#br0" timeOffset="229">36 474 1883 0,'0'0'286'0,"0"0"-212"16,0 0-58-16,0 0 178 16,0 0-44-16,0 0-44 15,201 21-30-15,-126-21-66 16,4 0-10-16,20 0-18 16,-20 0-240-16,-20 0-434 0</inkml:trace>
  <inkml:trace contextRef="#ctx0" brushRef="#br0" timeOffset="451">72 953 2111 0,'0'0'524'16,"0"0"-505"-16,0 0-7 15,0 0 49-15,0 0 51 16,157 0-15-16,-82 0-73 16,3 0-13-16,6 3-11 15,30-3-47-15,-19 0-299 16,-14 0-723-16</inkml:trace>
  <inkml:trace contextRef="#ctx0" brushRef="#br0" timeOffset="672">1395 554 2306 0,'0'0'346'0,"0"0"-293"16,0 0-39-16,179 0 26 15,-104 0-12-15,5 0-28 16,30-3-123-16,-25 1-426 0,-20 2-512 16</inkml:trace>
  <inkml:trace contextRef="#ctx0" brushRef="#br0" timeOffset="870">1333 1107 2624 0,'0'0'466'15,"0"0"-440"-15,0 0-14 16,0 0 43-16,159 4-23 16,-70-4-32-16,65-25-11 15,-20 0-337-15,-14-3-593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47:17.6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512 529 1249 0,'0'0'499'15,"0"0"-408"-15,0 0-68 16,0 0 80-16,0 0 93 0,0 0-67 16,-29-76-27-16,16 59-51 15,-4-1-4-15,-9 0 42 16,-3 6-43-16,-8 2-8 15,-8 10-24-15,-5 0-13 16,-3 10 38-16,0 20-39 16,3 13 0-16,8 7 19 15,8 5-18-15,12 4 18 16,10-2-19-16,12 0 6 16,0-1 9-16,15-8-15 15,18-12 0-15,9-8-23 16,15-12 16-16,1-16-34 15,5 0-33-15,-1-25 4 16,-6-12 40-16,-8-10-31 0,-12 0 58 16,-11 5 3-16,-8 5 1 15,-12 8 68 1,-5 13 20-16,0 9 9 0,0 7 23 16,0 0-91-16,0 18-30 15,-3 17 24-15,1 6-18 16,2 4-12-16,0 0-7 15,22-4-96-15,40-12-99 16,-7-12-382-16,-4-11-1229 0</inkml:trace>
  <inkml:trace contextRef="#ctx0" brushRef="#br0" timeOffset="249">900 640 1980 0,'0'0'376'0,"0"0"-269"15,0 0 4-15,0 0 71 16,0 0 12-16,0 0-153 16,164 21-25-16,-100-15 28 15,3-1-43-15,0-2-2 16,1-1-4-16,-10-2-108 15,-5 0-26-15,-7 0-157 16,-12 0-276-16,-17 0-351 0</inkml:trace>
  <inkml:trace contextRef="#ctx0" brushRef="#br0" timeOffset="486">1187 358 1633 0,'0'0'689'0,"0"0"-600"16,0 0-43-16,0 0 140 15,-17 149 2-15,17-97-11 16,0 5-122-16,0 4-31 16,0 1 26-16,3-1-49 0,-3 0 1 15,3-4-2-15,2-7-86 16,14-5-102-16,2-15-312 15,-2-16-209-15</inkml:trace>
  <inkml:trace contextRef="#ctx0" brushRef="#br0" timeOffset="1014">1755 59 1967 0,'0'0'477'15,"0"0"-344"-15,0 0-107 0,0 0 109 16,0 0 62-16,0 0-82 16,0 168-31-16,0-87-40 15,0 4-31-15,0 3 46 16,0-5-59-16,0-6 0 15,7-3 10-15,-2-14-8 16,-2-8-4-16,-1-11-10 16,-2-14 12-16,4-12-10 15,-4-10 10-15,0-5 0 16,3-8-5-16,-1-24 5 16,9-11-16-16,3-7-5 15,5-2 21-15,7 4-32 0,4 6 16 16,3 11-28-16,1 10 37 15,5 11-8-15,4 10 3 16,-2 0 1-16,3 10 11 16,1 16-3-16,-8 1 3 15,-9 4 0-15,-15 1 17 16,-13 3-16-16,0 6 28 16,-30-5-28-16,-12 5 7 15,-9-8 16-15,2-8-24 16,1-8 0-16,7-9 27 15,4-8-20-15,6 0-14 16,14-17-17-16,17-38-169 16,0 1-329-16,17-1-730 0</inkml:trace>
  <inkml:trace contextRef="#ctx0" brushRef="#br0" timeOffset="1404">2496 0 2210 0,'0'0'358'0,"0"0"-271"16,0 0-80-16,0 0 87 15,0 0-43-15,203 72-11 16,-117-48 12-16,21-2-44 15,4 2-2-15,7-3 25 0,-7-7-31 16,-11 4 26-16,-19-1-26 16,-23 4 0-16,-24-2 0 15,-20 10 13-15,-14-2 14 16,-14 8 27-16,-30 8-8 16,-15 5 44-16,-11 4-79 15,-11 8-4-15,-5 5 55 16,-6 1-62-16,3 1 20 15,4-4-20-15,13-8 0 16,11-4 13-16,18-11-13 0,19-13-99 16,24-12-113-1,5-8-402-15,26-7-322 0</inkml:trace>
  <inkml:trace contextRef="#ctx0" brushRef="#br0" timeOffset="1642">3461 777 2029 0,'0'0'464'16,"0"0"-404"-16,0 0 188 16,0 0-5-16,-142 155-94 15,69-96-24-15,-13 6-100 16,-10 5 0-16,-4-5-25 15,8-7-1-15,13-10-11 0,24-13-91 16,30-18-162-16,16-12-333 16,9-5-797-16</inkml:trace>
  <inkml:trace contextRef="#ctx0" brushRef="#br0" timeOffset="2417">4587 318 1169 0,'0'0'648'15,"0"0"-521"-15,0 0 110 16,0 0 39-16,0 0-64 16,0 0-9-16,0-154-120 15,-8 122-6-15,-11 2-18 16,-3 0-29-16,-9 4 48 15,-5 7-67-15,-10 8 4 16,0 9 42-16,-10 2-51 0,-4 15 13 16,2 19-19-16,3 10 1 15,4 10 22-15,15-1-23 16,11 8 0-16,14-2 15 16,11-5-15-16,0-1 0 15,26-10-1-15,15-11-45 16,9-10 44-16,9-11-94 15,5-11-51-15,-3 0-4 16,-3-13-5-16,-5-14 25 16,-7-6 17-16,-10-2 52 15,-9-2 46-15,-10 1 32 16,-5 4 17-16,-7 4 126 0,-5 6-37 16,0 1 66-1,0 11-37-15,0 2-41 0,0 8 23 16,0 0-99-16,0 5-32 15,0 29 54-15,0 8-55 16,0 10 8-16,0 11-7 16,9 5 4-16,4 5 31 15,4 7-35-15,6 0-2 16,-6 1 87-16,-4-3-78 16,-11-8 0-16,-2-10-4 15,-22-7-4-15,-24-8 46 16,-16-8-47-16,-8-6 0 15,-5-10 70-15,-3-12-68 16,6-9 10-16,4 0-12 0,10-6 1 16,10-13-10-16,9-4-21 15,17-12-96-15,13 8-50 16,4-1-651-16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47:23.0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104 237 1719 0,'0'0'558'16,"0"0"-415"-16,0 0 27 0,0 0 25 15,0 0-77-15,0 0-39 16,-17 105-17-16,17-24 29 16,0 15 23-16,0 9-75 15,-3 3-2-15,-4-5-16 16,-3-5-9-16,3-13 10 15,-2-12-16-15,3-15-6 16,1-16 12-16,1-14-12 16,4-16-2-16,0-6 1 15,0-6 1-15,0-6 13 16,0-24-13-16,17-20 1 16,3-12-16-16,3-18 3 15,-4-29-18-15,-8-33 9 0,-7-29 1 16,-4 9 19-1,0 35-10-15,-4 41 11 0,-1 34 1 16,-1 2 13-16,4 6-14 16,-2 10 29-16,4 12-5 15,0 13 14-15,0 8-38 16,0 1 0-16,9 0 14 16,16 0-14-16,11 3-6 15,9 8 6-15,8 4 0 16,5-3 10-16,3 2-10 15,4-5 0-15,2-4 11 16,1-1-11-16,-5-4-10 0,-1 0 10 16,-6 0 0-16,-7 0-1 15,-1 0-6-15,-9 0-34 16,-8-4 13-16,-7-1-135 16,-17 3-171-16,-7 2-291 15,0 0-433-15</inkml:trace>
  <inkml:trace contextRef="#ctx0" brushRef="#br0" timeOffset="282">0 744 1940 0,'0'0'377'16,"0"0"-241"-16,0 0-96 16,0 0 84-16,0 0 37 15,0 0-14-15,0 0 1 16,171 3-82-16,-108-11-6 16,2-4 2-16,2-3-28 15,-1 0-11-15,-1 2-23 16,19 0-119-16,-14 6-213 15,-14 1-605-15</inkml:trace>
  <inkml:trace contextRef="#ctx0" brushRef="#br0" timeOffset="537">1527 616 2223 0,'0'0'347'16,"0"0"-262"-16,0 0 54 16,0 0 24-16,189-2-35 15,-133-5-89-15,6 2-38 16,-1 5-1-16,11 0-57 0,-13 0-249 15,-19 9-333-15</inkml:trace>
  <inkml:trace contextRef="#ctx0" brushRef="#br0" timeOffset="752">1487 1209 2472 0,'0'0'568'16,"0"0"-517"-16,0 0 36 15,0 0 25-15,0 0-6 0,0 0-32 16,198 5-56-16,-125-18-18 16,47-5-63-16,-16 4-163 15,-12 1-576-15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47:25.4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605 420 1579 0,'0'0'229'0,"0"0"-174"15,0 0 40-15,0 0 74 16,0 0 11-16,0 0-79 16,-95-107-49-16,67 88 37 15,-8 4-46-15,-3 4-3 16,-5 8 33-16,-7 3-55 16,1 3 12-16,-6 34-28 15,3 13-2-15,0 13 35 0,12 10-35 16,7 1 0-1,17-1 35-15,15-7-34 0,2-11 4 16,19-12-5-16,23-13 0 16,16-17-12-16,9-13-46 15,6-4-26-15,2-30 38 16,-6-14-29-16,-6-4 50 16,-17-4 0-16,-10 3 25 15,-12 11 21-15,-11 11 23 16,-9 19 40-16,-4 12 41 15,0 2-88-15,0 33-17 16,0 11-7-16,0 9 2 16,0 3 16-16,0-3-31 0,10-5-40 15,18-10-84-15,19-10-170 16,-7-12-236-16,-8-13-595 0</inkml:trace>
  <inkml:trace contextRef="#ctx0" brushRef="#br0" timeOffset="182">856 626 1684 0,'0'0'502'0,"0"0"-458"16,0 0 101-16,0 0 50 16,0 0-85-16,173 0-29 0,-103 0-81 15,3 0 4 1,2 0-17-16,9 0-150 0,-23 0-365 15,-20-2-698-15</inkml:trace>
  <inkml:trace contextRef="#ctx0" brushRef="#br0" timeOffset="401">1029 302 1881 0,'0'0'389'16,"0"0"-251"-16,0 0 16 0,0 158 54 16,8-85-23-1,1 5-112-15,-4-1-34 0,1-4-39 16,0-2-10-16,2-5-12 16,18-3-180-16,-4-19-123 15,2-16-276-15</inkml:trace>
  <inkml:trace contextRef="#ctx0" brushRef="#br0" timeOffset="900">1623 0 2136 0,'0'0'393'0,"0"0"-267"16,0 0-60-16,0 0 114 0,6 195-11 16,0-118-115-16,2 6-21 15,1 4-27-15,1-4-4 16,2-5 14-16,2-9-16 16,-6-10 0-16,1-11 15 15,-4-8-15-15,0-13 0 16,-5-11-15-16,3-8 6 15,-3-8-17-15,4-5 20 16,1-25-39-16,3-12 36 16,9-2-16-16,5-6 23 0,6 8-29 15,6 5-7 1,2 15 37-16,3 10-31 0,0 12 32 16,3 0-16-16,-3 23 34 15,-5 9-18-15,-10 6 10 16,-9 4-9-16,-15 1 48 15,0-3-48-15,-20 1 10 16,-19-9 44-16,-6-5-47 16,-5-6 7-16,-1-14-2 15,2-7-13-15,4 0 36 16,3-10-36-16,9-18-12 16,16-4-30-16,17-21-163 15,9 8-309-15,18 2-492 0</inkml:trace>
  <inkml:trace contextRef="#ctx0" brushRef="#br0" timeOffset="1079">2560 470 2076 0,'0'0'383'0,"0"0"-256"16,0 0 64-16,186 0-87 15,-117 0-85-15,34 0-19 16,-17 0-228-16,-13 0-452 0</inkml:trace>
  <inkml:trace contextRef="#ctx0" brushRef="#br0" timeOffset="1279">2516 848 2431 0,'0'0'522'0,"0"0"-431"15,0 0-81-15,0 0 106 16,0 0-28-16,184 0-88 16,-105-2-3-16,38-6-157 15,-23 0-376-15,-12 2-726 0</inkml:trace>
  <inkml:trace contextRef="#ctx0" brushRef="#br0" timeOffset="1653">3601 723 2383 0,'0'0'275'0,"0"0"-275"16,0 0 0-16,0 0 43 16,0 0 42-16,179-103-72 15,-126 61-13-15,-3-3 6 0,-5-4-6 16,-8-4-6 0,-8 5 5-16,-5 2 1 0,-11 9 127 15,-2 9 0-15,-8 10-12 16,-3 10-4-16,0 8-60 15,0 6-6-15,0 29-35 16,0 15-2-16,-3 13 40 16,-2 2-30-16,3 3-11 15,2-5-1-15,0-6-6 16,0-6 0-16,0-6-39 16,2-8-53-16,23 1-128 15,-3-10-379-15,4-10-201 0</inkml:trace>
  <inkml:trace contextRef="#ctx0" brushRef="#br0" timeOffset="2033">4670 123 2359 0,'0'0'463'0,"0"0"-358"16,0 0 127-16,0 0-75 16,-159 109-57-16,115-41-16 15,5 9-72-15,8 4 29 16,11 4-16-16,11-4-24 16,9-4 30-16,7-3-31 0,29-4 0 15,17-11 0 1,13-6-21-16,16-17-1 0,7-18-20 15,3-18 4 1,-5-6 28-16,-12-36-34 0,-20-14 31 16,-16-13 7-16,-19-15 0 15,-20-6 6-15,-3-11 24 16,-38 3-11-16,-18 5 16 16,-5 18-29-16,-1 17-2 15,7 21-43-15,16 14-426 16,14 10-720-16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47:52.9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 2642 0,'0'0'367'0,"0"0"-289"16,0 0-30-16,0 0 103 16,0 0-18-16,0 0-73 15,0 0-42-15,164-10 12 16,-104 10-18-16,3 0 6 16,10 0-1-16,-1 0-17 15,1 0 0-15,-9 0-1 16,-5 0-41-16,-14 0-31 15,-15 0-125-15,-13 0-257 16,-11 0-241-16,-6 0-696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47:53.1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 2275 0,'0'0'556'0,"0"0"-510"15,0 0 23-15,0 0 155 16,0 0-35-16,0 0-66 16,173 0-102-16,-114 0 7 15,2 0-11-15,4 0-17 16,12 0-16-16,49 0-134 15,-20 0-321-15,-8-6-368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47:47.5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232 508 1577 0,'0'0'325'16,"0"0"-136"-16,0 0 52 15,0 0 17-15,0 0-4 0,0 0-148 16,-8-2-61-16,8 10 37 16,0 20-40-16,0 14 40 15,0 16-19-15,0 12-24 16,0 8 42-16,0 5-53 16,0 0-7-16,-9-2 17 15,-1-11-29-15,1-8-1 16,1-10-8-16,5-7 0 15,1-13 15-15,-2-9-15 16,4-7-9-16,0-5 1 16,0-4-62-16,0-7-71 15,4 0-190-15,9-2-240 0,1-16-37 16</inkml:trace>
  <inkml:trace contextRef="#ctx0" brushRef="#br0" timeOffset="453">7 642 1707 0,'0'0'356'16,"0"0"-111"-16,0 0-27 15,0 0 7-15,0 0-60 16,-15-137-93-16,40 106 19 15,4 1-40-15,2 2-3 16,5 6 17-16,0 4-55 0,5 6 16 16,5 7-14-16,0-1-12 15,2 6 21-15,5 0-20 16,-2 3-1-16,-5 15 7 16,2 4-6-16,-4 8-2 15,-1 3 1-15,-9 2 0 16,-7 0 6-16,-8 0-6 15,-10 0 0-15,-9 0-15 16,0 3 8-16,-19 0 6 16,-15-6 1-16,-5-1 0 15,-6-3 15-15,-3-8-9 16,2-3-1-16,-5-6 14 16,3-7-12-16,4-4-8 0,8 0 1 15,5 0 0-15,9 0-15 16,17 0-34-16,5-7-130 15,27-1-323-15,4-2-250 0</inkml:trace>
  <inkml:trace contextRef="#ctx0" brushRef="#br0" timeOffset="946">1443 248 1692 0,'0'0'283'0,"0"0"-72"16,0 0 32-16,0 0-14 0,0 0-92 16,0 0-89-1,0 0 31-15,-162 73 9 0,126-20-13 16,0 9 6-16,0 10-44 15,0 9 17-15,-1 6-13 16,6 2-17-16,7 5 28 16,0 3-25-16,11-1 0 15,4-3 25-15,7-6-52 16,2-6 6-16,0-10-6 16,9-9 0-16,13-9 7 15,2-6-7-15,7-6-48 16,8-9-16-16,36-7-225 15,-5-10-46-15,-8-9-459 0</inkml:trace>
  <inkml:trace contextRef="#ctx0" brushRef="#br0" timeOffset="1690">1987 539 1704 0,'0'0'567'0,"0"0"-456"16,0 0-83-16,0 0 151 16,0 0 22-16,0 0-123 15,0 0 1-15,-11 146-4 16,11-60 29-16,0 10 1 16,0 11-19-16,0-2-21 15,0-2 19-15,0-8-73 16,0-12 13-16,0-17-5 0,0-16-13 15,0-16-3 1,0-16-3-16,0-10 0 0,0-8 19 16,0 0-12-16,0-15-13 15,0-20 6-15,0-14-16 16,0-15 14-16,3-9-35 16,-3-13 10-16,0-9 27 15,0-10-54-15,0-6 9 16,0 4 15-16,-12 5-6 15,5 20 30-15,-2 14-3 16,3 16 9-16,1 12 70 16,5 9-55-16,0 8 15 15,0 8 15-15,0 3-27 16,8 2 9-16,18 2-27 16,4 3 1-16,6 3 36 15,7 2-37-15,1 0 0 0,9 0 15 16,0 0-15-16,5 0 15 15,4 0-15-15,1 0 1 16,5 0 8-16,-1 0-9 16,-3 0 0-16,-5 0-1 15,-10 0 2-15,-6-5-2 16,-9-1-6-16,-10 5-2 16,-7-5-6-16,-5 4-15 15,-7 0-31-15,-3-1-14 16,-2 0-136-16,0 1-358 15,0-4-136-15</inkml:trace>
  <inkml:trace contextRef="#ctx0" brushRef="#br0" timeOffset="2170">2006 871 1523 0,'0'0'345'0,"0"0"-213"16,0 0 132-16,0 0 60 16,0 0-98-16,0 0-78 15,0 0-33-15,-32 0-23 16,32 0 7-16,10 0-92 16,16 0 19-16,6 0 27 15,9 0-27-15,5 0 5 16,5 0-14-16,4 0-11 15,7-5 52-15,4 3-50 16,-1-2-2-16,0 4 22 16,-9 0-27-16,-12 0 2 15,-11 0-3-15,-11 0 0 0,-10 0 1 16,-10 0-1-16,-2 0-22 16,0 0-5-16,-7 0-111 15,-10 0-415-15,0-7-547 0</inkml:trace>
  <inkml:trace contextRef="#ctx0" brushRef="#br0" timeOffset="3110">3408 260 1164 0,'0'0'592'0,"0"0"-468"15,0 0 74-15,0 0 117 0,0 0-75 16,0 0-29 0,0 0-102-16,-9-67-49 0,9 91 22 15,0 24 5-15,0 22-15 16,2 19 23-16,-2 14-51 15,0 25 20-15,-2 29-37 16,-20 22 5-16,2-14 46 16,6-28-60-16,2-45-3 15,7-24 40-15,0 2-35 16,-4-2 10-16,1-5-30 16,-1-15 1-16,1-17 34 15,3-12-35-15,1-9 0 16,4-5-2-16,0-5 11 15,0 0-18-15,0-7-21 16,0-18-58-16,0-13 4 0,38-31-141 16,-2 7-310-1,-3 6-345-15</inkml:trace>
  <inkml:trace contextRef="#ctx0" brushRef="#br0" timeOffset="3813">4010 479 1637 0,'0'0'329'15,"0"0"-115"-15,0 0 14 16,0 0 14-16,0 0 15 16,0 0-157-16,0 0-22 15,-6 131 43-15,6-59-49 16,-2 14-5-16,-5 6-20 15,7 4-29-15,0 0 54 16,0-8-56-16,0-10-15 16,0-14 42-16,0-13-43 0,0-16 0 15,0-12 0-15,0-14 0 16,0-6 20-16,0-3-20 16,0-9 0-16,4-22-8 15,-1-13 8-15,-1-17-7 16,4-15-13-16,-4-6 2 15,-2-14 6-15,0-7-7 16,0-8 5-16,0 1-5 16,-8 1 19-16,-3 17-1 15,3 17-8-15,3 19 9 16,5 21 45-16,0 13-45 16,0 9 0-16,0 8 32 15,22 3-32-15,12 2 21 0,2 0-13 16,8 0-7-1,6 0 51-15,1 0-52 0,7 2 0 16,0 5 28-16,4-5-28 16,2 2 0-16,0-3-2 15,-3-1 2-15,-5 0 15 16,-8 0-15-16,-9 0-28 16,-8-1 20-16,-9-5-46 15,-11 4-16-15,-3 2-105 16,-8 0-171-16,0 0-190 15,0 0-294-15</inkml:trace>
  <inkml:trace contextRef="#ctx0" brushRef="#br0" timeOffset="4131">4089 742 985 0,'0'0'942'16,"0"0"-744"-16,0 0-79 16,0 0 97-16,0 0 11 15,0 0-68-15,0 0-93 16,-65 48 46-16,82-42 18 16,7-5-67-16,7 3 9 15,6-4-33-15,4 0-11 16,7 0 40-16,2 0-67 0,6 0 5 15,0-4 9-15,2 3-15 16,-1-1 0-16,-5 2-46 16,-4 0-63-16,-7 0-74 15,-1 0-182-15,-13 0-203 16,-10 7-55-16</inkml:trace>
  <inkml:trace contextRef="#ctx0" brushRef="#br0" timeOffset="4468">3932 1428 1692 0,'0'0'287'0,"0"0"-149"15,0 0 83-15,0 0 24 16,0 0-55-16,0 0-99 16,0 0 42-16,94 40-39 15,-35-40-10-15,3-2 0 16,8-11-63-16,2 0 37 0,1 4-22 16,-1-1-24-1,-2 2 18-15,-7 0-30 0,-6 6 0 16,-13-1-1-16,-7 3-90 15,-6 0-86 1,-2-2-145-16,-5-2-294 0,-10-1-204 0</inkml:trace>
  <inkml:trace contextRef="#ctx0" brushRef="#br0" timeOffset="5030">5123 0 1807 0,'0'0'483'16,"0"0"-351"-16,0 0 70 15,0 0 62-15,0 0-104 16,0 0-78-16,0 0 8 0,48 92-31 15,-15-38-13-15,3 10 11 16,3 12-45-16,0 7 12 16,6 5 30-16,2 2-53 15,-2 3 32-15,-3 0-15 16,-6 4-11-16,-5 2 24 16,-6 2-30-16,-9 1 11 15,-12-4 12-15,-4-6-22 16,-17-4-2-16,-25-10 0 15,-11-10 0-15,-6-7 7 16,4-13-7-16,2-8 0 16,11-10-1-16,9-10-10 15,9-8-5-15,9-7-13 16,6-5-19-16,9 0-13 0,9-26-174 16,23-8-450-16,2-9-1326 15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47:53.8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14 145 1943 0,'0'0'300'0,"0"0"-223"16,0 0 114 0,0 0 58-16,0 0-107 0,0 0-108 15,0 0 34-15,24-120-22 16,2 107 2-16,1 6-3 16,2 4-14-16,2 3 7 15,-4 0-13-15,4 0-8 16,-2 3 37-16,0 11-53 15,-3 7 15-15,-1 4 18 16,-3 5-17-16,-3 5-2 16,-2 5 0-16,-5 3-3 15,-5 5 43-15,0-1-53 16,-7-1 7-16,0-3 16 16,0-4-14-16,-3-4 10 15,-23 0-14-15,-1 2-5 0,-6-8 20 16,-4-4-22-16,4-2 0 15,-4-3 9-15,1-3-9 16,0 3 5-16,2-2-5 16,6-1 0-16,3-1-14 15,6-1-5-15,2 0-28 16,8 0-43-16,9 3-121 16,0-1-291-16,6-7-302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47:54.2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 0 1739 0,'0'0'574'0,"0"0"-425"0,0 0 161 15,0 0-26 1,0 0-133-16,0 0-62 0,0 0-42 15,-3 0 19-15,3 3-45 16,0 2-15-16,0 2 60 16,8 3-58-16,0 3 8 15,1-1 26-15,-1 3-19 16,1 0 10-16,-4-1-32 16,0-3-1-16,2-3 27 15,-2-3-27-15,-3-5 0 16,1 0-12-16,6-5-11 15,-4-17-89-15,-5 0-484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2:50.29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195 175 2049 0,'0'0'531'0,"0"0"-476"16,0 0-36-16,0 0 272 0,0 0-117 15,0 0-116 1,0 0-26-16,-22 155-19 0,22-72 25 16,0-5-28-16,0 0-10 15,0-8 6-15,0-4-6 16,8-16-109-16,4-12-95 15,-4-14-344-15,-2-14-416 0</inkml:trace>
  <inkml:trace contextRef="#ctx0" brushRef="#br0" timeOffset="256">0 528 1780 0,'0'0'354'0,"0"0"-236"16,0 0 42-16,0 0 17 16,186-19-67-16,-133 19-57 15,-5 0-1-15,-9 0 9 16,-8 27 15-16,-9 1-23 16,-8 12-29-16,-2 1 21 15,-9-2-45-15,-1-1 0 16,-2-5-1-16,0-6-74 15,0-9-174-15,0-8-444 16,0-10-1182-16</inkml:trace>
  <inkml:trace contextRef="#ctx0" brushRef="#br0" timeOffset="442">382 458 1423 0,'0'0'1012'0,"0"0"-870"16,0 0-87-16,0 0 12 16,0 0-7-16,0 0-60 15,0 0-136-15,70-12-122 16,-42 12-100-16,-6 0-255 16,-5 12-755-16</inkml:trace>
  <inkml:trace contextRef="#ctx0" brushRef="#br0" timeOffset="1160">577 672 1051 0,'7'26'262'0,"-2"3"-33"16,3 5 7-16,-2-8-53 16,-1-3-48-16,0-16-57 15,-5-4 18-15,0-3 60 16,0 0 25-16,0-25-103 16,3-6-59-16,1-6-4 15,4-6 7-15,3 2-21 16,6 0 14-16,5 3-10 15,3 10-4-15,3 6 41 16,-3 12-18-16,1 10 30 16,-4 0 28-16,0 16-3 15,-3 13-1-15,0 9-47 0,5-4-11 16,0 4 20 0,1-5-23-16,-2-3-17 0,-3-5 2 15,-7-10-2-15,-4 0-17 16,-2-10-52-16,2-5-12 15,3 0 44-15,1-12-5 16,4-13-3-16,2-11-4 16,5-9 4-16,3-10 14 15,4-7-39-15,5-10-26 16,5-1 32-16,2-1-9 16,-7 3 64-16,-3 9 9 15,-10 9 57-15,-13 13 64 16,-10 11 5-16,0 18 36 0,-7 8 22 15,-19 3-91 1,-1 20-48-16,-4 19-5 0,-1 10-13 16,5 9 22-16,5 8-36 15,5-2-12-15,8 4 13 16,7 0-14-16,2-7 0 16,0-4 0-16,0-12-10 15,5-7 1-15,4-8-27 16,5-13-9-16,3-11 11 15,8-6-19-15,8 0 40 16,6-20 11-16,3 0 2 16,0-3-12-16,-5 11 24 15,-4 9-10-15,-3 3 58 16,-4 8-29-16,-4 22 14 0,-5-1-3 16,-6 14-21-16,0-8 6 15,-2 1-27-15,-2-6 1 16,3-13-2-16,-3-7-7 15,1-10-41-15,1 0-33 16,-1-32-56-16,1-8-376 16,-9-3-859-16</inkml:trace>
  <inkml:trace contextRef="#ctx0" brushRef="#br0" timeOffset="1323">600 302 2718 0,'0'0'303'15,"0"0"-303"-15,0 0-179 16,211-170 104-16,-107 104-214 16,-10 0-1518-16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48:22.2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17 1403 0,'0'0'274'15,"0"0"-168"-15,0 0 4 16,0 0 33-16,0 0 53 0,175-10-67 15,-130 10-64-15,3-3 14 16,-1 3-52-16,0 0-27 16,-3 0 32-16,-1 0-32 15,-4 0 0-15,-3 0-54 16,6 3-100-16,-9 7-100 16,-11-3-322-16</inkml:trace>
  <inkml:trace contextRef="#ctx0" brushRef="#br0" timeOffset="372">44 334 508 0,'0'0'1245'16,"0"0"-986"-16,0 0-140 16,0 0 85-16,0 0 29 15,0 0-102-15,0 0-59 0,-12 0-11 16,41 0 31-1,7 0 18-15,6 5-79 0,8 0 8 16,6-3 18-16,-1 3-30 16,5-5-15-16,1 2-12 15,-3-2-16-15,4 3-23 16,13-3-145-16,-10 0-472 16,-16 0-1134-16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48:23.3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75 410 1750 0,'0'0'295'0,"0"0"-159"0,0 0-8 15,0 0 108 1,0 0 25-16,0 0-154 0,0 0-54 15,-17-16-44-15,15 54 4 16,2 10 44-16,-3 8-38 16,3 8-4-16,-3 4 20 15,1 0-35-15,-1-3 11 16,1-2-11-16,-2-5 7 16,1-11 5-16,1-9-12 15,2-10 0-15,0-8 2 16,0-13-2-16,0-7-12 15,0 0 10-15,0-5 2 16,0-25-13-16,0-10-2 16,0-12-18-16,0-9 33 15,0-7-38-15,0-7 15 0,-6-3-2 16,-5 1 20-16,3 1-14 16,-1 10 16-16,9 7-2 15,0 11-8-15,0 8 13 16,17 7 0-16,11 5 9 15,6 6-8-15,2 6 35 16,5 5-36-16,1 5 0 16,3 6 9-16,-1 0 0 15,1 0-9-15,-3 13 0 16,-6 9 6-16,-5 4 12 16,-11-1-18-16,-6 3 0 15,-14 1 3-15,0 1 4 16,-9 3-5-16,-22 2-2 0,-8-2 0 15,-5-3-1 1,-4-2 1-16,-2-9 0 0,6-2-15 16,2-8 3-16,8-2-33 15,9-5-90-15,14-2-130 16,7 0-260-16,4 0-1412 0</inkml:trace>
  <inkml:trace contextRef="#ctx0" brushRef="#br0" timeOffset="369">879 169 1721 0,'0'0'355'0,"0"0"-220"15,0 0 45-15,0 0 83 16,0 0-108-16,0 0-93 16,0 0 8-16,-87 150-21 15,65-77 15-15,5 8-32 16,0 3-4-16,7 3 41 15,3-3-69-15,7-6 8 0,0-8 5 16,0-9-13-16,17-11 0 16,7-10-33-16,5-10-96 15,24-7-118-15,-5-8-233 16,-4-10-667-16</inkml:trace>
  <inkml:trace contextRef="#ctx0" brushRef="#br0" timeOffset="994">1351 421 1264 0,'0'0'702'15,"0"0"-550"-15,0 0-35 16,0 0 109-16,0 0-34 16,0 0-68-16,0 0-37 15,-14 100 2-15,14-43 0 16,0 5-52-16,0 1 9 15,0-2-17-15,0-6-20 0,0-5 22 16,0-10-31 0,0-7 0-16,0-11 11 0,0-9-11 15,0-8 0-15,0-5-1 16,0 0 2-16,0-13 1 16,0-19-2-16,5-11-27 15,0-12 27-15,-1-8-45 16,-4-10 16-16,0-2 10 15,0 0 19-15,0 4-12 16,0 9 12-16,0 12 0 16,0 12 4-16,0 9 2 15,0 15 18-15,13 4-6 0,6 2-7 16,5 3 49-16,3 0-60 16,4 3 1-16,5 2 39 15,3-2-39-15,2 2 13 16,2 0-14-16,1 0 0 15,4 0 15-15,-7 0-15 16,2 0 0-16,-11 0-12 16,0 0 5-16,-7 0-67 15,0 0-116-15,-8 0-289 16,-6 4-204-16</inkml:trace>
  <inkml:trace contextRef="#ctx0" brushRef="#br0" timeOffset="1272">1298 623 1590 0,'0'0'509'16,"0"0"-398"-16,0 0 2 15,0 0 128-15,0 0-35 16,0 0-17-16,0 0-112 16,61 32 9-16,-22-30-2 15,8-2-52-15,4 0 26 16,2 0-58-16,-4-2-10 16,13 0-77-16,-15 2-392 0,-13 0-624 15</inkml:trace>
  <inkml:trace contextRef="#ctx0" brushRef="#br0" timeOffset="2013">2293 957 1313 0,'0'0'506'0,"0"0"-398"15,0 0 59-15,0 0 77 16,0 0-51-16,0 0-68 16,0 0-51-16,-75-108-54 15,75 68 12-15,0-5-17 16,0-9-6-16,0 1 24 16,5-4-32-16,10 2 7 15,4 3 16-15,0 4-23 16,10 6 18-16,-2 3 2 15,7 12-9-15,2 6 44 16,3 8-41-16,1 10 12 16,-1 3 35-16,-3 0-38 0,0 21 21 15,-2 9-15-15,-4 8-21 16,1 10 47-16,-9 5-55 16,1 2 1-16,-6 5 19 15,-4-4-11-15,-4-1-5 16,-4-2-5-16,-2-8 1 15,-3-5 30-15,0-5-31 16,0-7 0-16,-6-3 5 16,-5-8 6-16,3-2-21 15,3-4 10-15,5-5-49 16,0 1-47-16,0-7-257 16,8 0-417-16,6 0-1170 0</inkml:trace>
  <inkml:trace contextRef="#ctx0" brushRef="#br0" timeOffset="2652">3191 362 1647 0,'0'0'288'0,"0"0"-121"16,0 0 65-16,0 0 8 15,0 0-65-15,0 0-69 16,0 0 18-16,17 150-54 15,-17-92-1-15,0 0 0 16,0-3-42-16,0-4 4 16,3-12-31-16,1-3 1 15,-2-15 14-15,1-5-15 16,-3-8-3-16,0-5 3 16,0-3 0-16,0 0 0 15,0-22-5-15,0-4-26 16,0-14 22-16,0-3-36 0,-5-10 7 15,-4-2 13-15,-3-6 9 16,4-1 15-16,-3-1-4 16,3 1 5-16,5 8 1 15,1 12 14-15,2 9-7 16,0 11 20-16,0 9 7 16,19 5 4-16,6 6-12 15,6 2-3-15,2 0 21 16,6 0-44-16,3 0 12 15,3 0-3-15,5 0-8 16,-3 0 14-16,3 0-15 16,-2 0-1-16,-6 0 3 15,-9 0-3-15,-2 0-24 16,-9 0-37-16,-5 0-83 16,-4 0-118-16,-1 5-221 0,-7 3-76 15,-5-3-1176-15</inkml:trace>
  <inkml:trace contextRef="#ctx0" brushRef="#br0" timeOffset="2956">3259 538 1709 0,'0'0'306'0,"0"0"-194"0,0 0 174 16,0 0-28-16,0 0-30 15,0 0-117-15,0 0-16 16,94 30 30-16,-51-28-86 16,-2 1-20-16,5-3 17 15,0 0-34-15,2 0-1 16,-7 0-1-16,1 0-48 15,-8 0-43-15,2 0-189 16,-8 5-286-16,-11 2-117 0</inkml:trace>
  <inkml:trace contextRef="#ctx0" brushRef="#br0" timeOffset="3314">3300 959 620 0,'0'0'1359'0,"0"0"-1137"16,0 0-88-16,0 0 171 15,0 0-17-15,0 0-152 16,0 0-87-16,-10 0 89 15,24 0-64-15,8 0-22 16,5 0 20-16,7 0-33 16,2 0 6-16,7 0-27 0,3 0-5 15,2 0 29-15,3-7-42 16,2 1 0-16,-7 5 14 16,-7-2-4-16,-8 3-10 15,-11 0-16-15,-9 0-47 16,-6 0-9-16,-5 0-211 15,0 0-378-15,0 0-512 0</inkml:trace>
  <inkml:trace contextRef="#ctx0" brushRef="#br0" timeOffset="3711">4241 0 2114 0,'0'0'490'0,"0"0"-363"16,0 0 9-16,0 0 80 0,0 0-54 16,0 0-35-16,0 0-79 15,131 125-7-15,-86-57 5 16,-1 13-5-16,1 7 44 16,-3 5-59-16,-4 5 23 15,-12-3 13-15,-13 1-61 16,-13-5 12-16,0-4-13 15,-32-11-33-15,-13-6-31 16,-39 12-113-16,11-17-281 16,1-11-618-16</inkml:trace>
  <inkml:trace contextRef="#ctx0" brushRef="#br0" timeOffset="4553">0 1582 1587 0,'0'0'383'16,"0"0"-221"-16,0 0-72 15,0 0 66-15,0 0 62 16,0 0-2-16,0 0-111 15,181 0-33-15,-102 0 14 16,13 0-9-16,8 0-17 16,37 0-21-16,39 0-18 0,55 0 30 15,28 0-50 1,16 0 19-16,-2 0 1 0,-22-3-20 16,-3-7 25-16,-8 1-26 15,-16 1 0-15,-7 3 17 16,-9 3-10-16,-3-1-7 15,-7-2 20-15,-3 0 2 16,-8-3 7-16,-14 1-19 16,-31 0-10-16,-35 1 11 15,-30 1-10-15,-16 2-2 16,4-1 2-16,-7 1-1 16,-5-2 0-16,-19 3-24 15,-20 2-24-15,-14-4 1 16,0 4-117-16,-26 0-335 15,-1 0-238-15</inkml:trace>
  <inkml:trace contextRef="#ctx0" brushRef="#br0" timeOffset="5293">1161 2136 1770 0,'0'0'344'0,"0"0"-213"16,0 0-72-16,0 0 85 16,0 0 55-16,-4 128-29 15,4-54-97-15,0 3 20 16,0 3-23-16,0 0-16 15,0-4 23-15,0-6-68 0,0-10-8 16,4-10 21-16,-1-10-12 16,-3-9-9-16,2-14-1 15,-2-3 0-15,0-13 4 16,0-1 2-16,0 0-6 16,0-7 18-16,0-23-18 15,0-13-37-15,0-15-22 16,0-9 1-16,0-13 43 15,-9-11-42-15,-4-10 17 16,-1-4 40-16,0 2-9 16,6 2 8-16,8 16-6 15,0 17 7-15,0 18 72 0,15 15-56 16,17 15 7 0,10 11 34-16,5 9-29 0,8 0 13 15,5 2-23-15,1 20-18 16,-3 5 38-16,-5 6-38 15,-8 4 0-15,-8 8 9 16,-18 1-2-16,-16 4-1 16,-3 4-6-16,-29-2 0 15,-20-4 12-15,-11-2-12 16,0-12 0-16,1-9-1 16,9-7-4-16,11-11 4 15,13-7-78-15,26 0-95 0,0-11-290 16,0-7-282-16</inkml:trace>
  <inkml:trace contextRef="#ctx0" brushRef="#br0" timeOffset="5596">2107 1903 1925 0,'0'0'506'0,"0"0"-415"15,0 0 46-15,0 0 119 16,-159 106-66-16,117-41-89 0,2 10-22 16,6 11-6-16,10 10-11 15,4-1-1-15,13-2-50 16,3-3 5-16,4-9-16 15,4-14 1-15,20-11-2 16,13-14-79-16,30-15-134 16,-9-11-366-16,-2-13-323 0</inkml:trace>
  <inkml:trace contextRef="#ctx0" brushRef="#br0" timeOffset="6068">2508 2085 2097 0,'0'0'482'16,"0"0"-392"-16,0 0 19 16,-25 182 149-16,6-94-32 15,-4 6-130-15,7-4-26 16,2-5-22-16,5-11-21 15,6-18 28-15,3-13-55 16,0-14 0-16,0-12-9 0,0-15 6 16,0-2-20-1,0-10-13-15,0-24-6 0,0-14 41 16,3-11-73-16,-1-11 4 16,-2-5 31-1,0-10-24-15,0-8-1 0,0-11 29 16,0 4 23-16,0 7-7 15,10 19 18-15,4 18 1 16,3 26 48-16,7 14-30 16,7 14 48-16,3 2-18 15,5 0-8-15,5 5 29 16,4 8-68-16,2-3 11 16,1-3 35-16,-2-1-46 15,1-2 9-15,-2-4-10 16,-4 0-50-16,-8 0 4 0,1 5-209 15,-14-3-373 1,-10 4-158-16</inkml:trace>
  <inkml:trace contextRef="#ctx0" brushRef="#br0" timeOffset="6317">2441 2393 1967 0,'0'0'395'0,"0"0"-266"16,0 0 85-16,0 0 39 15,0 0-78-15,0 0-124 0,0 0 13 16,93 8-4 0,-47-8-33-16,5 0-5 0,-1 0-22 15,-3 0 1-15,-2 0-7 16,-8 0-49-16,1 0-120 15,-7 2-362-15,-11 7-272 16</inkml:trace>
  <inkml:trace contextRef="#ctx0" brushRef="#br0" timeOffset="6555">2305 2787 1753 0,'0'0'670'16,"0"0"-547"-16,0 0-17 0,0 0 125 15,0 0-29-15,0 0-106 16,186 30-62-16,-133-30 29 16,0 0-37-16,-5-1 9 15,-4-5-33-15,-1 4-2 16,15 2-96-16,-10 0-227 15,-7 0-520-15</inkml:trace>
  <inkml:trace contextRef="#ctx0" brushRef="#br0" timeOffset="6968">3203 1930 1696 0,'0'0'389'0,"0"0"-228"15,0 0 4-15,0 0 121 16,0 0-59-16,0 0-139 15,0 0 18-15,0-6-16 16,12 6-25-16,4 20 26 16,9 10-46-16,2 12 12 0,7 11-11 15,2 13-14-15,7 7 43 16,1 8-39-16,6-2 3 16,-2 2 27-16,-9-2-48 15,-12 2 13-15,-13-5-31 16,-14-4 1-16,-7-6 3 15,-30-7-4-15,-5-7-48 16,-2-8-11-16,-12-3-98 16,13-11-150-16,7-10-680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2:41.33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394 359 1553 0,'0'0'225'16,"0"0"-127"-16,0 0 41 15,0 0 48-15,0 0 76 16,0 0-150-16,-20-2-38 16,18 2 41-16,2 0-53 15,-3 2 22-15,3 21-45 0,0 20-34 16,0 22 79-16,-2 24-56 16,-8 10-17-16,5 7 64 15,-2-4-58-15,0-4 3 16,4-19-13-16,3-11 5 15,0-11 8-15,0-11-21 16,0-11-24-16,0-11 17 16,3-8-148-16,6-16-167 15,-4 0-320-15,-2-23-82 0</inkml:trace>
  <inkml:trace contextRef="#ctx0" brushRef="#br0" timeOffset="414">0 438 202 0,'0'0'1526'0,"0"0"-1337"16,0 0-78-16,0 0 26 15,0 0 85-15,17-136-57 16,14 101-85-16,5-3 33 15,10 3-61-15,3 3 16 16,8 4 15-16,1 5-47 16,3 6 0-16,4 9-25 15,2 8-10-15,-4 0 63 0,2 22-64 16,-4 11 0 0,-8 5 9-16,-12 9-8 0,-10 4 28 15,-16 2-27-15,-15-1 4 16,0 1 43-16,-37-2-49 15,-11-5 0-15,-10-5 3 16,-3-10 5-16,4-9 10 16,11-12-9-16,7-7-2 15,8-3 11-15,14 0-18 16,9 0-67-16,8-13-114 16,3-7-297-16,22 1-176 15,3 3-1139-15</inkml:trace>
  <inkml:trace contextRef="#ctx0" brushRef="#br0" timeOffset="744">1368 134 1415 0,'0'0'763'16,"0"0"-678"-16,0 0-23 15,0 0-25-15,0 0 167 16,-134 178-49-16,106-70-72 0,9 1 34 16,2 11-69-1,6-1-23-15,8-12 53 0,3 5-71 16,0-11 4-16,14-14-11 15,13-11 0-15,7-16-3 16,5-12 3-16,9-14-164 16,19-23-109-16,-11-8-345 15,-10-3-595-15</inkml:trace>
  <inkml:trace contextRef="#ctx0" brushRef="#br0" timeOffset="1699">2158 247 1737 0,'0'0'325'0,"0"0"-208"15,0 0 45-15,0 0-21 16,0 0 17-16,-9 148-2 16,15-66-60-16,2 9 42 0,1 4-98 15,-1-5-28 1,1-7 70-16,-4-7-71 0,0-13 7 15,2-10-18-15,-7-17 0 16,2-9 15-16,-2-15-15 16,0-10 0-16,0-2 24 15,0-7-24-15,0-27-11 16,0-12-56-16,0-20-2 16,0-11 54-16,0-12-25 15,-11-10 13-15,-4-9 16 16,5-1-13-16,-2 9 14 15,7 10-5-15,5 22 15 16,0 20 25-16,10 18-23 16,22 14-2-16,4 14 42 15,14 2-29-15,6 0 24 0,11 0-28 16,3 8-3 0,-1-1 26-16,4-2-32 0,-7-5-12 15,-3 0 10-15,-10 0-105 16,-9-11-211-16,-13-7-219 15,-21 2-334-15</inkml:trace>
  <inkml:trace contextRef="#ctx0" brushRef="#br0" timeOffset="1903">2141 598 1813 0,'0'0'346'0,"0"0"-241"0,0 0-87 16,0 0 136-16,0 0 17 16,178 45-56-16,-97-45-33 15,-2 0-81-15,-2 0-2 16,7 0-3-16,-23 0-276 16,-15 0-375-16</inkml:trace>
  <inkml:trace contextRef="#ctx0" brushRef="#br0" timeOffset="2108">2185 1171 2198 0,'0'0'262'0,"0"0"-160"0,0 0-51 16,149 8 55-16,-69-8 27 15,7 0-115-15,5-4-18 16,33-13-65-16,-21 2-151 16,-15 0-354-16</inkml:trace>
  <inkml:trace contextRef="#ctx0" brushRef="#br0" timeOffset="2470">3179 0 2179 0,'0'0'314'0,"0"0"-298"15,0 0-2-15,150 76 29 16,-91-21 72-16,5 11 92 16,1 14-120-16,-7 8-53 15,-3 6 9-15,-7 2-23 16,-9 3 25-16,-8 0-14 0,-14 5-7 16,-17 4 29-16,0 0-52 15,-36 0-1-15,-15-6 0 16,-11-6-14-16,1-12-7 15,3-20-51-15,5-16-65 16,13-21-160-16,15-17-445 0</inkml:trace>
  <inkml:trace contextRef="#ctx0" brushRef="#br0" timeOffset="2711">4565 879 2340 0,'0'0'370'0,"0"0"-370"16,0 0-5-16,0 0 5 15,162 0 60-15,-103 5-33 16,5 3 0-16,3 0-27 15,17-6-106-15,-18 1-171 16,-21-3-792-16</inkml:trace>
  <inkml:trace contextRef="#ctx0" brushRef="#br0" timeOffset="2924">4412 1460 2642 0,'0'0'480'0,"0"0"-396"15,0 0-84-15,181 11 0 16,-89-11 77-16,14 0-77 16,51-18-21-16,-26-6-585 15,-20 4-1859-15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3:05.8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30 344 1646 0,'0'0'299'0,"0"0"-132"0,0 0-18 16,0 0-41-16,0 0 69 16,-24 171-12-16,26-68-53 15,9 11 2-15,-2 10-75 16,-4-20-17-16,-3 8 34 15,-2-14-55-15,0-16 10 16,0-16-11-16,0-20 0 16,0-19 16-16,0-14-16 15,-2-13 0-15,-1-3 8 16,-2-32-8-16,-1-20-36 0,3-22-4 16,0-17 40-16,3-33-24 15,0-30 24-15,0 12 0 16,0 14-6-16,0 24 7 15,0 31-2-15,15 8-5 16,16 8 6-16,5 27 0 16,13 23 0-16,13 10 0 15,6 14 25-15,7 20-25 16,2 10 20-16,-7 4-20 16,-12-2 0-16,-12 1 31 15,-22-7-31-15,-15 0 0 16,-9-2 22-16,-28 0-21 15,-25-3 11-15,-17-2-12 16,-5-7-10-16,2-8-10 0,13-9-71 16,17-9-70-16,26-18-88 15,14-14-306-15,3-6-823 0</inkml:trace>
  <inkml:trace contextRef="#ctx0" brushRef="#br0" timeOffset="249">1158 15 2099 0,'0'0'325'0,"0"0"-200"16,0 0-59-1,-170 187 160-15,103-71-27 0,2 30-76 16,9 26-32-16,17-13-61 15,20-32-21-15,16-34 15 16,3-23-24-16,8 10-19 16,26 5-71-16,50 3-214 15,-9-25-402-15,-2-28-654 0</inkml:trace>
  <inkml:trace contextRef="#ctx0" brushRef="#br0" timeOffset="647">1662 743 2343 0,'0'0'364'0,"0"0"-207"15,0 0 21-15,-142-40 47 16,89 40-139-16,2 0-54 15,5 13-7-15,7 14-17 16,13 9-16-16,9 3 7 16,17 7-10-16,0-4 4 15,24 2-101-15,17-12-48 16,12-9-47-16,8-15-33 16,-2-8 17-16,0 0-15 15,-6-21 69-15,-15-4 136 16,-13 1 29-16,-8 5 59 0,-11 9 159 15,-6 7 6-15,0 3-47 16,0 0-39-16,0 26-53 16,0 5 24-16,0 6-102 15,6 0-7-15,10-2-1 16,26-2-216-16,0-11-288 16,-3-12-288-16</inkml:trace>
  <inkml:trace contextRef="#ctx0" brushRef="#br0" timeOffset="829">2111 856 1923 0,'0'0'396'0,"0"0"-267"0,0 0 32 16,145-14-20-16,-75 14-14 15,5 0-124-15,7 0-3 16,-2 0-24-16,9 0-150 15,-19 0-186-15,-22 0-317 0</inkml:trace>
  <inkml:trace contextRef="#ctx0" brushRef="#br0" timeOffset="1026">2408 600 2054 0,'0'0'527'0,"0"0"-449"0,0 0-17 15,0 0 178-15,0 0-121 16,-3 161-20-16,6-101-98 16,4 1 0-16,3-4 0 15,0-7-26-15,2-7-96 16,12-11-180-16,-1-13-434 16,-3-14-1154-16</inkml:trace>
  <inkml:trace contextRef="#ctx0" brushRef="#br0" timeOffset="1503">2857 177 2302 0,'0'0'375'15,"0"0"-304"-15,0 0 53 16,0 0 109-16,39 175-137 15,-28-100-51-15,0 8-9 16,0 2-25-16,3-4 1 16,-3-6-12-16,0-10 7 15,1-10-5-15,-4-12-2 16,0-13-36-16,-4-13 6 16,-2-10-59-16,1-7 26 15,4 0 21-15,5-22-62 16,2-13 17-16,6-7-13 15,2-6 54-15,4 4 26 0,1 5-21 16,1 15 21-16,2 8 8 16,4 13 12-16,2 3 9 15,0 16 5-15,7 16 41 16,-2 5 93-16,-4 9-53 16,-6-3-27-16,-15-3-19 15,-16-3-4-15,0-4 37 16,-25-7-70-16,-17-4-10 15,-6-9 55-15,-5-8-56 16,3-5 18-16,1 0-19 16,8-13-15-16,12-14 6 15,22-28-241-15,7 7-429 16,0-4-1508-16</inkml:trace>
  <inkml:trace contextRef="#ctx0" brushRef="#br0" timeOffset="1678">3825 756 129 0,'0'0'2284'16,"0"0"-2041"-16,0 0-175 16,173 8-41-16,-107-6 15 15,38 2-42-15,-20-4-182 16,-12 0-538-16</inkml:trace>
  <inkml:trace contextRef="#ctx0" brushRef="#br0" timeOffset="1866">3772 1007 2228 0,'0'0'873'0,"0"0"-843"15,0 0-15-15,0 0 4 16,203 0-11-16,-114 0-8 16,39 0-238-16,-24 0-414 15,-17 0-549-15</inkml:trace>
  <inkml:trace contextRef="#ctx0" brushRef="#br0" timeOffset="2201">4817 967 2203 0,'0'0'228'16,"0"0"-228"-16,0 0 0 16,0 0 65-16,0 0 32 15,160-153-93-15,-124 100-4 16,-2-5 0-16,-6-7-1 15,-6-1 7-15,-3 4-5 16,-4 6 42-16,-8 14 39 0,0 17 127 16,-7 17-38-1,3 8-83-15,-3 13-13 0,0 30-43 16,2 13 24-16,1 18-11 16,-3 7-39-16,2-2-6 15,3 2 0-15,5-8-37 16,6-9-21-16,18-10-134 15,0-17-373-15,-5-16-259 0</inkml:trace>
  <inkml:trace contextRef="#ctx0" brushRef="#br0" timeOffset="2526">5703 359 2574 0,'0'0'490'16,"0"0"-434"-16,0 0 55 16,0 0 35-16,-145 136 0 15,128-81-136-15,13 10-10 16,4 6 31-16,23 4-31 16,21-2-6-16,18-3-36 15,8-7-14-15,5-14 29 16,0-15-80-16,-5-20-6 15,-9-14 14-15,-15-12-13 0,-17-33 91 16,-12-19 21-16,-17-18 13 16,0-13 66-16,-24-3-71 15,-18 0-2-15,-6 10-6 16,-13 8-102-16,11 22-168 16,11 21-714-16</inkml:trace>
  <inkml:trace contextRef="#ctx0" brushRef="#br0" timeOffset="2820">6218 0 2780 0,'0'0'355'0,"0"0"-316"16,0 0 10-16,178 111 104 16,-91-38-53-16,11 17-4 15,5 13-10-15,0 8-16 16,-13 1-11-16,-18 2-37 16,-21-5-4-16,-32 0-18 15,-19-4-13-15,-25-8-49 16,-90 18-106-16,6-30-424 15,1-26-1576-15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3:04.7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0 258 2440 0,'0'0'502'0,"0"0"-502"0,0 0 0 16,0 0 62-16,0 0 69 16,145 0-122-16,-79 0-3 15,4 0-12-15,-2 3-15 16,-4 7-104-16,2-3-246 16,-15-2-206-16,-20-5-321 0</inkml:trace>
  <inkml:trace contextRef="#ctx0" brushRef="#br0" timeOffset="181">206 0 2345 0,'0'0'578'0,"0"0"-492"16,0 0-33-16,0 0 28 15,0 138 26-15,9-66-33 16,-1 11-73-16,4 3-2 15,-5 22-108-15,-1-23-592 16,-6-16-1621-16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3:00.4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333 397 1300 0,'0'0'252'0,"0"0"-112"15,0 0-67-15,0 0 54 16,0 0 89-16,-12 0-20 16,5 0 4-16,2 0-100 15,2 5-2-15,1 7-29 16,-2 17-38-16,-1 19 5 16,-1 21 19-16,1 14-1 15,-1 12 20-15,6-3-58 16,0 2 15-16,0-9-2 15,0-10-19-15,0-5 16 0,0-11-25 16,0-9-1-16,0-13 0 16,0-10-15-16,2-16-178 15,7-8-306-15,-3-3-221 0</inkml:trace>
  <inkml:trace contextRef="#ctx0" brushRef="#br0" timeOffset="428">0 341 1696 0,'0'0'399'0,"0"0"-266"15,0 0-4-15,0 0 38 16,0 0-48-16,60-161-10 15,-9 128-70-15,7 1-12 16,9 6 50-16,6 7-50 16,-1 4-5-16,3 10-22 15,-5 5 0-15,-2 0 18 16,-8 12-18-16,-6 14 0 16,-12 4 9-16,-9 4-9 15,-10 7 0-15,-13-1-8 16,-10 0 8-16,0 3 26 15,-13-3-26-15,-23 3 0 16,-9-3 35-16,-11-5-29 16,-2-3 3-16,-4-9-9 0,1-6 0 15,8-3 19-15,2-7-19 16,13-7 0-16,6 0 4 16,13 0-4-16,14 0-97 15,5-6-133-15,19-5-272 16,8-5-255-16</inkml:trace>
  <inkml:trace contextRef="#ctx0" brushRef="#br0" timeOffset="827">1265 0 1587 0,'0'0'255'16,"0"0"-121"-16,0 0 70 15,0 0-33-15,0 0 35 16,0 0-164-16,0 0-25 15,-152 137 33-15,123-54 25 16,-5 35 34-16,5 31-54 0,0-7-1 16,7-11 7-16,8-20-53 15,11-25-2-15,3 1-6 16,0 7 1-16,0-17 10 16,0-15-9-16,15-8-2 15,-2-17 0-15,1-7 0 16,5-10-112-16,15-15-136 15,-3-5-263-15,-6 0-375 0</inkml:trace>
  <inkml:trace contextRef="#ctx0" brushRef="#br0" timeOffset="1900">1921 487 1386 0,'0'0'291'0,"0"0"-167"15,0 0-26-15,0 0 71 16,0 0 42-16,0 0-59 16,0 0-60-16,-77-68 27 15,57 63-55-15,-8 2-8 16,-3 3-1-16,-8 0-7 16,-2 21-2-16,-5 11-40 15,5 13 12-15,2 6 40 0,8 3-58 16,14 1 18-1,12-3-18-15,5-5 1 0,3-9-13 16,28-11-25-16,8-10-80 16,5-11-1-16,3-6-2 15,1-4-14-15,-6-23-1 16,-3-8 46-16,-8-5 89 16,-12-3-6-16,-5 5 6 15,-9 9 107-15,-2 9-2 16,-3 7 29-16,0 11-5 15,0 2-54-15,0 0 6 16,0 22-81-16,3 12 0 16,3 3 33-16,-1-1-26 15,7 3-14-15,1-6-47 0,6-9-117 16,15-8-121 0,-6-12-200-16,-3-4-598 0</inkml:trace>
  <inkml:trace contextRef="#ctx0" brushRef="#br0" timeOffset="2091">2083 627 1711 0,'0'0'582'0,"0"0"-543"16,0 0 17-16,0 0 127 15,0 0-100-15,0 0-43 16,196 0-40-16,-133 0-14 0,4 0-13 15,15 0-134-15,-16 0-221 16,-18-11-352-16</inkml:trace>
  <inkml:trace contextRef="#ctx0" brushRef="#br0" timeOffset="2299">2382 373 1857 0,'0'0'375'0,"0"0"-288"16,0 0 118-16,0 0 32 15,0 173-79-15,0-117-32 0,0 3-115 16,0-4-5 0,0-3-6-16,0-2-30 0,3-2-172 15,7-10-370-15,-1-18-378 0</inkml:trace>
  <inkml:trace contextRef="#ctx0" brushRef="#br0" timeOffset="2800">2851 36 2123 0,'0'0'376'16,"0"0"-259"-16,0 0-47 16,0 0 143-16,0 187-42 15,0-112-126-15,0 4-12 16,0-2-33-16,5-4 6 16,0-2-3-16,2-8-3 15,-5-8-9-15,-2-11 8 16,0-11-48-16,0-10 5 15,0-16-17-15,0-7 61 16,0 0-30-16,0-21 12 16,0-10-82-16,0-9 90 15,0-1-31-15,3 4 9 16,14 6-6-16,5 14-10 0,3 12 47 16,3 5-34-1,0 5 26-15,2 25 8 0,1 10 2 16,0 3 47-16,-4 2 34 15,-6-7-40-15,-11-4 10 16,-10-6-4-16,0-7 7 16,-14-3 19-16,-16-9-55 15,-9-4 9-15,-3-5-16 16,3 0 2-16,0-11 2 16,5-8-16-16,12-6-73 15,22-20-96-15,0 8-204 16,0 1-565-16</inkml:trace>
  <inkml:trace contextRef="#ctx0" brushRef="#br0" timeOffset="2982">3618 622 2181 0,'0'0'336'15,"0"0"-220"-15,0 0-115 16,143 0 0-16,-58 0-1 16,-13 0-328-16,-4 0-391 0</inkml:trace>
  <inkml:trace contextRef="#ctx0" brushRef="#br0" timeOffset="3168">3618 939 1237 0,'0'0'1379'15,"0"0"-1227"-15,0 0-152 16,0 0 16-16,0 0 23 16,170 7-39-16,-59-7-207 15,-13 0-157-15,-8-7-330 0</inkml:trace>
  <inkml:trace contextRef="#ctx0" brushRef="#br0" timeOffset="3664">4742 293 2284 0,'0'0'490'15,"0"0"-357"-15,0 0 36 16,0 0-13-16,-167-32-19 16,125 32-117-16,6 15-20 15,7 12 14-15,15 8-14 16,14 0-6-16,0 3-32 16,24-6-89-16,14-6 22 0,6-11-109 15,4-10-18 1,0-5 86-16,-6 0-25 0,-11-25 81 15,-9-3 73-15,-12-2 17 16,-4 1 153-16,-3 6-5 16,-3 7 28-16,0 9 44 15,0 7-83-15,0 0-45 16,0 12-71-16,12 24-20 16,7 14 83-16,3 12-84 15,9 12 2-15,-4 4 44 16,4 0-15-16,-6-4-1 15,-8-6-24-15,-6-13-6 16,-11-6 60-16,0-17-59 16,-11-9 25-16,-28-9 38 15,-9-9-55-15,-8-5 6 0,-2 0-15 16,3-12-43-16,4-16 19 16,15-34-183-16,14 7-439 15,13-4-519-15</inkml:trace>
  <inkml:trace contextRef="#ctx0" brushRef="#br0" timeOffset="3964">4903 12 2419 0,'0'0'385'15,"0"0"-364"-15,0 0 39 0,0 0 58 16,0 0 30-16,183 184-58 16,-130-110-57-16,-4 10 54 15,2 5-45-15,-4 5-11 16,-8 1 37-16,-10 0-67 16,-16 1 0-16,-13-3 7 15,0-8-7-15,-28-4-1 16,-10-14-29-16,-2-12-13 15,1-11-9-15,8-22-161 16,9-10-323-16,7-12-336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3:09.3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0 738 1124 0,'0'0'1030'0,"0"0"-875"0,0 0-53 16,0 0 70-16,173 24-78 15,-108-24-61-15,-2 0-33 16,7 0-186-16,-17-11-204 16,-19-5-936-16</inkml:trace>
  <inkml:trace contextRef="#ctx0" brushRef="#br0" timeOffset="193">193 492 2027 0,'0'0'378'0,"0"0"-287"16,0 0-26-16,-8 173 68 15,4-98-69-15,1 6-27 16,1-3-35-16,2-1-2 15,0-9-37-15,0 2-242 16,17-20-314-16,-1-17-1206 0</inkml:trace>
  <inkml:trace contextRef="#ctx0" brushRef="#br0" timeOffset="682">1016 203 2230 0,'0'0'367'0,"0"0"-273"16,0 0-94-16,24 200 107 16,-20-104 56-16,-1 4-118 15,-1 4-12-15,1-4-32 16,0-4 0-16,-3-14 46 15,0-11-47-15,0-18-19 16,0-18 10-16,0-19-40 16,0-16 13-16,0 0 7 15,0-39-80-15,0-19 57 16,-3-14-20-16,0-19 35 16,1-12 21-16,-5-10 5 0,5-2 4 15,-3-3-7-15,5 8 14 16,0 14 12-16,5 21-12 15,26 27 0-15,13 22 39 16,9 24-39-16,12 2 28 16,7 28 0-16,3 14-2 15,-5 8 35-15,-12 3-40 16,-18 0-3-16,-27 0 43 16,-13-1-40-16,-24 3 0 15,-41 1-21-15,-15-6-39 16,-7-6 10-16,3-13-74 0,6-28-68 15,25-3-114 1,20-3-311-16</inkml:trace>
  <inkml:trace contextRef="#ctx0" brushRef="#br0" timeOffset="935">2215 17 1689 0,'0'0'507'0,"0"0"-455"0,0 0-8 16,-167 166 168 0,105-53 44-16,2 30-92 0,12 30-93 15,17 5 13-15,23-29-83 16,8-39-1-16,0-40 0 15,50 6-156-15,-6-16-212 16,4-10-399-16</inkml:trace>
  <inkml:trace contextRef="#ctx0" brushRef="#br0" timeOffset="1349">2648 690 658 0,'0'0'1802'0,"0"0"-1598"16,0 0-156-16,-167-33 40 15,105 33 114-15,3 8-68 16,4 19-91-16,9 11-42 15,14 8 34-15,18-1-35 16,14-1-12-16,5-1 11 16,34-7-114-16,14-8-86 15,6-17-75-15,5-11-14 16,1 0 58-16,-10-17 30 16,-11-14 103-16,-15 4 99 15,-12 2 59-15,-15 11 151 0,-2 9 81 16,0 5-50-16,0 0-65 15,0 27-114-15,-2 10 19 16,2 4-2-16,0 1-79 16,27-7-56-1,37-14-197-15,-5-14-431 0,-4-7-1144 0</inkml:trace>
  <inkml:trace contextRef="#ctx0" brushRef="#br0" timeOffset="1556">3242 725 2094 0,'0'0'276'0,"0"0"-211"0,0 0-4 16,154 22 79-16,-87-16-33 15,5-4-75-15,4 0-32 16,-4-2 0-16,-9 0-327 15,-17 0-140-15,-24 0-1409 0</inkml:trace>
  <inkml:trace contextRef="#ctx0" brushRef="#br0" timeOffset="1742">3442 517 449 0,'0'0'1785'0,"0"0"-1538"15,0 0-183-15,0 0 119 0,9 140 7 16,-1-67-93-16,1 7-82 16,-6 1-7-16,2-3-8 15,1-5-163-15,5-9-121 16,3-16-305-16,-2-17-902 0</inkml:trace>
  <inkml:trace contextRef="#ctx0" brushRef="#br0" timeOffset="2210">3954 178 2343 0,'0'0'376'0,"0"0"-312"16,0 170 23-16,0-82 87 15,0 6-68-15,0 2-28 16,0-7-78-16,0-3 0 16,0-11 5-16,0-7-5 15,-3-13-6-15,3-12-33 16,0-13-9-16,0-16-2 16,0-14-18-16,0 0 30 15,0-24-52-15,5-16-45 16,12-10 62-16,5-4 7 0,4 5-19 15,4 8 63-15,3 14-12 16,3 14 29-16,1 13 5 16,5 0 31-16,-3 28 78 15,0 9 25-15,-8 4-79 16,-14 4 60-16,-14-3-46 16,-3-1-25-16,-29-4 36 15,-20-4-59-15,-11-8 5 16,0-10-26-16,-3-12 1 15,10-3 32-15,9-3-33 16,13-23-18-16,14-8-3 16,17-29-167-16,29 5-197 15,7 3-598-15</inkml:trace>
  <inkml:trace contextRef="#ctx0" brushRef="#br0" timeOffset="2461">4709 738 2392 0,'0'0'433'16,"0"0"-409"-16,0 0-24 0,0 0 0 15,176 0 64-15,-106 0-64 16,3 8-3-16,11-1-255 16,-21-3-388-16,-17 1-452 0</inkml:trace>
  <inkml:trace contextRef="#ctx0" brushRef="#br0" timeOffset="2636">4771 1046 2533 0,'0'0'359'15,"0"0"-359"-15,0 0-36 16,179 0 29-16,-87 0 7 0,48-17-270 16,-21 2-412-16,-16 0-1123 15</inkml:trace>
  <inkml:trace contextRef="#ctx0" brushRef="#br0" timeOffset="2941">5825 856 2203 0,'0'0'439'15,"0"0"-439"-15,0 0 0 16,0 0 32-16,0 0 44 15,140-131-49-15,-101 83-26 0,3-7 21 16,-6-5-22-16,-8-5 0 16,-2-1 33-16,-10 11-32 15,-8 12 97-15,-3 18 47 16,-5 20-33-16,0 5 16 16,0 26-109-16,-5 24-19 15,-9 20 63-15,1 11-63 16,-1 6 0-16,9 1-12 15,1-3-85-15,4 11-159 16,6-26-405-16,11-17-312 0</inkml:trace>
  <inkml:trace contextRef="#ctx0" brushRef="#br0" timeOffset="3211">6457 657 1493 0,'0'0'618'0,"0"0"-500"16,72-127 0-16,-36 66 163 16,-2-1-11-16,-2 3-83 15,-3 12-91-15,-10 9-5 16,-5 18 56-16,-6 14-87 16,-8 6-8-16,0 23 7 15,0 25-19-15,0 13 14 16,-10 11-33-16,-7 6-13 0,0-3 17 15,5-2-25 1,2-5-52-16,10-10-38 0,0-8-68 16,5-15-143-16,12-19-697 0</inkml:trace>
  <inkml:trace contextRef="#ctx0" brushRef="#br0" timeOffset="3495">6846 0 2455 0,'0'0'478'16,"0"0"-443"0,0 0 22-16,113 135 139 0,-60-62-5 15,8 11-50-15,3 10-39 16,-6 7 6-16,-7-1-81 15,-10-2 18-15,-12 0-36 16,-16-5-3-16,-13-6 5 16,-8-4-11-16,-37-5-23 15,-11-10-4-15,-2-15-136 16,-3-19-43-16,16-15-373 16,14-17-728-16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3:16.2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0 518 2090 0,'0'0'306'0,"0"0"-232"0,0 0 138 15,198 0-30-15,-139 0-81 16,-4 5-101-16,13 7-57 16,-18-2-265-16,-14 0-338 0</inkml:trace>
  <inkml:trace contextRef="#ctx0" brushRef="#br0" timeOffset="172">44 866 2381 0,'0'0'254'0,"0"0"-164"16,0 0-84-16,165 0 4 15,-59 0-10-15,-12 0-260 0,-10 3-361 16</inkml:trace>
  <inkml:trace contextRef="#ctx0" brushRef="#br0" timeOffset="510">923 706 1077 0,'0'0'1275'0,"0"0"-1275"15,0 0 0-15,0 0 25 0,0 0 125 16,120-169-54-16,-92 117-75 16,-3-11-3-16,-5-2 66 15,-6-1-38-15,-6 9 21 16,-3 14 36-16,-1 18 14 15,-1 14 25-15,-3 11-79 16,0 7-49-16,2 32 26 16,1 19-19-16,2 15 13 15,1 9-34-15,0 9 8 16,-1-3-16-16,1-5 1 16,2-9-108-16,6 2-132 15,0-23-354-15,-6-20-416 0</inkml:trace>
  <inkml:trace contextRef="#ctx0" brushRef="#br0" timeOffset="908">1408 289 2123 0,'0'0'258'15,"0"0"-258"-15,0 0 0 16,0 0 137-16,165-19 1 16,-120 19-39-16,3 21-53 15,-7 7 2-15,-4 7 92 0,-6 6-76 16,-15 7-26 0,-8 5 43-16,-8 4-38 0,-8 4 10 15,-25-2-38-15,-15 1-15 16,0-4 15-16,-1-6-15 15,6-7 0-15,13-9-8 16,5-6 8-16,13-7-1 16,9-4-14-16,3-4 15 15,0-3 1-15,24 2-1 16,12-1 0-16,10-4 2 16,10 3-2-16,9-3 0 15,5 1-9-15,0-6-100 16,21-2-60-16,-18 0-197 15,-15 0-381-15</inkml:trace>
  <inkml:trace contextRef="#ctx0" brushRef="#br0" timeOffset="1230">1975 0 2032 0,'0'0'269'0,"0"0"-250"0,0 0 137 16,0 0 62-16,0 0 9 15,184 161-67-15,-122-81-53 16,-1 13-19-16,-5 8-3 15,-6 1-35-15,-6 4 13 16,-10-3-50-16,-8-7 17 16,-16-6-28-16,-10-5-2 15,0-9-48-15,-67 9-129 16,3-22-547-16,-3-18-1568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3:13.0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0 648 2671 0,'0'0'454'0,"0"0"-406"15,164 2-36-15,-80 1 17 16,3 2 46-16,7 1-75 16,3-4-3-16,7-2-5 15,-3 0-445-15,-31-8-338 16,-31-7-1136-16</inkml:trace>
  <inkml:trace contextRef="#ctx0" brushRef="#br0" timeOffset="163">270 397 2704 0,'0'0'470'15,"0"0"-407"-15,0 130-51 16,5-57 65-16,7 9 15 16,0 7-92-16,7 24-19 15,-2-20-111-15,-9-18-689 0</inkml:trace>
  <inkml:trace contextRef="#ctx0" brushRef="#br0" timeOffset="1324">1617 334 1575 0,'0'0'277'0,"0"0"-139"15,0 0 62-15,0 0 105 16,0 0-88-16,0 0-48 15,-63-20-121-15,59 101-32 16,1 44 102-16,3 41-71 16,0-8-23-16,-2-36 13 15,-1-38-37-15,-2-34 28 0,3 2-28 16,-5 2 0-16,-1-6 16 16,2-14-16-16,1-12 0 15,2-11 12-15,0-9-12 16,3-2 16-16,0-5-16 15,0-27-17-15,-5-14 8 16,-1-14-21-16,-5-15 11 16,-3-16-1-16,-3-14-14 15,-2-11 11-15,-7-4-10 16,4 0 33-16,3 8-25 16,11 15 22-16,8 21-7 15,0 21 9-15,25 17 1 16,16 15 0-16,15 12-5 0,13 9 5 15,8 2 24 1,0 0-18-16,4 7-8 0,-2 18 3 16,-9 6-1-16,-10 6 27 15,-12 8-27-15,-21 1 12 16,-20 8 6-16,-7 3-6 16,-31 2-8-16,-22-2-4 15,-15-3 6-15,-1-7-16 16,5-12 8-16,14-12-37 15,24-23-79-15,15 0-201 16,11-18-356-16</inkml:trace>
  <inkml:trace contextRef="#ctx0" brushRef="#br0" timeOffset="1595">2708 0 1642 0,'0'0'269'0,"0"0"-175"16,0 0 20-16,-173 143 124 16,107-38-29-16,-1 33-66 15,11 33 26-15,15-12-94 16,20-31-35-16,18-38 11 15,3-30-51-15,15 6-13 0,23-6-156 16,46 0-162-16,-6-22-259 16,-8-18-1259-16</inkml:trace>
  <inkml:trace contextRef="#ctx0" brushRef="#br0" timeOffset="2023">3157 585 1877 0,'0'0'362'0,"0"0"-247"0,0 0 8 16,0 0 111-16,-156-63-55 15,103 63-89-15,-3 5-32 16,3 27-31-16,4 14 12 15,13 7-39-15,12 5 1 16,22 2 11-16,2-8-12 16,28-6-18-16,16-13-73 15,9-16-57-15,6-17 63 16,-3 0-36-16,-2-23 37 16,-10-14 83-16,-11-6-26 15,-11-2 27-15,-8 5 38 16,-8 7 53-16,-6 12 24 15,0 12 24-15,0 9-18 16,0 4-39-16,-8 32-76 16,1 15-6-16,7 3 1 0,0 7-1 15,0-3 0-15,24-8-22 16,12-12-146-16,27-16-142 16,-7-9-296-16,-6-13-1314 0</inkml:trace>
  <inkml:trace contextRef="#ctx0" brushRef="#br0" timeOffset="2230">3785 682 1709 0,'0'0'319'0,"0"0"-200"16,0 0 21-16,164 0 50 15,-96 0-47-15,-1 0-89 16,3 0-54-16,5 0-54 16,-19 0-258-16,-17 0-327 0</inkml:trace>
  <inkml:trace contextRef="#ctx0" brushRef="#br0" timeOffset="2439">4019 438 1114 0,'0'0'1106'0,"0"0"-912"16,0 0-71-16,0 0 124 15,0 0-40-15,-2 167-64 16,2-106-114-16,2 2-3 16,-2-1-26-16,0 1-9 15,0-8 9-15,3-7-129 16,18-5-183-16,1-17-242 15,-3-10-312-15</inkml:trace>
  <inkml:trace contextRef="#ctx0" brushRef="#br0" timeOffset="2947">4673 38 2112 0,'0'0'466'0,"0"0"-374"16,0 0-86-16,0 0 112 15,0 0 78-15,0 0-83 16,27 183-50-16,-18-98-33 16,-4 4-9-16,1 2 24 15,3-5-45-15,1-3 0 16,2-9 0-16,-3-12 0 15,-2-14 0-15,-1-13-9 0,-4-15-26 16,2-13 28 0,-4-7-5-16,3 0 0 0,2-25-20 15,6-10-26-15,4-7 28 16,7-4-15-16,5 6-27 16,4 8 29-16,8 9-18 15,3 18 38-15,5 5 5 16,4 7 15-16,2 28 3 15,-3 7 36-15,-6 6 25 16,-15 1 7-16,-15-1-29 16,-14-6 29-16,0-4-24 15,-31-8-17-15,-11-8 31 16,-8-7-46-16,-1-10 5 16,1-5 2-16,2 0-11 15,7-16-10-15,10-13 2 0,9-1-30 16,14-7-48-1,8-21-195-15,24 8-361 0,10 2-951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3:38.9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2770 0,'0'0'532'0,"0"0"-532"15,0 0-44-15,0 0-58 16,0 0-661-16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22:38.2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0 809 1307 0,'0'0'97'0,"0"0"-86"16,0 0-11-16,198-69 121 16,-128 25 49-16,0-11-88 15,2-11-50-15,-4-6 11 16,-13-4-17-16,-18-1 30 16,-18-2-9-16,-16 4 46 15,-3 5-29-15,-8 15-23 16,-21 12 108-16,-4 18 13 15,-3 22-16-15,-3 3 28 16,2 35-104-16,4 28-16 0,2 20 8 16,4 14-41-16,1 7-1 15,9 1-14-15,4 1 0 16,4-8 12-16,1-8-18 16,2-9-9-16,-2-17 2 15,3-17-15-15,2-20-16 16,3-15-8-16,0-12-8 15,0 0 38-15,8-25-55 16,20-13 7-16,9-10 22 16,7-4-40-16,3 2-16 15,7 10 9-15,-8 9 61 16,-1 14 16-16,-6 9 10 16,-14 8 2-16,-11 0 42 0,-11 0-29 15,-3 16 40 1,-11-2-1-16,-17-1-11 0,-11 0 35 15,0-3-54-15,-4-6-10 16,7-4 16-16,6 0-22 16,5 0 2-16,12 0-8 15,4 0 0-15,6 0 0 16,3 0 0-16,0 0-32 16,14 19 23-16,8 8 8 15,5 9 0-15,4 1 0 16,6 3 1-16,-1 1 3 15,7-9-3-15,3-9-46 0,2-8-57 16,3-14-50 0,-5-1 5-16,-3-11-14 0,-7-22 37 15,-9-15 110-15,-7-8 12 16,-9-3 3-16,-5-2 94 16,-6 11 21-16,0 9 86 15,0 16 1-15,0 15-5 16,0 10-11-16,0 5-151 15,0 31-35-15,0 17 51 16,-3 10-27-16,3 3 6 16,0-2-29-16,0-6 7 15,3-10-16-15,11-13-41 16,0-14-102-16,5-15-153 16,-2-6-256-16,-2 0-256 0</inkml:trace>
  <inkml:trace contextRef="#ctx0" brushRef="#br0" timeOffset="154">831 422 2105 0,'0'0'480'0,"0"0"-474"16,0 0-6-16,0 0-1 15,0 0-137-15,0 0-345 16,0 0-1387-16</inkml:trace>
  <inkml:trace contextRef="#ctx0" brushRef="#br0" timeOffset="847">1027 873 1497 0,'0'0'241'0,"0"0"-173"16,0 0 14-16,0 0 73 15,142 52-38-15,-97-52-19 16,-1 0-15-16,1-21-37 16,-6-4 4-16,-5-8-29 15,-15-4-11-15,-11-6 57 16,-8 0-58-16,0 2-3 16,-30 2 21-16,-6 9 16 0,-7 13-7 15,-1 12 22-15,6 5 2 16,4 17 22-1,5 23-81-15,13 10 7 0,8 7-7 16,8 4 5-16,0 0-12 16,14-6-13-16,13-7-46 15,12-16 12-15,4-11-75 16,3-15 19-16,0-6 8 16,-2 0-14-16,-5-27 60 15,-3-9 34-15,1-3 21 16,-7-4 18-16,-1 7-5 15,-10 12-4-15,-2 11 64 16,-7 13-22-16,-1 0 13 0,-1 21 5 16,-2 16-25-16,-3 3 16 15,-3 3-59-15,0-8 8 16,0-8 13-16,0-8-21 16,0-10-1-16,0-6 0 15,0-3 0-15,-3 0 47 16,-3-26-47-16,1-6 25 15,5-5 9-15,0-9-33 16,2 1-2-16,20 2 1 16,9 3 0-16,3 9 6 15,5 14-6-15,0 10 0 16,1 7 72-16,-4 0-27 16,-6 30 52-16,-2 8-13 15,-3 7-20-15,-6 5 53 16,-2-5-75-16,-5-4-36 0,-4-9 27 15,1-9-26-15,-7-12-7 16,-2-5-12-16,0-3-29 16,0-3-13-16,0-5-191 15,-11-17-452-15,-6-4-687 0</inkml:trace>
  <inkml:trace contextRef="#ctx0" brushRef="#br0" timeOffset="1084">1019 382 2061 0,'0'0'463'0,"0"0"-421"0,0 0 71 15,0 0 89-15,114-136-63 16,-78 113-44-16,0 8-71 15,-5 13-16-15,0 2-8 16,3 10-98-16,2 56-106 16,-2-4-330-16,-12 6-237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3:20.54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30 58 2145 0,'0'0'459'0,"0"0"-407"16,0 0-28-16,0 0 156 15,0 0-38-15,0 0-42 16,0 0-88-16,181 136 14 16,-145-88-20-16,-2-6 7 15,-3 1-13-15,-9-9-15 16,0-3-40-16,1-6-131 15,-3-7-306-15,-6-11-37 0</inkml:trace>
  <inkml:trace contextRef="#ctx0" brushRef="#br0" timeOffset="199">428 0 1839 0,'0'0'512'15,"0"0"-426"-15,0 0 58 16,0 0 112-16,0 0-81 16,-133 159-112-16,80-94-20 15,-8 3-20-15,6-2-23 16,4-7-74-16,12 0-236 16,16-20-452-16,10-14-1132 0</inkml:trace>
  <inkml:trace contextRef="#ctx0" brushRef="#br0" timeOffset="606">923 43 1829 0,'0'0'340'0,"0"0"-249"16,0 0 114-16,0 0 14 15,0 0-81-15,-187-35-93 16,145 48-25-16,8 11 11 0,12 9-1 16,14 2-30-1,8 3-6-15,3 1 4 0,31-2 2 16,4 0-13-16,6-2-39 15,-1-2 8-15,-4-1 38 16,-8-4-10-16,-12 0 1 16,-8-3 15-16,-11-5 1 15,0 0 59-15,-20 1 10 16,-21-3-28-16,-12-4-3 16,-8-1-39-16,4-6 2 15,8-7-2-15,20 0-38 16,15-16-166-16,14-6-567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3:37.93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718 150 1542 0,'0'0'239'15,"0"0"-135"-15,0 0-33 0,0 0 125 16,0 0 71-1,0 0-154-15,-12-41-24 0,7 34 2 16,-3-3-19-16,-3-1-9 16,-6 0-13-16,-3-2-20 15,-4 0 32-15,-5-2-56 16,-7 2 6-16,-5 6 21 16,-7 2-25-16,-3 5 11 15,-4 0-18-15,1 12-1 16,-1 19 23-16,4 12-23 15,5 14-7-15,0 14 6 16,10 11 2-16,5 9 13 0,9 2-14 16,12-6 0-1,6-1 0-15,4-6 0 16,0-7 0-16,23-8-1 0,7-5 1 16,6-9 3-16,12-13-3 15,5-11-25-15,8-14-20 16,4-13-91-16,5 0 28 15,-10-25-5-15,0-11 35 16,-16-1 77-16,-8-1-27 16,-11 3 28-16,-8 10 87 15,-8 4-13-15,-7 10 50 16,-2 7-10-16,0 4-42 16,0 0-8-16,0 6-64 0,0 16 0 15,0 11 7 1,0 7-7-16,0 0-9 0,0 0-85 15,0-7-149-15,0-4-76 16,0-8-260-16,0-13-816 0</inkml:trace>
  <inkml:trace contextRef="#ctx0" brushRef="#br0" timeOffset="675">317 682 1844 0,'0'0'478'0,"0"0"-424"16,0 0 41-16,0 0 49 15,0 0-25-15,0 0-62 0,0 0-18 16,133 7 49-16,-63 1-81 16,5-3-7-16,4 4 15 15,-11-7-15-15,-3 1 6 16,-12 1-6-16,-8-3-18 15,-12-1 5-15,-10 3-21 16,-10-3 22-16,-4 3 12 16,-9-1 0-16,0 6 48 15,0 5-23-15,0 10 4 16,-3 9 26-16,-8 8-54 16,6 2 15-16,5 4-6 15,0-6-10-15,5-4 0 16,23-6-13-16,9-8-28 0,4-9 40 15,4-13-86-15,-3 0 55 16,-6-15-6-16,-5-18 31 16,-12-7-10-16,-13-7 8 15,-6-8 9-15,0-4 29 16,-25 2-14-16,-11 0 28 16,-4 7-10-16,-2 11 4 15,6 12 47-15,5 11-83 16,9 11-1-16,10 5 21 15,7 0-21-15,5 3-9 16,0 15-18-16,22-1-9 16,12 3 8-16,5-8-59 0,8-4 3 15,1-6 65 1,-1-2-47-16,1 0-11 0,-3-6-12 16,-6-5 48-16,-5 6 40 15,-10 5 1-15,-7 0 0 16,-9 12 64-16,-2 16-10 15,-6 11 16-15,0-2-36 16,0 3 13-16,0-7 35 16,0-7-82-16,0-5-11 15,0-5 0-15,5-13-120 16,17-3-129-16,-2-7-205 16,-3-13-822-16</inkml:trace>
  <inkml:trace contextRef="#ctx0" brushRef="#br0" timeOffset="821">1461 252 1707 0,'0'0'669'16,"0"0"-536"-16,0 0-109 16,0 0-24-16,0 0-270 15,-12 134-565-15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3:43.4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 40 1986 0,'0'0'601'16,"0"0"-531"-16,0 0 64 16,0 0 77-16,0 0-101 15,0 0-110-15,0 0-9 16,-17-38-243-16,31 53-461 15,1 2-835-15</inkml:trace>
  <inkml:trace contextRef="#ctx0" brushRef="#br0" timeOffset="159">19 369 2295 0,'0'0'505'0,"0"0"-439"16,0 0-29-16,0 0-37 16,0 0-152-16,0 0-653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3:42.0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1145 2032 0,'0'0'285'15,"0"0"-285"-15,0 0 0 16,0 0 67-16,0 0-33 15,0 0-34-15,131-144-61 16,-92 94-3-16,1-13 64 16,1-9-11-16,-4-13 5 15,-6-16 3-15,-4-7 3 16,-10-5 29-16,-8 5-20 16,-4 8 28-16,-5 19 54 15,2 21 53-15,1 22 41 16,0 19-57-16,6 16-44 15,2 3 10-15,5 17-66 16,10 31 53-16,1 15-15 0,4 17-9 16,-3 11 13-16,-3 6-35 15,0 5-4-15,-5-5 19 16,2-2-50-16,0-9-1 16,-2-13 1-16,2-9-25 15,-5-8-14-15,-3-11-90 16,-5 1-212-16,-4-16-305 15,-5-10-451-15</inkml:trace>
  <inkml:trace contextRef="#ctx0" brushRef="#br0" timeOffset="221">266 718 2154 0,'0'0'470'0,"0"0"-405"0,0 0 23 16,0 0 112-16,0 0-21 15,0 0-42-15,0 0-115 16,188-10-22-16,-118 10-3 16,25 0-112-16,-19 15-204 15,-10 8-822-15</inkml:trace>
  <inkml:trace contextRef="#ctx0" brushRef="#br0" timeOffset="729">1244 1105 1642 0,'0'0'342'16,"0"0"-151"-16,0 0-10 15,0 0 89-15,0 0-22 0,0 0-106 16,0 0-18-16,-106-38-57 15,70 38 1-15,-6 16 6 16,-2 15-62-16,-4 10 23 16,3 5-13-16,6 5-11 15,6 5 32-15,11-3-37 16,14-1-4-16,8-7-2 16,0-2-6-16,27-8-8 15,16-8-44-15,6-6-44 16,4-13 35-16,6-8-53 15,-9 0-16-15,-5-5 43 16,-14-19 39-16,-14 2 47 16,-15-3 7-16,-2 2 87 15,-16 4 48-15,-23 3-82 16,-9 3-11-16,-8 6 26 0,3 6-68 16,8 1-12-16,12 0-151 15,17 0-530-15,7 0-1505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3:39.7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0 931 1691 0,'0'0'351'15,"0"0"-219"-15,0 0-64 16,0 0 33-16,0 0 71 0,0 0-52 16,0 0-88-16,2-15 11 15,24-8-21-15,1-11-22 16,7-9 24-16,-1-9-24 16,6-12-13-16,-2-11 1 15,-1-10-9-15,-3-6 2 16,-8-5 2-16,-4 6 17 15,-6 7 22-15,-1 15 1 16,-2 17 16-16,-4 14 91 16,-2 18-48-16,0 14-12 15,-1 5-39-15,9 7-4 16,5 28 69-16,7 18-67 16,1 18-8-16,5 13 40 15,-5 14-38-15,-1 3-3 16,-4-2-20-16,0-5 9 0,-6-11 2 15,1-15-11-15,-3-16-6 16,-2-12 6-16,-4-12-66 16,-3-10-61-16,-5-10-189 15,0-8-382-15,0 0-1266 0</inkml:trace>
  <inkml:trace contextRef="#ctx0" brushRef="#br0" timeOffset="225">142 594 2000 0,'0'0'557'0,"0"0"-506"16,0 0 11-16,0 0 187 15,0 0-90-15,0 0-56 16,0 0-56-16,184 13-41 15,-120-13-12-15,33 0-63 16,-15 6-221-16,-12-2-459 0</inkml:trace>
  <inkml:trace contextRef="#ctx0" brushRef="#br0" timeOffset="563">924 921 1862 0,'0'0'317'0,"0"0"-237"16,0 0-11-16,0 0 112 16,0 0 37-16,0 0-153 15,0 0-32-15,164-105 72 16,-142 77-29-16,-5 10 38 15,-9 7-36-15,-5 5-29 16,0 6 60-16,-3 0-86 16,0 2-11-16,0 20 25 0,0 14-20 15,0 7 8 1,0 7-19-16,0-1-6 0,0 5 18 16,5-6-18-16,4-3-30 15,2-5-51-15,8 0-264 16,-2-10-469-16,-6-9-1274 0</inkml:trace>
  <inkml:trace contextRef="#ctx0" brushRef="#br0" timeOffset="1309">1617 816 1594 0,'0'0'333'0,"0"0"-213"0,0 0-7 15,0 0 44 1,0 0 53-16,0 0-125 0,0 0-28 16,57 145-53-16,-57-112-4 15,0 9-97-15,0-6-238 16,0-11-330-16</inkml:trace>
  <inkml:trace contextRef="#ctx0" brushRef="#br0" timeOffset="1486">1952 876 1605 0,'0'0'388'15,"0"0"-233"-15,0 0 11 0,0 0-34 16,0 0-132-16,0 0-124 16,162-15-235-16,-111 15-1003 0</inkml:trace>
  <inkml:trace contextRef="#ctx0" brushRef="#br0" timeOffset="1632">2483 873 1650 0,'0'0'316'15,"0"0"-316"-15,0 0-237 16,0 0-539-16</inkml:trace>
  <inkml:trace contextRef="#ctx0" brushRef="#br0" timeOffset="1841">2930 859 1654 0,'0'0'363'16,"0"0"-127"-16,0 0-33 15,0 0-30-15,0 0-79 16,0 0-85-16,41 137 6 0,-44-92-15 15,-19 21-176-15,2-13-317 16,7-11-663-16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3:47.4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22 2250 0,'0'0'379'0,"0"0"-325"15,0 0 34-15,0 0 97 16,0 0-45-16,0 0-80 16,32 164-42-16,-26-112 8 15,-3-3-13-15,2-1-7 16,-5-3 9-16,0-11-15 15,0-11-1-15,0-9-20 16,0-8 15-16,0-6-13 16,0-4 19-16,-5-23 0 15,0-15 0-15,-2-9-7 0,7-9 7 16,0-3-1-16,3 4 2 16,20 6 11-16,7 10-11 15,6 16-1-15,7 9 37 16,4 8-29-16,3 10-16 15,1 0-2-15,2 2-112 16,22 26-174-16,-11-1-374 16,-13-1-267-16</inkml:trace>
  <inkml:trace contextRef="#ctx0" brushRef="#br0" timeOffset="397">799 118 1549 0,'0'0'769'0,"0"0"-592"16,0 0 110-16,0 0-12 15,0 0-67-15,0 0-100 16,-174-63-75-16,126 63 57 16,-3 13-72-16,3 19-5 15,7 11 22-15,14 5-34 16,13 2-1-16,14 0-3 15,0-8 3-15,27-4-14 16,16-13-34-16,6-10-46 16,4-15 1-16,-3 0-42 0,-4-7 26 15,-8-21 24-15,-7-7 77 16,-9-3 1-16,-7 4 14 16,-5 6 46-16,-4 10 65 15,-3 13-6-15,0 5-9 16,-1 3-79-16,6 24 26 15,4 5 34-15,-1 7-83 16,4-4 4-16,4 0-5 16,6-3-55-16,28 6-67 15,-3-8-331-15,-3-7-433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3:46.0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0 393 1635 0,'0'0'338'0,"0"0"-100"16,0 0 50-16,0 0-98 15,0 0-74-15,0 0-17 16,0 0-9-16,72 126 11 16,-21-64-101-16,-1-1 6 15,1-5 48-15,-4-7-52 0,-5-6-4 16,-9-9-22 0,-5-5-52-16,-5-6-83 0,-1-3-207 15,-3-5-178-15,-7-9-99 0</inkml:trace>
  <inkml:trace contextRef="#ctx0" brushRef="#br0" timeOffset="210">352 469 1257 0,'0'0'567'0,"0"0"-425"15,0 0 65-15,0 0 47 16,0 0-53-16,0 0-62 15,0 0-38-15,-128 120-29 0,86-67 6 16,-3 1-78-16,3-5-1 16,6-6-77-16,13-8-104 15,18-5-133-15,5-11-275 16,0-8-1178-16</inkml:trace>
  <inkml:trace contextRef="#ctx0" brushRef="#br0" timeOffset="433">506 524 1861 0,'0'0'474'0,"0"0"-345"16,0 0 73-16,0 0 40 15,0 0-82-15,142 164-18 16,-115-122-134-16,4-4 2 15,-4-7-20-15,-3-6-16 16,-2-1-113-16,-3-2-316 16,-2-4-204-16,-9-8-1101 0</inkml:trace>
  <inkml:trace contextRef="#ctx0" brushRef="#br0" timeOffset="632">784 532 1796 0,'0'0'530'0,"0"0"-410"15,0 0 108-15,-95 128 36 16,57-78-139-16,-8 0-54 16,8-2-71-16,4-8-8 15,12 6-55-15,10-14-285 16,10-10-392-16</inkml:trace>
  <inkml:trace contextRef="#ctx0" brushRef="#br0" timeOffset="972">1264 369 2189 0,'0'0'338'0,"0"0"-268"0,0 0 135 15,92-134-45-15,-64 84-97 16,-6 2-8-16,-5 3-47 16,-6 6-5-16,-8 10 73 15,-3 10-31-15,0 14 24 16,0 5-21-16,-11 19-30 15,-6 34 12-15,3 20-30 16,1 17 0-16,1 6 25 0,10 2-12 16,2-8-25-1,0-4 12-15,0-14-48 0,2-9 1 16,18 5-157-16,-4-18-264 16,-1-14-560-16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3:50.0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0 890 942 0,'0'0'1077'0,"0"0"-1077"16,0 0-478-16</inkml:trace>
  <inkml:trace contextRef="#ctx0" brushRef="#br0" timeOffset="178">359 960 1955 0,'0'0'505'16,"0"0"-372"-16,0 0 198 16,0 0-87-16,0 147-68 15,-11-104-155-15,-14 0-21 16,-11-1 0-16,0 4-62 0,-17 1-141 16,10-9-459-16,7-10-673 15</inkml:trace>
  <inkml:trace contextRef="#ctx0" brushRef="#br0" timeOffset="794">1338 74 1493 0,'0'0'265'0,"0"0"-190"16,0 0 110-16,0 0 133 15,0 0-99-15,0 0-73 16,0 0-52-16,-139-75 14 15,103 75 31-15,0 11-91 16,-4 11-6-16,4 9 33 0,-3 9-56 16,0 7 26-1,3 6-28-15,-1 10-17 16,6-1 53-16,7 6-53 16,2 1 1-16,5 1 35 15,5-4-24-15,5 6-3 0,7-7-9 16,0-5 6-16,0-5 23 15,16-10-29-15,6-7 0 16,6-10 3-16,0-8 7 16,6-7-20-16,2-9 8 15,0-4 2-15,6 0-15 16,3-2 15-16,-4-13-4 16,1-5-16-16,-9 2 17 15,-4-2 3-15,-10 1-13 16,-11-1 13-16,-8-1 10 0,0 1-10 15,-10 0 0-15,-21 2-4 16,-8 3 13-16,-7 2-18 16,0 4 3-16,1 1 6 15,3 7-15-15,-1 1-51 16,-10 1-90-16,12 16-416 16,2-1-753-16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3:49.5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35 197 1483 0,'0'0'308'15,"0"0"-112"-15,0 0 60 16,0 0 16-16,0 0-45 16,0 0-115-16,0 0-24 15,-39-133-24-15,52 116-21 16,13 2 30-16,5-1-72 0,5 8 7 16,3 2 30-1,5 6-26-15,4 0 2 0,-7 6-14 16,-5 18 0-16,-7 14 27 15,-10 10-27-15,-16 7 0 16,-3 10 0-16,-8 2 0 16,-28 4 12-16,-7 2-12 15,-7-3 0-15,-4-2-12 16,8-10 12-16,1-10 0 16,11-16 0-16,12-12 0 15,12-10 9-15,3-5-3 16,7-5 10-16,0 0 10 15,7 0-16-15,15 0 2 16,5 0 9-16,9 3-19 0,0 2 44 16,4 0-40-16,2-1 13 15,2 2-7-15,4-5-1 16,2-1-22-16,-2 0-26 16,13 0-120-16,-11 0-180 15,-11 0-516-15</inkml:trace>
  <inkml:trace contextRef="#ctx0" brushRef="#br0" timeOffset="242">887 666 1822 0,'0'0'322'15,"0"0"-118"-15,0 0 84 16,0 0 23-16,0 0-192 16,0 0-42-16,74 150-13 15,-74-123-58-15,-4 1-6 16,-15 0-61-16,2 2-200 16,4-5-126-16,4-8-465 0</inkml:trace>
  <inkml:trace contextRef="#ctx0" brushRef="#br0" timeOffset="436">1423 728 2304 0,'0'0'507'0,"0"0"-498"15,0 0-1-15,0 0-8 16,0 0-63-16,0 0-590 16,0 0-1276-16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3:48.5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0 675 947 0,'0'0'848'0,"0"0"-691"0,0 0-134 16,0 0 137-16,0 0 16 15,145-135-68-15,-92 77-12 16,-2-1-36-16,-3-7 28 16,-10-5 22-16,-6 4-16 15,-10 2 29-15,-8 4-25 16,-9 13-21-16,-2 14 37 15,-3 13-59-15,0 19 8 16,0 2 8-16,0 28-70 16,-6 29 13-16,-5 20-3 15,0 17-10-15,2 9 39 16,2-5-40-16,4-5 0 16,3-13 22-16,0-16-22 0,0-10 0 15,0-15-24-15,0-15-48 16,22-4-51-16,-5-10-370 15,0-5-354-15</inkml:trace>
  <inkml:trace contextRef="#ctx0" brushRef="#br0" timeOffset="243">854 641 2107 0,'0'0'547'16,"0"0"-438"-16,0 0 106 0,0 0 67 15,0 0-146-15,42 138-52 16,-40-113-38-16,-2 3-34 16,0-4-12-16,-5 2-15 15,-17 1-76-15,-6 3-129 16,6-6-571-16,5-10-860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4:02.9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 2282 0,'0'0'509'16,"0"0"-388"-16,0 0-34 15,0 0 8-15,167 0-18 16,-102 0-77-16,39-3-113 16,-15-1-121-16,-14 1-554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3:18.31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635 332 316 0,'0'0'1229'0,"0"0"-1041"15,0 0-141-15,0 0 33 0,0 0 88 16,0 0-4-16,0 0-18 16,-81-138-30-16,56 120 3 15,-3 9-27-15,-9 5-13 16,-4 4-37-16,-10 8-12 15,-2 22 7-15,-7 12 47 16,-3 9-50-16,5 10-19 16,3 5 32-16,13 11-24 15,14 1 9-15,20 1-4 16,8-1-11-16,10-1 34 16,21-15-51-16,8-6 1 15,6-15 24-15,5-10-25 16,9-12 3-16,2-8-3 0,4-11-16 15,5-3-50 1,24-47-239-16,-19 1-398 0,-10-4-1304 0</inkml:trace>
  <inkml:trace contextRef="#ctx0" brushRef="#br0" timeOffset="1014">942 139 1870 0,'0'0'325'16,"0"0"-183"-16,0 0-95 0,0 0 148 16,0 140-18-1,0-71-68-15,0 4-51 0,0 9-31 16,0-7-12-16,0-3 12 15,0-6-26-15,0-11-1 16,0-7 2-16,0-13-2 16,0-9 6-16,0-15-6 15,14-8-15-15,8-3-9 16,9-14-23-16,13-25 29 16,7-11-44-16,10-13-14 15,3-4-11-15,1-7-16 16,-4 8-24-16,-6-3 52 15,-9 9 32-15,-10 5 32 16,-14 7 11-16,-8 7 1 0,-11 4 42 16,-3 6 27-16,0 4 11 15,-5 2 46-15,-12 4-15 16,-4 5-9-16,-1 3-21 16,3 8-9-16,-3 5-18 15,0 2-37-15,5 30-1 16,0 14-17-16,3 15 0 15,6 12-1-15,-1 7 1 16,4 2-1-16,-2 1 0 16,5-7-38-16,-1-6 11 15,3-12-22-15,0-13-42 16,0-9 42-16,0-14-9 0,0-10 18 16,0-9 32-1,0-3-10-15,0-3 18 0,12-21 0 16,2-7-5-16,2-1-4 15,4 1 9-15,0 3 1 16,-1 10 1-16,3 4 1 16,-3 12-2-16,-2 2 6 15,0 10-5-15,-3 21 14 16,3 14-13-16,3-1 13 16,2 1 31-16,6-8-44 15,4-6-2-15,9-10 0 16,-3-12-52-16,4-9-18 0,3 0-48 15,-4-20 10 1,-4-15 34-16,-4-5 19 0,-5-3 35 16,-12 1 20-1,-1 6 40-15,-6 7 85 0,-7 11 7 16,-2 10-6-16,0 8 10 16,0 0-82-16,0 17-20 15,0 14-2-15,3 2-25 16,8 2-7-16,5-3-9 15,10-4-64-15,10-8 11 16,6-13 37-16,3-7-68 16,-4 0 41-16,-4-9 12 15,-13-14 12-15,-7-2 10 16,-5 2 18-16,-7 6 51 16,-5 3 45-16,0 13 61 0,0 1-25 15,0 0-80-15,0 17-23 16,0 6-29-16,0 5 0 15,0-4 0-15,0 0-2 16,9-10-74-16,24-9-114 16,1-5-275-16,-2 0-223 0</inkml:trace>
  <inkml:trace contextRef="#ctx0" brushRef="#br0" timeOffset="1249">2666 603 1766 0,'0'0'605'0,"0"0"-396"15,0 0-5-15,0 0-15 16,0 0-23-16,-153 87-91 0,127-39-30 16,7 1-11-16,14-2-20 15,5-1-8-15,0-9-6 16,19-8-9-16,12-8-44 15,1-11-121-15,19-10-136 16,-8 0-278-16,-10-17-530 0</inkml:trace>
  <inkml:trace contextRef="#ctx0" brushRef="#br0" timeOffset="1472">2144 412 1759 0,'0'0'383'15,"0"0"-284"-15,0 0-52 16,0 0 177-16,0 0-93 16,0 0-76-16,157 23-33 15,-138 2-14-15,-7 7-8 16,-12 19-46-16,-7-9-250 15,-12-4-335-15</inkml:trace>
  <inkml:trace contextRef="#ctx0" brushRef="#br0" timeOffset="1616">2463 267 1698 0,'0'0'325'15,"0"0"-145"-15,106-131-8 16,-60 83-37-16,-3 11-135 15,-2 9-5-15,-10 12-526 16,-11 9-1263-16</inkml:trace>
  <inkml:trace contextRef="#ctx0" brushRef="#br0" timeOffset="1848">708 524 2068 0,'0'0'321'16,"0"0"-195"-16,0 0-62 15,0 0 40-15,0 0-47 16,212-16-57-16,-79 8-169 15,-10 0-728-15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4:03.1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2609 0,'0'0'518'0,"0"0"-444"16,0 0-10-16,0 0 23 16,0 0-11-16,206 15-76 15,-89-15-46-15,-14 0-168 16,-5-6-959-16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4:05.7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 34 1722 0,'0'0'899'0,"0"0"-702"15,0 0-43-15,0 0 45 16,0 0-66-16,0 0-70 15,0 0-47-15,0 67-16 16,-3-29-3-16,-2-3-82 0,1 5-134 16,2-6-460-16,2-15-438 15</inkml:trace>
  <inkml:trace contextRef="#ctx0" brushRef="#br0" timeOffset="153">229 0 1498 0,'0'0'1241'0,"0"0"-1005"15,0 0-69-15,0 0-68 16,0 0-99-16,24 178-7 16,-20-132-798-16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4:03.6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56 0 1709 0,'0'0'494'0,"0"0"-356"16,0 0 89 0,0 0 10-16,0 0-52 0,0 0-106 15,0 0-58-15,-31 127-3 16,16-86-18-16,5-6-91 16,10 3-152-16,0-11-323 15,8-12-238-15</inkml:trace>
  <inkml:trace contextRef="#ctx0" brushRef="#br0" timeOffset="162">300 27 1252 0,'0'0'991'0,"0"0"-757"15,0 0-66-15,0 0 71 0,0 0-102 16,-58 130-137-16,41-74-12 15,7-10-328-15,3-7-666 0</inkml:trace>
  <inkml:trace contextRef="#ctx0" brushRef="#br0" timeOffset="927">1138 615 1512 0,'0'0'481'16,"0"0"-307"-16,0 0-61 15,0 0 81-15,0 0 62 16,0 0-102-16,-143-106-66 0,99 103-2 16,-9 3-11-1,0 13-10-15,-2 22-13 0,4 15-8 16,10 11 29-16,10 1-61 16,14-1 0-16,14-4-1 15,3-9-10-15,20-10-2 16,21-15-7-16,12-14-29 15,9-9 1-15,2-2-67 16,-2-28-5-16,-11-8 27 16,-8-2 33-16,-9-3 48 15,-15 8 0-15,-5 7 20 16,-6 14 62-16,-5 6-9 16,-1 8-11-16,1 0-25 15,3 22 7-15,2 8 17 16,4 9-51-16,2-2-1 0,3-2-9 15,10-3-46-15,24-4-78 16,-4-8-354 0,-3-9-373-16</inkml:trace>
  <inkml:trace contextRef="#ctx0" brushRef="#br0" timeOffset="1139">1741 727 2155 0,'0'0'711'0,"0"0"-599"15,0 0 13-15,0 0 78 16,0 0-109-16,172-5-40 16,-119 5-54-16,3 0 0 0,-3 0-2 15,6 0-171 1,-12 0-326-16,-16 0-316 0</inkml:trace>
  <inkml:trace contextRef="#ctx0" brushRef="#br0" timeOffset="1339">1794 1007 2462 0,'0'0'471'15,"0"0"-379"-15,0 0 86 0,0 0-44 16,0 0-30-16,176 17-104 16,-110-17-14-16,6 0-29 15,37 0-197-15,-16 0-354 16,-15 0-691-16</inkml:trace>
  <inkml:trace contextRef="#ctx0" brushRef="#br0" timeOffset="1590">2845 561 2412 0,'0'0'382'0,"0"0"-276"15,0 0 137-15,-22 134-43 16,14-77-65-16,-1 1-87 15,4 0-7-15,2-3 20 16,3-7-53-16,0-8-8 16,0-12-32-16,17-13-76 15,19-15-82-15,-2-13-479 16,-4-15-456-16</inkml:trace>
  <inkml:trace contextRef="#ctx0" brushRef="#br0" timeOffset="1756">2820 353 2730 0,'0'0'464'0,"0"0"-404"16,0 0-17-16,0 0 8 16,0 0-51-16,0 0-123 15,0 0-491-15,70-25-580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4:02.1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1006 1694 0,'0'0'277'0,"0"0"-219"0,0 0-48 15,0 0 61-15,0 0 60 16,0 0-45-16,83-139-71 15,-43 90-8-15,2-11 11 16,6-9-12-16,-2-4-5 16,5-11 4-16,-1-2-4 15,-3-1 35-15,3-1 20 16,-4 7 68-16,-5 11 50 16,-7 15-37-16,-10 18-18 15,-10 14-18-15,-2 18-42 16,-4 5 7-16,1 17-48 15,1 33 25-15,2 22 30 0,0 9-53 16,1 12-5-16,-2 1-14 16,3-3 8-16,-1-12-3 15,8-8-6-15,1-11 0 16,3-10-9-16,-3-12-4 16,1-8-98-16,-6-13-97 15,-4-9-322-15,-7-8-182 0</inkml:trace>
  <inkml:trace contextRef="#ctx0" brushRef="#br0" timeOffset="205">206 617 2235 0,'0'0'346'0,"0"0"-232"0,0 0-8 15,0 0 84-15,0 0-27 16,152 7-114-16,-72-8-49 16,9-9-50-16,37 5-225 15,-23 2-462-15,-16 3-1272 0</inkml:trace>
  <inkml:trace contextRef="#ctx0" brushRef="#br0" timeOffset="454">1227 841 2261 0,'0'0'356'16,"0"0"-238"-16,0 0 130 15,0 0-43-15,-10 137-97 16,10-92-67-16,0-4-27 15,0 0 23-15,0-4-37 16,0-7 6-16,8-6-6 16,6-15-39-16,13-9-151 15,-1-8-314-15,-4-17-326 0</inkml:trace>
  <inkml:trace contextRef="#ctx0" brushRef="#br0" timeOffset="615">1230 535 2359 0,'0'0'483'0,"0"0"-347"16,0 0-124-16,0 0-12 16,0 0-62-16,0 0-313 15,0 0-897-15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4:16.5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 1681 0,'0'0'558'0,"0"0"-481"15,0 0 40-15,0 0 144 16,0 0-50-16,0 0-121 16,0 0-8-16,58 7-19 15,-17-7-3-15,7-1-30 16,3-5-14-16,4 1 26 16,-2 3-42-16,0 0 0 15,-3 2-6-15,-3 0 6 16,-8 0-1-16,-5 0-65 15,-8 0-39-15,-9 2-140 0,-10-2-224 16,-4 0 110-16,-3 0-699 16</inkml:trace>
  <inkml:trace contextRef="#ctx0" brushRef="#br0" timeOffset="277">46 315 1942 0,'0'0'465'0,"0"0"-299"0,0 0 106 15,0 0 9-15,0 0-116 16,0 0-86-16,0 0-10 15,34 23-9-15,2-15-2 16,12-2-29-16,8-5-19 16,4-1-10-16,41 0-46 15,-17 0-201-15,-11-12-703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4:11.4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260 348 1455 0,'0'0'275'15,"0"0"-186"-15,0 0-87 16,0 0 113-16,0 0 72 15,0 0-94-15,0 41-25 16,0-13-14-16,0 7 37 16,0 11 1-16,0 4-28 15,0 10 6-15,0 5-15 16,0 5-3-16,0 6 23 0,0-1-63 16,0-5-3-16,-5-4 13 15,-4-9-20-15,4-6-3 16,2-8 1-16,-3-11 0 15,3-4-1-15,1-8-79 16,-4-15-119-16,0-5-191 16,1 0-512-16</inkml:trace>
  <inkml:trace contextRef="#ctx0" brushRef="#br0" timeOffset="494">0 500 1318 0,'0'0'254'15,"0"0"-134"-15,0 0-59 16,0 0 38-16,0 0 77 15,0 0-60-15,0 0-45 16,43-138-6-16,-21 110 12 16,6 3-1-16,0 0-20 15,3 2-25-15,7 1 27 16,4 6-38-16,6 2-2 16,2 3 8-16,6 6-12 0,0 5 3 15,-1 0-16 1,1 0 4-16,-3 23 17 0,-5 8-13 15,-9 3-9-15,-8 6 7 16,-12 1-7-16,-5 1 9 16,-11-1-4-16,-3-1-4 15,0-3 12-15,-17-2-12 16,-14-2-1-16,-5-5 9 16,-8-8-1-16,-4-2 15 15,-5-3-3-15,0-8 8 16,2 0 3-16,10-4-31 15,10 0-1-15,11-3 0 16,20 0-80-16,0 0-160 0,0 0-452 16</inkml:trace>
  <inkml:trace contextRef="#ctx0" brushRef="#br0" timeOffset="953">1451 161 1408 0,'0'0'314'15,"0"0"-194"-15,0 0 34 16,0 0 106-16,0 0-70 16,0 0-120-16,0 0-12 15,-133 109 57-15,96-63-5 16,1 15 20-16,-3 10-55 15,1 11-17-15,6 9 38 0,4 1-56 16,11 1-5 0,9 1 11-16,8-10-34 0,0-8 4 15,0-6-16-15,15-9 0 16,7-11 3-16,2-3-3 16,10-8-37-16,5-10-61 15,25-9-126-15,-11-7-314 16,-2-11-153-16</inkml:trace>
  <inkml:trace contextRef="#ctx0" brushRef="#br0" timeOffset="1509">2119 721 1506 0,'0'0'268'16,"0"0"-184"-16,0 0 46 15,0 0 135-15,0 0-47 16,0 0-81-16,0 0-36 15,-65-92-12-15,40 81 49 16,-6 4-29-16,0 4-36 16,-2 3-4-16,-1 3-46 15,-2 22-5-15,3 10 10 0,5 10-26 16,3 7 19-16,11 4-20 16,5 1-1-16,9-2 34 15,0-3-34-15,12-10 0 16,16-9-9-16,5-9 9 15,7-13-41-15,4-11-47 16,1 0-62-16,-1-23 21 16,-3-13 17-16,-7-3 20 15,-8-2 70-15,-4 7 8 16,-8 6 14-16,-6 12 31 16,-5 8 20-16,-3 8 46 15,2 0 9-15,-2 13-27 16,7 14 5-16,-2 5-57 0,4 3 3 15,1 0-30-15,2-5 1 16,2-5-2-16,22-15-136 16,-6-8-247-16,4-2-340 0</inkml:trace>
  <inkml:trace contextRef="#ctx0" brushRef="#br0" timeOffset="1765">2655 796 1594 0,'0'0'715'0,"0"0"-546"0,0 0-100 16,0 0 142-16,0 0 45 16,0 0-152-16,0 0-62 15,161 15-13-15,-105-9-13 16,5-1-4-16,-3 2 6 15,-5 0-4-15,-5 1-14 16,-12-2-83-16,-5-5-171 16,-11-1-228-16,-6 0-238 15,-9-5-920-15</inkml:trace>
  <inkml:trace contextRef="#ctx0" brushRef="#br0" timeOffset="1984">2938 616 1620 0,'0'0'547'16,"0"0"-392"-16,0 0-69 15,0 0 118-15,0 0 93 16,-5 145-127-16,5-93-110 16,0 1 0-16,0 1-24 15,0-1-28-15,0-3-8 16,0-5-2-16,0-5-95 15,0-13-175-15,9-8-287 16,-1-12-245-16</inkml:trace>
  <inkml:trace contextRef="#ctx0" brushRef="#br0" timeOffset="2506">3440 159 2121 0,'0'0'492'15,"0"0"-436"-15,0 0 8 16,0 0 144-16,0 0-23 16,17 189-92-16,-13-115-60 15,-2 7 27-15,4-1-45 16,-1 3 3-16,1-2 12 0,2-9-30 15,4-5 8-15,-5-8-8 16,5-14 0-16,-7-12-13 16,0-13 4-16,2-11-28 15,-7-9 31-15,0 0-20 16,3-9-11-16,-3-19-16 16,5-7 10-16,0-9 43 15,9 2-62-15,3 5 16 16,2 4-6-16,7 12-2 15,1 9 33-15,2 12-5 16,5 0 26-16,2 11 8 16,0 18 37-16,0 5 0 15,-6 3-9-15,-9 1-7 16,-14-3 3-16,-7-1-17 0,0 0-6 16,-31-7 34-16,-5-2-42 15,-8-7 21-15,-1-6 1 16,3-7-11-16,4-5 3 15,7 0-15-15,9-3 0 16,10-16-22-16,12-29-201 16,12 3-275-16,15 3-354 0</inkml:trace>
  <inkml:trace contextRef="#ctx0" brushRef="#br0" timeOffset="2709">4161 754 1898 0,'0'0'336'16,"0"0"-170"-16,0 0 61 15,0 0 91 1,0 0-137-16,164 4-94 0,-113-1-46 16,2-1-41-16,5 1 0 15,-2-3-116-15,2 0-231 16,-15 0-358-16,-21 0-857 0</inkml:trace>
  <inkml:trace contextRef="#ctx0" brushRef="#br0" timeOffset="2922">4239 1063 1950 0,'0'0'474'0,"0"0"-404"16,0 0-34-16,0 0 133 16,0 0 43-16,0 0-87 15,145 39-125-15,-92-39-26 16,28-10-116-16,-15-7-146 16,-4-1-478-16</inkml:trace>
  <inkml:trace contextRef="#ctx0" brushRef="#br0" timeOffset="3623">5530 364 1773 0,'0'0'396'16,"0"0"-259"-16,0 0 50 16,0 0 36-16,0 0-48 0,0 0-78 15,-142-117-64-15,103 111 42 16,0 6-14-16,-3 0-22 15,0 29-1-15,6 10-10 16,2 11 7-16,7 2 14 16,10 3-49-16,11 1 11 15,6-8-10-15,0-7-1 16,26-9 0-16,7-12-17 16,9-10-68-16,2-10-30 15,-2 0-83-15,-3-15 62 16,-2-11-1-16,-9-6 31 15,-9 0 86-15,-2-3 0 0,-9 0 20 16,-5 3 64-16,-1 5 33 16,-2 8 28-16,0 3 25 15,0 8-40-15,0 8 19 16,0 0-69-16,0 11-27 16,0 19 6-16,9 8-27 15,2 7 0-15,0 8-12 16,3-1 1-16,1 1 21 15,-2 3-12-15,-4-6-1 16,-2-5 29-16,-7-2-37 16,0-8 28-16,0-6-19 15,-16-3 2-15,-14-5 35 16,-6-9-46-16,-3-3 0 0,-6-9 36 16,-3 0-35-16,4 0 25 15,5 0-27-15,3-9 1 16,10-2 8-16,6 2-9 15,6 1-17-15,11-2-16 16,3-18-118-16,12 3-153 16,10-4-587-16</inkml:trace>
  <inkml:trace contextRef="#ctx0" brushRef="#br0" timeOffset="4685">5885 0 682 0,'0'0'942'15,"0"0"-761"-15,0 0-110 16,0 0 67-16,0 0 95 15,0 0-108-15,0 0-79 16,-20 20 15-16,48 1 25 16,5 11 11-16,10 13-24 15,4 16 17-15,3 12 25 0,3 7-75 16,0 8-5-16,-2 5-11 16,-10-1-14-16,-5 4 0 15,-11 3-10-15,-13-5 1 16,-12-4 30-16,0-6-31 15,-17-14-6-15,-14-10 5 16,-6-10 1-16,-1-12 9 16,1-10-9-16,4-8 0 15,6-13 13-15,7-5-13 16,8-2-25-16,10-5-134 16,2-40-173-16,19 2-293 15,3 2-1243-15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4:20.5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139 352 1315 0,'0'0'381'16,"0"0"-278"-16,0 0-50 15,0 0 66-15,-13 192 63 16,4-120-4-16,3 8-92 16,1 3-29-16,1 0 17 15,2 0-29-15,-1-5-2 16,-2-9-24-16,2-8-17 0,-3-13 25 16,1-7-27-16,-3-14 0 15,1-8 16-15,2-6-6 16,0-8 7-16,1-5-1 15,-1 0 8-15,2-2 4 16,-2-21-28-16,-1-9-4 16,3-11-5-16,1-12-6 15,2-11-3-15,-3-7-18 16,0-7-2-16,-3-3 37 16,3 0-29-16,1 5 27 15,2 7-6-15,0 8 18 16,0 7-9-16,5 8 12 15,9 5 20-15,3 5 29 0,2 9-45 16,3 6 3-16,2 5 22 16,0 11-31-16,5 4 7 15,1 3-17-15,3 0 6 16,3 8 26-16,1 7-32 16,-1 5 0-16,0 0 16 15,-2 0-16-15,-3 2 1 16,-4 1-1-16,-4 0 0 15,-8 0-14-15,-8-1 10 16,-1 1-8-16,-6 0 11 16,0 0 1-16,-13 6 7 15,-18 1-7-15,-8 2 0 16,-7-1 0-16,-4-3 0 0,3-6-1 16,2-4 1-16,11-6 0 15,7-7 9-15,8-3-9 16,7-2 0-16,4 0-1 15,8 0 1-15,0-9-128 16,6-9-234-16,8 2-430 0</inkml:trace>
  <inkml:trace contextRef="#ctx0" brushRef="#br0" timeOffset="1081">1132 103 456 0,'0'0'994'0,"0"0"-783"16,0 0-109-16,0 0 75 0,0 0 83 15,0 0-50-15,0 0-36 16,-50 37-81-16,31-8-31 16,-6 14 20-16,-3 12 29 15,-1 15-3-15,2 13-43 16,1 7-8-16,7 8 21 15,-1 7-42-15,10 4 0 16,1-2-17-16,9 1-17 16,0-8 26-16,0-6-28 15,6-13 0-15,10-9 25 16,10-12-24-16,1-10-2 16,4-4-10-16,5-11-133 15,17-7-112-15,-8-11-369 0,-6-10-792 16</inkml:trace>
  <inkml:trace contextRef="#ctx0" brushRef="#br0" timeOffset="1765">1827 744 1362 0,'0'0'276'0,"0"0"-141"0,0 0-69 15,0 0 104-15,0 0 73 16,0 0-76-16,0 0-26 16,-84-111-18-16,60 111-3 15,-7 0-3-15,-6 25-62 16,1 21-26-16,0 11 35 16,2 13-28-16,6 4 0 15,11-5-14-15,12-6-22 16,5-10 23-16,0-12-23 15,26-14-12-15,6-15 10 16,2-12-86-16,2 0 22 16,0-17-18-16,-5-17 14 15,-6-13 63-15,-6 3 1 0,-4 1 6 16,-6 5 9-16,-4 10 43 16,-5 14 23-16,2 10-10 15,-2 4-33-15,7 9 19 16,1 15-24-16,3 9-17 15,9 2-10-15,2 0-3 16,6-7-66-16,14-8-216 16,-6-10-346-16,-5-7-386 0</inkml:trace>
  <inkml:trace contextRef="#ctx0" brushRef="#br0" timeOffset="1961">2089 883 1652 0,'0'0'342'16,"0"0"-133"-16,0 0 26 15,0 0-42-15,0 0-91 16,195 24-74-16,-130-24-23 16,5 0-5-16,-4 0-82 15,-1 0-131-15,-17 0-381 16,-21-2-1188-16</inkml:trace>
  <inkml:trace contextRef="#ctx0" brushRef="#br0" timeOffset="2166">2363 658 1766 0,'0'0'511'0,"0"0"-411"16,0 0 131-16,0 0 24 15,0 184-74-15,0-119-105 16,0 0-57-16,0-4-10 16,0-9-9-16,0-6-93 15,11-12-205-15,5-13-299 16,-1-11-223-16</inkml:trace>
  <inkml:trace contextRef="#ctx0" brushRef="#br0" timeOffset="2674">2803 340 2058 0,'0'0'499'0,"0"0"-431"15,0 0 153-15,15 130-4 16,-15-64-51-16,2 4-54 15,1 0-94-15,3-2-18 16,7-3 24-16,1-5-24 16,8-5 0-16,-2-10-1 15,0-12 1-15,-9-7-6 16,-6-12 6-16,1-4-30 0,-6-6 12 16,0-4-7-16,0 0 24 15,3-9-38-15,2-13-64 16,4-6 55-16,8 0-22 15,3 1-26-15,2 4 5 16,2 11 17-16,7 6 49 16,0 6 4-16,5 4 21 15,6 20 27-15,-3 8 84 16,-6 4-58-16,-7 2-6 16,-15-1 5-16,-11-1-9 15,0-4-23-15,-28-2-5 16,-8-6 27-16,-9-10-35 15,1-9 5-15,-4-5 14 16,7 0-10-16,-2-12 14 16,4-14-22-16,8-1-2 0,9-1-6 15,12 0-47-15,10-4-120 16,10 5-348-16,18 3-685 0</inkml:trace>
  <inkml:trace contextRef="#ctx0" brushRef="#br0" timeOffset="2907">3612 829 2300 0,'0'0'503'0,"0"0"-472"15,0 0 30-15,0 0 120 16,0 0-98-16,162-2-64 16,-114 2-19-16,10 0-81 15,-10 0-376-15,-14 4-299 0</inkml:trace>
  <inkml:trace contextRef="#ctx0" brushRef="#br0" timeOffset="3109">3595 1175 2241 0,'0'0'375'0,"0"0"-277"16,0 0 129-16,0 0-20 15,0 0-125-15,176 11-82 16,-123-11-12-16,25 0-129 15,-11 0-190-15,-11-5-669 0</inkml:trace>
  <inkml:trace contextRef="#ctx0" brushRef="#br0" timeOffset="3688">4729 563 2063 0,'0'0'522'15,"0"0"-424"-15,0 0 162 16,0 0-28-16,-4-153-82 16,-18 133-77-16,-9 10-28 15,-5 10 13-15,-6 0-34 16,-5 17-4-16,0 17 11 15,2 12-25-15,8 2 3 0,13 3-8 16,12-4 0 0,12-3 4-16,0-2-5 0,24-10-20 15,14-7-31-15,9-12-72 16,3-9-23-16,-2-4-33 16,-6-1-19-16,-6-25 90 15,-10-6 35-15,-11-4 71 16,-6 2 2-16,-9-3 65 15,0 8 73-15,0 6 0 16,0 7 0-16,-5 11 12 16,1 5-68-16,4 0-43 15,0 19-8-15,0 19-31 16,4 9 15-16,9 6-15 16,4 5 1-16,2 0 27 15,-4-1-28-15,-4-4 0 0,-6-6 16 16,-5-6-14-16,0-6 16 15,-16-11-17-15,-14-3 6 16,-8-8 19-16,-3-6-26 16,0-3 0-16,2-4 6 15,-1 0-6-15,10-11-8 16,8-5-46-16,13-16-76 16,9 5-122-16,0 2-568 0</inkml:trace>
  <inkml:trace contextRef="#ctx0" brushRef="#br0" timeOffset="4121">5264 0 350 0,'0'0'1406'0,"0"0"-1148"0,0 0-107 15,0 0 111-15,0 0 6 16,0 0-99-1,0 0-30-15,0 91 0 0,-6-26-46 16,4 20-15-16,-3 14 1 16,-4 8-25-16,3 9 4 15,-3 2 16-15,-1-3-20 16,1-1 3-16,1-7-48 16,3-11-2-16,1-13-7 15,4-16 0-15,0-15-7 16,0-13-13-16,0-15-43 15,0-8-25-15,-5-16-97 16,-3 0-311-16,2-10-431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4:25.7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356 771 1230 0,'0'0'295'0,"0"0"-196"16,0 0-23-16,0 0 62 15,0 0-23-15,0 0 0 16,0 0-12-16,-66-86-23 15,49 72 28-15,-2-2 15 16,-5 7-40-16,0-2-8 16,-5 9-13-16,2 2-14 15,-1 0 21-15,-2 7-48 16,1 15 13-16,5 9 33 0,3 4-34 16,11 1-4-1,5 1-23-15,5-3-5 0,0 0 16 16,10-4-17-16,12-7 0 15,4-3-10-15,5-10-17 16,-1-5-38-16,3-5-2 16,1 0 22-16,-6-18 24 15,2-9-19-15,-4-5 22 16,-7-4 8-16,-2 3 17 16,-4 3-7-16,-4 7 36 15,-4 9 31-15,-2 11 69 16,-3 3-65-16,0 3-34 15,4 26 41-15,-4 9-26 16,3 5-13-16,-1 5-22 16,3-6-11-16,4-1 19 0,2-9-25 15,0-7-12-15,4-10 6 16,4-8-108-16,15-7-168 16,-7-11-301-16,1-12-338 0</inkml:trace>
  <inkml:trace contextRef="#ctx0" brushRef="#br0" timeOffset="218">744 776 1735 0,'0'0'560'15,"0"0"-500"-15,0 0 136 16,0 0 60-16,0 0-83 15,0 0-94-15,150 30-62 16,-99-28-17-16,4-2 0 16,10 3-202-16,-12-3-304 15,-17 0-366-15</inkml:trace>
  <inkml:trace contextRef="#ctx0" brushRef="#br0" timeOffset="428">732 1095 2016 0,'0'0'593'0,"0"0"-539"0,0 0 80 16,0 0 111-16,0 0-76 15,0 0-94-15,0 0-59 16,152 6-15-16,-94-6-2 15,29 0-116-15,-12-6-263 16,-8-2-503-16</inkml:trace>
  <inkml:trace contextRef="#ctx0" brushRef="#br0" timeOffset="980">1541 615 1824 0,'0'0'350'15,"0"0"-223"-15,0 0-90 16,0 0 158-16,0 0-20 16,0 0-103-16,0 0-29 15,152-110 8-15,-116 110 27 16,-2 0-8-16,-7 21-50 15,-8 1-7-15,-7 0 24 16,-10 2-19-16,-2 3 3 16,0-4-14-16,-19-1-6 15,-3-3 16-15,-6-3-17 0,3-5 0 16,3 0 3-16,-1-6-2 16,10 0-2-16,1 0-7 15,7-5 8-15,2 3-10 16,3 0 5-16,0 2-16 15,0 2 20-15,20 6-11 16,2 4 12-16,2 3-10 16,7 2 10-16,3 6 6 15,-3 3-6-15,-1-1 0 16,-4 3 9-16,-9-4 5 16,-7-3 5-16,-10-1-8 15,0-4 31-15,-5-8 39 0,-20 1-57 16,-6-5 10-16,-5-4 0 15,-3-5-2-15,-1 0 5 16,8 0-36-16,1 0 5 16,2-2-6-16,12-8-36 15,12-16-100-15,5 7-232 16,0-4-493-16</inkml:trace>
  <inkml:trace contextRef="#ctx0" brushRef="#br0" timeOffset="1531">1792 0 1470 0,'0'0'299'15,"0"0"-172"-15,0 0 65 0,0 0 81 16,0 0-84-16,0 0-97 16,0 0 29-16,34 20-14 15,-8-2-16-15,4 6-3 16,1 10-55-16,5 4-9 16,3 10 29-16,1 3-23 15,1 8-2-15,1 6 10 16,0-1 4-16,-3 7 16 15,0-3-52-15,-3 3 13 16,-5-1 16-16,-3 2-20 16,-6-1 25-16,-6 2-31 15,-12 2-3-15,-4-3 32 0,-9-1-38 16,-27-3 0 0,-8-8 1-16,-4-7-1 0,0-9-2 15,7-7-58-15,-1-13-91 16,14-6-204-16,6-10-565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4:42.5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107 325 1637 0,'0'0'313'15,"0"0"-235"-15,0 0-50 16,0 0 174-16,0 0-5 15,0 0-72-15,-6 114-55 16,3-66-9-16,1 7 45 16,-1 13-13-16,-6 2-35 15,4 6 17-15,0-1-45 16,-1-1 4-16,0-4-16 0,1-11-17 16,2-3 23-1,1-11-24-15,2-12 0 0,-4-11 9 16,4-7-7-16,0-9-4 15,0-6 2-15,0 0 0 16,-3-14 0-16,0-21-26 16,-2-15-20-16,-1-15 34 15,-2-13-18-15,3-12-12 16,-4-6 2-16,4 0 25 16,5 4 1-16,0 9 14 15,0 8 0-15,14 9 0 16,8 9 2-16,2 12 13 15,5 10-3-15,5 9-11 16,4 14 21-16,4 12-10 16,8 0-12-16,1 25 24 0,2 10-12 15,-3 5 6-15,-6 3-18 16,-10-1 0-16,-9 1-2 16,-11 0 2-16,-14-3-1 15,0 0 1-15,-31-5 0 16,-16-5 10-16,-6-7-10 15,-5-10 1-15,-2-11 12 16,11-2-13-16,6 0 0 16,16-15-52-16,13-4-90 15,14-17-102-15,17 9-376 16,10 4-1111-16</inkml:trace>
  <inkml:trace contextRef="#ctx0" brushRef="#br0" timeOffset="342">1126 43 1825 0,'0'0'323'16,"0"0"-173"-16,0 0-33 0,0 0 45 16,0 0 28-16,-104 137-83 15,78-55-37-15,2 10 17 16,2 7-27-16,5 3 9 16,3-7-30-16,8-6-18 15,6-10 6-15,0-8-27 16,0-11-11-16,13-10-28 15,16-15-106-15,21-14-225 16,-3-12-285-16,-4-9-358 0</inkml:trace>
  <inkml:trace contextRef="#ctx0" brushRef="#br0" timeOffset="782">1621 587 1773 0,'0'0'529'15,"0"0"-367"-15,0 0-52 16,0 0 84-16,0 0 25 16,0 0-60-16,-172-65-63 15,136 65-54-15,-4 17 5 16,4 19-11-16,-1 12-4 15,8 7 8-15,5 6-38 16,11-4 14-16,10-4 5 16,3-8-21-16,9-10-6 15,22-13-1-15,8-11-58 0,7-11 10 16,5-6-17-16,2-27-15 16,-5-6 26-16,-4-4 5 15,-11 3 41-15,-7 5 5 16,-9 10 10-16,-7 10 55 15,-7 10-25-15,-1 5 15 16,-2 0 42-16,0 12-42 16,4 16 1-16,-1 7-22 15,2 2-18-15,4 1-1 16,-1-4-5-16,9-12-114 16,22-15-160-16,-6-7-487 15,1 0-56-15</inkml:trace>
  <inkml:trace contextRef="#ctx0" brushRef="#br0" timeOffset="965">2010 693 1746 0,'0'0'558'16,"0"0"-461"-16,0 0 114 15,0 0 50-15,0 0-107 16,0 0-68-16,169 0-86 15,-104 0-29-15,38-10-127 16,-16-3-310-16,-14 5-644 0</inkml:trace>
  <inkml:trace contextRef="#ctx0" brushRef="#br0" timeOffset="1181">2116 939 1758 0,'0'0'823'0,"0"0"-657"15,0 0-128-15,0 0 149 16,0 0-28-16,0 0-59 16,0 0-44-16,125 12-56 15,-69-12-29-15,36 0-127 16,-17-15-517-16,-8 0-562 0</inkml:trace>
  <inkml:trace contextRef="#ctx0" brushRef="#br0" timeOffset="1704">3022 346 2201 0,'0'0'352'0,"0"0"-281"16,0 0-43-16,0 0 71 15,0 0 2-15,0 0-62 16,154-115-32-16,-106 115 26 0,-4 0-16 16,-8 20 13-16,-5 8 16 15,-14 7-28-15,-15 5 10 16,-2 0-14-16,-9 3 4 15,-20-3 30-15,-8-8-47 16,1-2 17-16,0-9 17 16,2-10-22-16,6-2 4 15,11-7-13-15,6-2-2 16,9 0 11-16,2 0-13 16,0 0-25-16,5 3-7 15,17 2 22-15,7 5 9 16,4 6 1-16,0 6 0 15,0 2-2-15,1 8 2 0,2 5-1 16,-5-2 1-16,-6 0 14 16,-6 0 2-16,-10-5-10 15,-9-2 24-15,0-6 9 16,-17-2-28-16,-14-5 4 16,-2-4 5-16,-4-4 3 15,4-7 12-15,3 0-34 16,2 0-2-16,8 0-2 15,12-37-101-15,4 4-211 16,4-6-440-16</inkml:trace>
  <inkml:trace contextRef="#ctx0" brushRef="#br0" timeOffset="2118">3656 0 1655 0,'0'0'395'16,"0"0"-234"-16,0 0 104 0,0 0-30 16,0 0-50-16,0 0-25 15,0 0-37-15,75 52-11 16,-44-15-36-16,5 7-22 16,0 11 24-16,1 10-46 15,-1 8 17-15,-2 10 13 16,-12 7-20-16,-6 3-8 15,-13 1-33-15,-3-4 1 16,-3-6-2-16,-25-5-21 16,-6-14-69-16,-24-5-89 15,8-17-443-15,6-18-1420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4:46.9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40 1810 0,'0'0'315'0,"0"0"-257"16,0 0-20-16,0 0 140 15,0 148-54-15,6-75-75 16,-3 5-10-16,-1 1-20 16,1 2 11-16,-1-5-12 15,1-6-12-15,0-5 24 16,1-10-30-16,1-9-2 16,-3-13 2-16,1-11 0 15,-1-15 0-15,2-3-7 0,-4-4 7 16,3-9-11-16,-3-20-3 15,0-20-6-15,0-8 14 16,0-11 6-16,0-13-1 16,-9-4-10-16,-5-4 11 15,3 0 5-15,2 4-5 16,9 10-1-16,0 12-7 16,4 17 8-16,21 14 6 15,8 16-5-15,11 13 17 16,9 3 14-16,10 0-21 15,-3 9 5-15,2 11-14 16,-6 0-1-16,-7 4 26 16,-9 5-26-16,-12 3 16 0,-17 1 5 15,-11 5-21 1,-9 1-2-16,-35 6-2 0,-14-4-6 16,-9-3-4-16,-6-5 2 15,1-6 5-15,7-7-1 16,15-6-16-16,16-7-33 15,24-7-95-15,10 0-334 16,0-16-966-16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3:21.74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271 718 1947 0,'0'0'353'0,"0"0"-266"0,0 0-7 16,0 0 164-16,0 0-20 15,0 0-140-15,0 0-26 16,-121-88-31-16,85 88 2 16,4 23 4-16,1 6-33 15,5 5 12-15,9 1-12 16,9 5-7-16,8-2-2 16,0-3-20-16,12-3-19 15,12-3-10-15,10-13-103 16,5-8 5-16,0-8-33 15,3-2 68-15,0-31 23 16,-6-14-12-16,-5-13 34 16,-6-16 58-16,-6-14 15 0,-7-14 3 15,-10-8 65-15,-2-1 47 16,0 4 45-16,0 22-11 16,-11 21 9-16,3 29 43 15,5 24-45-15,3 13-74 16,0 33-29-16,0 35-4 15,0 20 20-15,11 16-47 16,3 10-5-16,-2 2 31 16,2-9-45-16,-1-9 1 15,-2-11 16-15,4-16-17 16,-5-16-42-16,2-16-90 16,-1-27-182-16,-3-12-325 0,-5 0-483 15</inkml:trace>
  <inkml:trace contextRef="#ctx0" brushRef="#br0" timeOffset="190">65 309 2300 0,'0'0'288'0,"0"0"-210"16,0 0-22-16,0 0 92 15,181 15-75-15,-101-15-73 16,32 0-83-16,-17 0-486 0,-17 6-1558 16</inkml:trace>
  <inkml:trace contextRef="#ctx0" brushRef="#br0" timeOffset="1203">1010 558 1796 0,'0'0'289'16,"0"0"-210"-16,0 0 168 15,0 0-9-15,0 0-63 16,-145-23-95-16,106 50-42 0,3 14 37 15,2 6-4-15,9 6-35 16,9 5-10-16,10-4-25 16,6-5 8-16,6-7-9 15,25-15-47-15,10-8-75 16,7-16-111-16,1-3-15 16,-1-14-7-16,-7-15 59 15,-4-14 104-15,-14-5 92 16,-10-5 21-16,-9 3 99 15,-4 8 115-15,0 7 0 16,-7 14 17-16,-3 13-34 16,1 8-77-16,1 8-53 15,8 25-73-15,0 10-3 0,0 5 0 16,17-1-12-16,13-4 0 16,6-10-34-16,4-11-67 15,1-7 10-15,-4-13-69 16,-4-2 81-16,-8-5 47 15,-3-23-3-15,-1-9 34 16,-6-8-8-16,-3 0 9 16,-3 2 41-16,-4 6 31 15,-2 12 19-15,-3 7 13 16,0 12-15-16,0 6-22 16,0 3-58-16,2 25-3 15,3 9 11-15,2 9-17 0,1 4 0 16,3-2 13-16,1-4-13 15,3-3-14-15,6-6-2 16,4-10 14-16,2-7-14 16,1-14 2-16,-3-4-17 15,-4 0 23-15,-6-18 7 16,-3-13-5-16,0-4 6 16,-5 0 0-16,-4 2 3 15,1 7 9-15,-4 7 3 16,0 6 14-16,0 3 2 15,0 7 5-15,0 3-9 16,0 0-14-16,0 0 12 16,0 8-25-16,0 16 0 15,0 7 1-15,0 6 6 16,-7 9 5-16,2 7-11 0,3 2 11 16,-5 8 4-1,5 2-8-15,2 5 5 0,0 1-13 16,0 2 16-16,9-3-14 15,1 1 7-15,2-5-9 16,-5 0 1-16,0-8 7 16,-7-9-16-16,0-8 8 15,0-8 0-15,-14-10 11 16,-11-11-10-16,-3-5 5 16,-4-7-6-16,-1 0 1 15,3-14-2-15,2-18 1 16,6-9 0-16,5-12 2 0,12-7 7 15,5-5-18-15,0-7 1 16,29-5-58-16,39-35-70 16,-4 19-338-16,-11 7-526 0</inkml:trace>
  <inkml:trace contextRef="#ctx0" brushRef="#br0" timeOffset="1454">589 282 1793 0,'0'0'271'15,"0"0"-202"-15,0 0 133 16,153-91 40-16,-94 65-64 15,-3 9-53-15,-6 5-89 16,-11 6-36-16,3 6-93 16,-11 0-181-16,-9 0-390 0</inkml:trace>
  <inkml:trace contextRef="#ctx0" brushRef="#br0" timeOffset="1565">1309 42 1696 0,'0'0'54'0,"0"0"-54"0,186 13-558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4:47.2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291 0 1746 0,'0'0'297'16,"0"0"-201"-16,0 0-5 15,-145 186 91-15,103-93 19 16,8 10-65-16,7 8-75 15,5-1-15-15,10-2 56 16,7-10-69-16,5-13-20 16,0-9-7-16,10-19-6 15,36-14-118-15,-5-20-176 0,1-16-464 16</inkml:trace>
  <inkml:trace contextRef="#ctx0" brushRef="#br0" timeOffset="404">704 588 2049 0,'0'0'534'15,"0"0"-461"-15,0 0 84 16,0 0 27-16,0 0-39 0,-151-16-66 15,118 49-71 1,2 10 11-16,5 7-2 0,7 3-17 16,14-4 21-16,5-3-21 15,0-10-20-15,19-11-5 16,15-16-82-16,5-9-68 16,6 0-23-16,-3-27-35 15,-4-10 42-15,-1-4 30 16,-12 3 102-16,-5 9 59 15,-12 13 50-15,-3 11 52 16,-1 5 27-16,-4 15 12 16,2 18-13-16,1 5-70 15,-1 1-7-15,8 2-2 16,0-8-38-16,7-8-11 16,24-22-136-16,-5-3-242 0,-2 0-583 0</inkml:trace>
  <inkml:trace contextRef="#ctx0" brushRef="#br0" timeOffset="585">1131 698 1759 0,'0'0'343'0,"0"0"-243"16,0 0 88-16,0 0 74 15,0 0-106-15,181 0-102 16,-115 0-40-16,8 0-14 15,-1-2-48-15,7-6-213 0,-18 1-295 16,-20-1-516-16</inkml:trace>
  <inkml:trace contextRef="#ctx0" brushRef="#br0" timeOffset="796">1455 482 1932 0,'0'0'523'16,"0"0"-468"-16,0 0 109 16,0 0 109-16,0 0-137 15,0 176-84-15,0-118-8 16,0-1-44-16,2-3-14 0,1-4 2 16,2-9-166-1,4-7-148-15,-1-15-357 0,1-13-965 0</inkml:trace>
  <inkml:trace contextRef="#ctx0" brushRef="#br0" timeOffset="1295">1976 147 2097 0,'0'0'389'0,"0"0"-291"0,0 0-26 16,0 0 146 0,20 167-66-16,-18-97-98 0,-2 3-3 15,0 0-51-15,3-3 23 16,3-4-7-16,0-11-7 16,-1-5-9-16,0-10-6 15,-1-12 6-15,-2-6 0 16,1-14-9-16,-3-5-3 15,3-3-6-15,-3 0 6 16,2-26-15-16,7-4-38 16,-1-2 14-16,6 2 21 15,3 6-36-15,3 10 38 0,2 9 8 16,0 5 16-16,1 0-2 16,4 12 7-16,-1 16-1 15,-2 10 42-15,1-3 16 16,-8 4-15-16,-8 3-23 15,-9-5-14-15,0 0 21 16,-14-4-26-16,-13-11 5 16,-7-4 3-16,-2-10 3 15,2-8 1-15,0 0 14 16,3-3 2-16,9-20 7 16,8-9-36-16,11-2-24 15,9-27-111-15,25 10-189 16,2 1-562-16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4:46.0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0 181 1716 0,'0'0'325'0,"0"0"-249"15,0 0-26-15,0 0 131 16,0 0-69-16,0 0-57 15,39 22 18-15,9-14 37 16,10-8-22-16,4 0-64 0,4 2-24 16,-1-2 0-16,7 0-100 15,-16 0-280-15,-20 0-500 0</inkml:trace>
  <inkml:trace contextRef="#ctx0" brushRef="#br0" timeOffset="233">251 0 1724 0,'0'0'354'16,"0"0"-277"-16,0 0-3 15,0 128 102-15,0-68-20 16,0 8-79-16,-2 2-51 0,-6 0-26 15,1-2 25-15,0-7-25 16,-2-6-33-16,6-5-104 16,0-12-197-16,3-13-396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4:49.9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 0 1756 0,'0'0'376'0,"0"0"-241"15,0 0 34-15,0 0 130 16,0 0-63-16,0 0-115 16,-7 166 5-16,5-86-36 15,-3 10-2-15,-4 10 2 16,1-4-18-16,-1 3-5 16,6-9-34-16,3-13-19 15,0-7-4-15,0-10-10 16,0-9-82-16,7-8-107 0,0-15-514 15,-4-16-1347-15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4:48.7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0 465 1324 0,'0'0'1313'16,"0"0"-1155"-16,0 0-113 16,0 0 79-16,0 0 49 15,0 0-102-15,165 0-58 16,-106 2 19-16,5 0-32 16,3 1-59-16,13-3-156 15,-15 0-570-15,-17 0-1276 0</inkml:trace>
  <inkml:trace contextRef="#ctx0" brushRef="#br0" timeOffset="215">131 756 2407 0,'0'0'371'15,"0"0"-357"-15,0 0 33 16,0 0 113-16,0 0-74 16,0 0-36-16,173 0-50 0,-120 4-18 15,15-4-160-15,-10 0-452 16,-14 0-1525-16</inkml:trace>
  <inkml:trace contextRef="#ctx0" brushRef="#br0" timeOffset="833">1294 153 1928 0,'0'0'360'0,"0"0"-278"0,0 0-27 15,0 0 205-15,0 0-44 16,0 0-109-16,-16-138-88 16,-21 128 30-16,-7 10 19 15,-11 0-46-15,-1 12-1 16,0 18-20-16,6 8 19 16,11 1 49-16,13 6-54 15,16-6-15-15,10 1 15 16,0-3-14-16,19-8-2 15,18-7-25-15,7-9-67 16,6-11 6-16,-2-2-121 16,-2 0 17-16,-3-20 45 0,-10-2 68 15,-8-6 54-15,-8 0 24 16,-6 1 55-16,-5 4 104 16,-6 3-23-16,0 7 40 15,0 10-31-15,0 3-22 16,0 0-35-16,0 9-59 15,0 21-19-15,3 15 13 16,4 7-17-16,2 9-3 16,2 5-3-16,3 1 18 15,-5-4 13-15,-4-6-30 16,-5-6 8-16,0-9 7 16,0-12-10-16,-24-5 3 15,-7-5-7-15,-11-4 4 0,-3-5 25 16,-3-10-31-1,-1-1 1-15,6 0-2 0,4-1-2 16,15-15-21-16,10-4-70 16,14-28-104-16,2 8-435 15,18-6-957-15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4:51.0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357 611 1420 0,'0'0'295'0,"0"0"-190"16,0 0-26-16,0 0 51 15,0 0 46-15,0 0-57 16,0 0-49-16,-19-64 12 16,5 51-15-16,-1-1-3 15,-4 1 9-15,-6 3-18 16,-3 3 9-16,-2 7-42 15,-6 0-4-15,0 7 6 16,-1 21-24-16,4 10 0 16,2 10 23-16,11 5-10 15,9 6-3-15,11-3-10 16,0-6 1-16,9-4 8 16,21-12-9-16,6-6-3 0,9-17-6 15,3-11-15-15,-1 0-15 16,-2-11-7-16,-6-22 38 15,-8-5-8-15,-7-7 16 16,-7 3 0-16,-9 4 22 16,-2 9 20-16,-3 13 33 15,-3 11 34-15,0 5-27 16,0 0 16-16,0 18-71 16,3 19-15-16,6 10-3 15,-2 6-8-15,8 0-1 16,-1 0 1-16,1-11-1 15,9-4 0-15,-2-11-54 16,19-20-120-16,-5-7-178 0,-2 0-385 16</inkml:trace>
  <inkml:trace contextRef="#ctx0" brushRef="#br0" timeOffset="227">868 711 1547 0,'0'0'697'15,"0"0"-531"-15,0 0-64 16,0 0 108-16,0 0 41 16,0 0-136-16,145 18-64 15,-95-16 0-15,3 1-51 0,0-1-12 16,11 3-141-16,-13-3-447 15,-12 1-451-15</inkml:trace>
  <inkml:trace contextRef="#ctx0" brushRef="#br0" timeOffset="437">896 1017 2350 0,'0'0'345'0,"0"0"-259"15,0 0-51-15,0 0 101 0,0 0-14 16,150 8-122-16,-52-8-18 16,-14 0-249-16,-9-3-854 0</inkml:trace>
  <inkml:trace contextRef="#ctx0" brushRef="#br0" timeOffset="1533">1903 184 1433 0,'0'0'310'0,"0"0"-225"16,0 0-10-16,0 0 118 15,0 0-16-15,0 0-61 16,0 0 37-16,-8 100-58 0,-12-41-28 15,-6 3-57-15,-3-1 2 16,-2-4 23-16,0-7-19 16,6-10 18-16,6-10-10 15,7-12-1-15,4-6 33 16,8-10-44-16,0 1 9 16,0-3 15-16,0 0-34 15,22 0 32-15,9 0-19 16,5-5-13-16,6 0 14 15,2 1-16-15,-1 4 0 16,-2 0 1-16,-5 0-1 16,1 6-115-16,-4 2-113 15,-2-6-119-15,-6-2-193 0,-11 0-436 16</inkml:trace>
  <inkml:trace contextRef="#ctx0" brushRef="#br0" timeOffset="1754">2028 445 1405 0,'0'0'355'0,"0"0"-166"16,0 0 44-16,0 0-29 15,0 0-61-15,0 0-33 16,-27 170-24-16,27-102-1 16,0 2 12-16,0-2-14 15,0-3-56-15,0-5-14 16,0-6-2-16,0-10-11 15,0-11-30-15,0-10-141 0,0-20-87 16,0-3-289-16,5 0-516 16</inkml:trace>
  <inkml:trace contextRef="#ctx0" brushRef="#br0" timeOffset="2110">2103 22 1038 0,'0'0'1034'0,"0"0"-835"15,0 0-111-15,0 0 20 16,0 0 46-16,0 0 64 15,0 0-113-15,115 157-24 16,-59-86-58-16,0 13 7 16,-1 2 17-16,-2 6-31 15,-5-2 41-15,-9 1-33 16,-5-3-9-16,-17-5 29 16,-10-2-43-16,-7-6-1 15,0-11 0-15,-24-5-24 16,-5-14-32-16,-1-10-46 15,-1-17-149-15,6-9-223 16,9-9-414-16</inkml:trace>
  <inkml:trace contextRef="#ctx0" brushRef="#br0" timeOffset="2656">2972 368 2038 0,'0'0'354'0,"0"0"-308"16,0 0 125-16,0 0 81 15,31 166-102-15,-26-92-65 0,-5 4-70 16,2-6 18-16,-2-3 10 15,3-7-28-15,0-12 0 16,0-9-15-16,0-12 0 16,-3-16-1-16,3-5 1 15,-3-8-35-15,0 0 22 16,0-21-65-16,0-19-52 16,0-10 34-16,0-12 32 15,0-11 34-15,0-9-13 16,0-9 12-16,-6-4 30 15,-3-5 2-15,2 6-8 16,7 8 15-16,0 19-6 0,0 22 64 16,16 17-34-1,14 18-24-15,9 10 46 0,12 5 23 16,4 22 6-16,5 8-49 16,-7 5-12-16,-7 3 22 15,-12-3-44-15,-15 0 9 16,-19-2 30-16,0 0-12 15,-27-1-6-15,-23 2-21 16,-12-10-37-16,-4-6 31 16,4-11-72-16,15-12-109 15,18-15-129-15,18-12-525 0</inkml:trace>
  <inkml:trace contextRef="#ctx0" brushRef="#br0" timeOffset="2939">4079 0 2133 0,'0'0'284'16,"0"0"-214"-16,0 0-15 15,-151 125 168-15,95-34 34 16,-2 15-94-16,5 6-98 16,9 1 10-16,13-4-25 15,17-8-35-15,14-14-15 0,0-10-1 16,28-11-110-16,36-23-154 16,-9-18-398-16,-4-17-650 0</inkml:trace>
  <inkml:trace contextRef="#ctx0" brushRef="#br0" timeOffset="3334">4389 505 2141 0,'0'0'379'0,"0"0"-185"16,0 0-90-16,0 0 91 15,-176-20 16-15,120 47-104 16,3 11-56-16,6 9-16 16,10 4-20-16,15 3 15 15,19-8-30-15,3-3-6 16,15-7-8-16,23-11-79 16,13-13-76-16,4-12-114 15,4 0-10-15,-4-23 6 16,-7-9 36-16,-12-3 117 15,-11 2 112-15,-11 8 22 16,-9 11 175-16,-5 10 59 16,0 4 45-16,0 6-62 15,0 21-79-15,-2 8-4 16,-6 5-20-16,6 0-51 0,2 0-37 16,0-5-26-16,10-4-96 15,30-19-127-15,-4-7-441 16,-3-5-1500-16</inkml:trace>
  <inkml:trace contextRef="#ctx0" brushRef="#br0" timeOffset="3528">4869 696 2280 0,'0'0'500'0,"0"0"-452"15,0 0-31-15,142 0 131 0,-84-3-87 16,3 1-33-16,7 2-28 16,18 0-221-16,-16 0-445 15,-17 0-557-15</inkml:trace>
  <inkml:trace contextRef="#ctx0" brushRef="#br0" timeOffset="3713">4871 1071 2723 0,'0'0'290'0,"0"0"-203"16,0 0-65-16,170-8 1 16,-94-7-10-1,7-3-13-15,30-11-146 0,-21 8-214 16,-15 0-397-16</inkml:trace>
  <inkml:trace contextRef="#ctx0" brushRef="#br0" timeOffset="4062">6124 141 2194 0,'0'0'362'0,"0"0"-292"16,0 0-54-16,0 0 204 15,-41 130 1-15,-2-72-136 16,-10 7-35-16,-5-2 17 16,0 0-12-16,5-10-5 15,10-11-37-15,13-9-5 16,13-8-5-16,11-12-3 15,6-6 0-15,0-4 0 16,31-3 0-16,12 0 6 16,8 0-4-16,9 0-2 15,1-5 0-15,-3 5-29 16,-5 0-13-16,-3 0-41 0,3 0-105 16,-14 0-196-16,-10-5-420 15</inkml:trace>
  <inkml:trace contextRef="#ctx0" brushRef="#br0" timeOffset="4283">6138 372 2248 0,'0'0'470'0,"0"0"-437"15,-2 133 131-15,-5-65 137 16,5 5-123-16,-3-1-95 15,-2-2-49-15,5-4-23 16,-1-6 25-16,0-10-36 0,3-5-42 16,0-15-51-16,0-10-166 15,0-15-402-15,0-5-524 0</inkml:trace>
  <inkml:trace contextRef="#ctx0" brushRef="#br0" timeOffset="4545">6308 75 2565 0,'0'0'282'0,"0"0"-207"0,120 148 112 16,-72-69 69-16,-4 6-72 15,-5 10-43-15,-5 7-79 16,-10 0-10-16,-7 3-5 16,-13 1-37-16,-4-7-10 15,-17-3-73-15,-59 12-131 16,7-25-418-16,-5-20-1280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4:57.2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0 228 1500 0,'0'0'635'0,"0"0"-564"16,0 0-43-16,4 196 93 15,-1-113 106-15,-1 0-127 16,4 2-69-16,0-2 5 16,-1-10-36-16,0-5 1 15,2-18-1-15,-2-10 0 16,-2-14 0-16,-3-15 0 16,0-11 0-16,0 0-18 15,0-22-1-15,-3-22-35 16,-6-11-7-16,4-12 2 15,0-8 38-15,-2-3-33 0,2-10 2 16,5 5 33 0,0 4-8-16,0 11 20 0,22 12-3 15,14 16 10-15,12 18 4 16,8 14 2-16,6 8 6 16,-1 5 34-16,0 22-9 15,-5 11 31-15,-12 0-2 16,-19 7-38-16,-16 0 20 15,-9 6-47-15,-28-1 11 16,-25 0 4-16,-8-5-16 16,-4-5 2-16,4-12-2 15,11-21-16-15,16-7-29 16,17-25-184-16,10-7-369 0</inkml:trace>
  <inkml:trace contextRef="#ctx0" brushRef="#br0" timeOffset="262">1153 0 1684 0,'0'0'399'16,"0"0"-260"-16,-91 183 3 15,50-77 85-15,9 12 25 16,4 22-101-16,11-12-54 0,12 0-74 16,5-5-10-16,0-26 2 15,24 2-15-15,12-25-51 16,32-17-173-16,-13-25-247 16,-2-16-377-16</inkml:trace>
  <inkml:trace contextRef="#ctx0" brushRef="#br0" timeOffset="749">1842 585 1864 0,'0'0'467'0,"0"0"-367"16,0 0-56-16,0 0 120 15,0 0-14-15,-172-50-41 16,129 50-52-16,2 29-37 15,2 15 17-15,8 12 35 16,11 6-50-16,15 1-14 0,5-3-3 16,11-4-4-1,25-17-2-15,9-6-36 0,2-21-98 16,3-9 22-16,-4-3-25 16,-8-10 15-16,-7-18 40 15,-9 0 47-15,-5 7 36 16,-9-3 10-16,-5 9 65 15,0 9 56-15,-3 6-34 16,0 0-32-16,6 16-51 16,1 13-13-16,8-2-1 15,11-5-19-15,20-5-166 16,-1-6-310-16,-6-11-667 0</inkml:trace>
  <inkml:trace contextRef="#ctx0" brushRef="#br0" timeOffset="934">2255 766 1847 0,'0'0'397'16,"0"0"-279"-16,0 0 33 16,0 0-30-16,162 0-51 15,-103 0-31-15,7 0-39 16,26 0-84-16,-13 0-209 15,-16 0-607-15</inkml:trace>
  <inkml:trace contextRef="#ctx0" brushRef="#br0" timeOffset="1147">2496 553 2053 0,'0'0'506'0,"0"0"-455"16,0 0 35-16,5 150 136 16,2-90-105-16,5 3-66 15,-3-3-29-15,-1-4-22 16,1-6-4-16,4-9-195 16,1-9-263-16,0-16-192 0</inkml:trace>
  <inkml:trace contextRef="#ctx0" brushRef="#br0" timeOffset="1599">2911 262 1928 0,'0'0'472'16,"0"0"-398"-16,0 0 36 15,34 162 69-15,-32-94 50 16,1 4-117-16,-1 1-100 16,1-2 9-16,1-11-16 15,-4-7-4-15,0-14 12 16,0-5-13-16,0-14 0 0,0-8 0 16,0-6-28-16,0-6 15 15,0 0-25-15,0-24-104 16,10-8 38-16,10-6-14 15,6 3 0-15,1 8 42 16,9 11 2-16,0 14 40 16,3 2 24-16,1 8 10 15,-1 20 31-15,-5 4 135 16,-10 6-99-16,-7 3-16 16,-17-7-21-16,0 4 11 15,-5-9-23-15,-24-3-9 16,-4-9 44-16,-4-11 11 0,1-6-15 15,0 0 4-15,5-16-34 16,6-14-19-16,20-25-94 16,5 0-160-16,0 5-304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4:56.5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0 137 1891 0,'0'0'267'16,"0"0"-186"-16,0 0-68 16,0 0 51-16,0 0 71 15,195 25-50-15,-125-25-53 16,3 0-32-16,6 0-133 15,-18 0-176-15,-23 0-363 0</inkml:trace>
  <inkml:trace contextRef="#ctx0" brushRef="#br0" timeOffset="196">258 0 1618 0,'0'0'351'15,"0"0"-220"-15,0 0-95 16,0 0 111-16,0 0-1 0,-3 173-54 16,3-113-48-16,0-1-44 15,8 0-2-15,3-9-103 16,9-5-162-16,-1-12-123 16,-2-21-1329-16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4:59.1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3 611 2286 0,'0'0'469'15,"0"0"-443"-15,0 0-14 16,0 0 117-16,142 0-8 0,-86 0-85 15,6 0-5 1,-1 0-31-16,16 0-49 0,-14 0-171 16,-19 0-592-16</inkml:trace>
  <inkml:trace contextRef="#ctx0" brushRef="#br0" timeOffset="193">0 963 2378 0,'0'0'598'0,"0"0"-543"16,0 0 15-16,0 0 58 0,148 21-41 16,-78-21-67-16,47 0-20 15,-17-11-169-15,-16 1-593 0</inkml:trace>
  <inkml:trace contextRef="#ctx0" brushRef="#br0" timeOffset="1062">1362 392 1497 0,'0'0'250'0,"0"0"-112"16,0 0 15-16,0 0 49 16,-29-128 84-16,5 100-138 15,-7 5-31-15,-11 12-15 16,-6 6-56-16,-7 5-13 0,-4 8 2 15,4 28-8-15,4 9 29 16,12 6-44-16,14 4-10 16,17-9 22-16,8-4-24 15,17-2 0-15,24-12 0 16,15-11-28-16,6-10-42 16,-1-7-77-16,-6 0 48 15,-7-20 29-15,-12-7 23 16,-8-5 39-16,-8 4 8 15,-9 1 34-15,-6 8 89 16,-1 7 4-16,-4 9 0 16,0 3-21-16,0 0-50 15,5 30-19-15,3 11-14 0,6 14 5 16,3 8 27 0,2-1-55-16,-2 1 17 0,-3 3-4 15,-9-5-7-15,-5-15 0 16,0 2-5-16,-5-17 15 15,-23-6 19-15,-6-8-34 16,-5-15 19-16,-2-2-2 16,-4 0-2-16,1-17 14 15,0-8-30-15,6-6 0 16,11 7-1-16,10-4-57 16,17-5-85-16,5-7-228 15,26 8-466-15,3-1-1189 0</inkml:trace>
  <inkml:trace contextRef="#ctx0" brushRef="#br0" timeOffset="1328">1905 0 2105 0,'0'0'370'0,"0"0"-205"16,0 0-56-16,0 0 183 15,17 128-59-15,-12-37-85 16,2 10-80-16,-7 6-2 16,0 9-23-16,0 1-32 0,0-4-11 15,0 32-66-15,0-23-255 16,0-32-977-16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5:09.2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114 349 492 0,'0'0'1516'16,"0"0"-1412"-16,0 0-87 15,0 0 155-15,0 0-17 16,0 0-58-16,170-15-55 15,-120 15-42-15,3 13 0 16,-2-1 8-16,-7 4-1 0,-7-9 20 16,-9 2-27-16,-14-9 0 15,-12 6 17-15,-2-6 3 16,0 0 69-16,-24 0-56 16,-12 0-27-16,-7-10 34 15,-4 3-39-15,-6 2 13 16,3-6 26-16,-1 9 2 15,3-1 22-15,10 3-44 16,4 0-13-16,7 0 21 16,5 5-27-16,1 8-1 15,8 7 19-15,1-3-10 16,1 12 15-16,3-7-3 16,5 5-3-16,1 1 9 15,2-3-27-15,0 0 0 0,0-2 2 16,8 0 4-16,6-1-7 15,3-5 1-15,2 1 0 16,6 2 13-16,3-2-11 16,6-1-2-16,2 4 6 15,3-2-5-15,0 6 50 16,-3-2-33-16,-5 0 9 16,-4-1 28-16,-3 1-40 15,-12 0 8-15,-8 4-5 16,-4-4 1-16,0-1 13 15,-26 1-19-15,-12-2-5 16,-10-3 10-16,-8-2-18 16,3-6 0-16,0-7-6 15,6-3 6-15,7 0-1 0,10 0-12 16,11-13-77 0,16-14-141-16,3-1-348 0,0 1-624 0</inkml:trace>
  <inkml:trace contextRef="#ctx0" brushRef="#br0" timeOffset="347">714 0 2340 0,'0'0'272'16,"0"0"-186"-16,0 0 17 16,0 0 135-16,151 139-87 15,-104-75-79-15,6 14-1 16,-3 10 18-16,-5 8-29 15,-15 0 9-15,-16-2-26 16,-14 5-14-16,0-3-10 16,-38-2-18-16,-21-4-1 0,-39 11-62 15,11-29-176 1,10-17-651-16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5:04.8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455 710 1418 0,'0'0'291'16,"0"0"-177"-16,0 0-99 16,0 0 106-16,0 0 82 15,0 0-78-15,-17 8-68 16,14-8-22-16,1 0 14 16,-5-8 28-16,-1-2-44 15,-6-3 3-15,-3 4-2 16,-2-7 6-16,-6 4 5 15,-6 5-36-15,-2 1 16 16,-4 6 22-16,1 0-34 16,-5 8 6-16,-2 19-18 15,7 6 5-15,0 8 21 16,11 1-12-16,8 5 6 0,9 4 19 16,8-7-32-16,0 0 10 15,13-9-18-15,21-9 1 16,9-9-7-16,3-10 6 15,5-7-81-15,2-2 33 16,-3-24-14-16,-6-4-11 16,-7-12 23-16,-9 2 31 15,-6-1 19-15,-10 9 19 16,-7 9 54-16,-3 5 26 16,-2 14 13-16,0 4 5 0,0 0-35 15,0 11-40 1,-2 18-6-16,-3 8-36 0,5 4 0 15,0-7-12-15,0 4 9 16,7-5-44-16,27-11-165 16,0-11-140-16,-7-6-372 0</inkml:trace>
  <inkml:trace contextRef="#ctx0" brushRef="#br0" timeOffset="265">798 809 897 0,'0'0'1268'0,"0"0"-1015"0,0 0-152 15,0 0 93-15,0 0-25 16,0 0-36-16,0 0-75 15,117-14-37-15,-67 14-8 16,3-5-7-16,-3 5-6 16,-2 0-71-16,10 0-264 15,-12 0-209-15,-10 0-426 0</inkml:trace>
  <inkml:trace contextRef="#ctx0" brushRef="#br0" timeOffset="496">773 1046 1540 0,'0'0'730'16,"0"0"-570"-16,0 0-101 15,0 0 109-15,0 0 93 16,0 0-104-16,0 0-89 15,100 30-5-15,-50-30-63 16,8 0-47-16,24-2-68 16,-12-19-474-16,-12 10-1251 0</inkml:trace>
  <inkml:trace contextRef="#ctx0" brushRef="#br0" timeOffset="1510">1869 366 1502 0,'0'0'491'0,"0"0"-336"0,0 0-77 16,0 0 73-16,0 0-19 15,0 0-54-15,0 0-53 16,81 0-16-16,-39-2-4 15,2 2-5-15,-1 0 0 16,-4 0 5-16,-6 0-5 16,-5 0 0-16,-9 0 29 15,-10 0-29-15,-9 5 12 16,0 0 10-16,-6 2-1 16,-22-7 1-16,-8 6-22 15,-9-6 0-15,-2 0 16 16,-3 0-16-16,-3 0 0 15,2 0 8-15,3 0 29 16,4 0 45-16,8 0-9 16,2-6-19-16,10 6 12 0,7 0-44 15,5 0 19-15,7 0-31 16,3 18-10-16,2 9 39 16,0 5-38-16,0 4 17 15,0 2 15-15,0 3-20 16,2-2 5-16,3-1-17 15,1-3 0-15,-3-10 17 16,0-5-18-16,-3-4 0 16,3-12 3-16,-3 1-2 15,2-5 5-15,-2 0-5 0,3 0 5 16,-1 0 15 0,7 0-21-16,6 0-2 0,4 0 2 15,8 0 0-15,4 0 0 16,6 0-6-16,-1 0 6 15,3 18 5-15,-6 4-5 16,1 11-27-16,-3 1 0 16,-9 5 22-16,-5-5-2 15,-9 5 8-15,-8-9-1 16,0-3 25-16,-3-1-25 16,-22-4 6-16,-6-3 0 15,-5-10 9-15,-3-8 11 16,-3-1-25-16,3 0 14 15,0-3-1-15,5-15-8 16,7 0-12-16,8-5-3 0,7 1-79 16,12-15-161-1,0 3-351-15,12 5-321 0</inkml:trace>
  <inkml:trace contextRef="#ctx0" brushRef="#br0" timeOffset="2025">2164 0 1861 0,'0'0'553'0,"0"0"-479"15,0 0 79-15,0 0 34 16,0 0-23-16,0 0-32 16,0 0-86-16,176 125-19 0,-120-60 15 15,0 10-16-15,1 6-1 16,1 4-24-16,0 5 39 16,-5 1 24-16,-5 2-63 15,-14-3 19-15,-19 1-10 16,-15-3-1-16,0-9 0 15,-24-5-7-15,-13-9-2 16,-1-15 0-16,-4-10-3 16,6-7-8-16,5-15-38 15,9-3-39-15,10-15-43 16,7-11-252-16,5-16-523 0</inkml:trace>
  <inkml:trace contextRef="#ctx0" brushRef="#br0" timeOffset="2611">3169 221 2007 0,'0'0'309'0,"0"0"-213"15,0 0 93-15,0 0 98 16,14 160-116-16,-5-79-103 16,-6 11-2-16,-1 4-17 15,-2-11-14-15,0-4 23 16,0-8-52-16,3-11-5 15,-1-12 17-15,1-20-17 16,-3-9-2-16,0-16 0 16,0-5 1-16,0 0 0 15,0-28-7-15,0-14-72 16,0-11 32-16,0-13 2 16,0-7 0-16,0-12-10 15,0-8 3-15,0-3 40 0,-3 1-27 16,3 6 36-1,0 10 2-15,0 22 2 0,29 22-1 16,7 17 9-16,12 18-7 16,4 0 40-16,5 14-16 15,-2 17-5-15,-4 6 3 16,-10 7 6-16,-14-2-3 16,-15 3-6-16,-12 3 12 15,-3 1 0-15,-35-3-33 16,-10-1-6-16,-8-12-28 15,3-10-11-15,5-11-72 16,4-12-164-16,13-5-336 16,12-15-629-16</inkml:trace>
  <inkml:trace contextRef="#ctx0" brushRef="#br0" timeOffset="2923">4366 148 2013 0,'0'0'315'0,"0"0"-247"16,0 0-12-16,0 0 165 0,-131 150 32 15,95-59-155 1,2 12-37-16,6 5 33 0,3-1-13 16,8 2-22-16,10-6-45 15,4-8-12-15,3-8-2 16,8-13-115-16,31-7-232 16,-6-21-371-16,1-19-1234 0</inkml:trace>
  <inkml:trace contextRef="#ctx0" brushRef="#br0" timeOffset="3334">4757 790 2129 0,'0'0'308'16,"0"0"-189"-16,0 0-100 15,0 0 160-15,0 0 69 16,-162-125-133-16,120 122-64 16,2 3-34-16,1 16 47 15,6 24 13-15,6 10-51 16,10 10-5-16,12 1-13 16,5 1-7-16,7-12 4 15,27-9-5-15,7-9-67 0,5-14-31 16,0-18-50-1,0 0-48-15,-7-8-22 0,-3-17 75 16,-10-8 102-16,-7 8 39 16,-6-2 2-16,-7 9 101 15,-3 13 33-15,-3 5 23 16,0 0-31-16,0 18-58 16,3 9 13-16,-1 6-63 15,10 2-18-15,5-1-6 16,19-13-238-16,0-5-320 15,-2-9-540-15</inkml:trace>
  <inkml:trace contextRef="#ctx0" brushRef="#br0" timeOffset="3531">5367 785 1536 0,'0'0'1155'0,"0"0"-972"16,0 0-135-16,0 0 58 16,160-12 6-16,-107 7-100 15,0 0-12-15,19 3-218 16,-13-2-259-16,-14 4-588 0</inkml:trace>
  <inkml:trace contextRef="#ctx0" brushRef="#br0" timeOffset="3723">5399 1125 2595 0,'0'0'315'15,"0"0"-306"-15,0 0-2 16,0 0 20-16,188-18-27 15,-81-13-91-15,-12 7-173 16,-12-4-413-16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3:24.20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491 747 2246 0,'0'0'326'15,"0"0"-267"-15,0 0-29 16,0 0 131-16,-168 0 13 16,110 0-119-16,-1 18-24 15,4 7 1-15,4 7 25 16,6 1 9-16,18-1-39 16,7-1-11-16,14-2-16 15,6 0 3-15,0-6-9 16,26-5-25-16,13-2-22 15,5-11-5-15,6-5-71 0,3 0-11 16,3-22-19 0,-6-16-27-16,1-9 63 0,-7-14-47 15,-4-14 49-15,-4-16 91 16,-6-27-6-16,-4 8 36 16,-9-4 12-16,-7 9 56 15,-6 33 119-15,-4 6 42 16,0 27-10-16,0 19 27 15,0 20-77-15,0 0-95 16,-9 37-32-16,-3 23-29 16,4 13 23-16,-1 15-21 15,9 2-14-15,0 3 23 16,0-2-23-16,4-9-1 0,13-9 14 16,2-12-14-1,6-11-28-15,6-16-66 0,3-11-23 16,-1-15-79-16,4-8 28 15,-1-5 40-15,-6-28 51 16,-4-4 41-16,-10-1 36 16,-5 4 16-16,-5 12 81 15,-6 10 49-15,0 12 23 16,0 0-63-16,0 25-19 16,0 11-34-16,5 4-32 15,12 0-14-15,5-3-7 16,12-7-18-16,2-4-28 15,5-14-71-15,2-12-30 16,-7 0 55-16,-3-12 14 16,-5-18 45-16,-8-11 33 0,-6 1 14 15,-2-1 31-15,-10 7 50 16,1 9 74-16,-3 9-7 16,0 14-26-16,0 2-73 15,0 7-35-15,0 24 13 16,0 5-40-16,0 6 12 15,0-2-13-15,7-4-10 16,0-6-35-16,1-7-96 16,-3-16-178-16,1-5-175 15,-6-2-735-15</inkml:trace>
  <inkml:trace contextRef="#ctx0" brushRef="#br0" timeOffset="214">1132 0 2172 0,'0'0'194'16,"0"0"-164"-16,0 0-8 16,0 0 58-16,0 0 38 15,0 0-57-15,149 84-51 16,-149-45-10-16,-7 12-105 15,-23-5-149-15,-8-6-357 0</inkml:trace>
  <inkml:trace contextRef="#ctx0" brushRef="#br0" timeOffset="364">306 275 2636 0,'0'0'363'15,"0"0"-363"-15,0 0-24 16,195-10 24-16,-82 10-9 16,-4 0-478-16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5:18.08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450 112 2407 0,'0'0'387'15,"0"0"-218"-15,0 0 33 16,0 0-11-16,0 0-72 16,-179-108-58-16,123 108 7 15,-2 0-52-15,0 27 8 16,10 12 14-16,14 9-25 0,17 6-20 15,17 4 7-15,0 0-36 16,31-8 10-16,16-7-71 16,15-13-25-16,2-17-2 15,0-13-80-15,-8 0-14 16,-11-18 41-16,-12-16 107 16,-13-5 70-16,-9-6 10 15,-5 2 30-15,-6 6 85 16,0 10 50-16,0 5 15 15,0 15-47-15,0 7-55 16,0 2-19-16,16 35-57 16,10 17 22-16,1 14 28 15,4 9-40-15,0 6 25 0,-9 0-20 16,-5-5-9-16,-12-10 61 16,-5-9-79-16,-10-13 2 15,-33-8 43-15,-15-10-39 16,-10-14 8-16,-2-8-14 15,-2-6-3-15,6-3-11 16,10-22-55-16,14-7-64 16,27-23-70-16,13 6-523 15,2 4-1215-15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5:18.4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 0 1938 0,'0'0'350'16,"0"0"-234"-16,0 0-5 16,0 0 157-16,0 0-9 15,0 0-109-15,0 0-17 16,-19 178 0-16,13-93-40 0,-3 16 26 16,4 7-20-16,0 7-45 15,5-2 30-15,0-2-64 16,0-8-19-16,0-10 30 15,5-12-31-15,7-14-21 16,2-16-57-16,5-11-89 16,-6-18-88-16,-4-9-863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5:15.5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0 129 2192 0,'0'0'358'16,"0"0"-253"-16,0 0-48 0,24 208 112 15,-17-108-33-15,2 11-71 16,-3-2-2-16,-1 2-57 15,0-3 6-15,-1-7 21 16,-2-15-32-16,-2-17-1 16,0-21-23-16,3-20-34 15,-3-18 42-15,0-10-22 16,0-10 9-16,0-31-10 16,0-14 7-16,0-15 25 15,-3-13 0-15,-3-9 6 16,1-11 3-16,-3-5-3 15,-1-5 0-15,4-2 9 16,2 14-9-16,3 13 14 16,3 26-8-16,28 21 6 0,13 23 16 15,18 18-19-15,7 0-9 16,12 18 13-16,-1 15-7 16,-3 4 24-16,-7 3-30 15,-15 1 33-15,-18 1-6 16,-25 4-17-16,-12-1 2 15,-22 4-9-15,-33 3 5 16,-15-6-16-16,-5-5-10 16,0-10-34-16,10-14-27 15,19-17-132-15,17-8-335 16,21-17-879-16</inkml:trace>
  <inkml:trace contextRef="#ctx0" brushRef="#br0" timeOffset="292">1429 0 2053 0,'0'0'392'0,"0"0"-277"15,0 0-92-15,-142 138 194 16,86-10 33-16,3 40-91 16,5 16-47-16,16-11-64 15,15-35 1-15,11-42-7 16,6-24-41-16,0-9 6 0,11 5-7 16,16 4-88-16,43 12-87 15,-8-24-354-15,-3-22-426 0</inkml:trace>
  <inkml:trace contextRef="#ctx0" brushRef="#br0" timeOffset="703">2175 668 2471 0,'0'0'347'0,"0"0"-267"16,0 0-21-16,0 0 98 15,-143-50 15-15,95 60-46 16,-2 30-104-16,3 15-4 16,5 11 3-16,17 1-19 15,13-2 22-15,12-4-24 16,15-13-32-16,23-14-10 15,13-13-77-15,5-16-46 16,-6-5-66-16,-2-15-15 0,-9-18 127 16,-9-8 48-1,-5-1 53-15,-8 4 18 0,-9 8 46 16,-2 14 97-16,-3 10 18 16,0 6-40-16,-3 4-27 15,2 21-22-15,7 12-20 16,2 0-22-16,8 0-30 15,32 3-108-15,-4-12-368 16,0-10-185-16</inkml:trace>
  <inkml:trace contextRef="#ctx0" brushRef="#br0" timeOffset="902">2752 798 1795 0,'0'0'368'0,"0"0"-225"0,0 0-39 16,0 0 65-16,176 21-12 15,-118-12-72-15,9-2-60 16,6 2-25-16,10-5-101 16,-21-1-279-16,-21 0-489 0</inkml:trace>
  <inkml:trace contextRef="#ctx0" brushRef="#br0" timeOffset="1111">2950 583 1914 0,'0'0'546'0,"0"0"-440"0,0 0-12 15,0 0 176-15,0 0-86 16,0 170-48-16,0-93-100 15,0 7-21-15,0 0-15 16,5-7-36-16,9-12-96 16,15-2-320-16,-2-21-212 15,1-19-1242-15</inkml:trace>
  <inkml:trace contextRef="#ctx0" brushRef="#br0" timeOffset="1590">3474 311 2089 0,'0'0'712'16,"0"0"-598"-16,0 0-108 16,0 0 106-16,0 0 60 15,48 184-82-15,-40-109-8 16,-2 8-74-16,2 3-8 15,1-8 21-15,-1-9-20 16,-3-7-2-16,1-12 1 16,-3-13 0-16,-3-9-13 15,0-16-25-15,0-10 4 16,-3-2 33-16,-6-9-56 0,4-27 0 16,3-6-19-16,2-11 5 15,0-1 18-15,12 6-70 16,14 11 47-16,8 14 49 15,5 16 5-15,2 7 22 16,5 11 0-16,4 18 31 16,-3 14 78-16,3 3-29 15,-9 2-4-15,-9-3-4 16,-21 0-39-16,-11-5 36 16,-11-3-35-16,-31-6-1 15,-6-9 10-15,-2-9-43 16,3-11 10-16,4-2-2 15,7-13-8-15,17-19-31 16,19-35-172-16,6 6-539 16,24 0-1478-16</inkml:trace>
  <inkml:trace contextRef="#ctx0" brushRef="#br0" timeOffset="1766">4437 703 1091 0,'0'0'1537'0,"0"0"-1319"16,0 0-182-16,167 0-10 15,-100 0-2-15,6 0-24 16,33 0-80-16,-17 7-530 16,-14-5 23-16</inkml:trace>
  <inkml:trace contextRef="#ctx0" brushRef="#br0" timeOffset="1961">4502 1108 2663 0,'0'0'558'0,"0"0"-558"15,0 0-6-15,0 0 0 16,0 0 6-16,174 19 0 15,-97-19-60-15,42 0-192 16,-18 0-371-16,-7 0-107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5:14.8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0 195 1994 0,'0'0'342'0,"0"0"-198"15,0 0-55-15,0 0-12 16,0 0 90-16,0 0-35 15,43 0-54-15,1 0-19 16,12 0-36-16,6 0-13 16,-1 0 26-16,6 5-36 15,-4 0-12-15,2 0-78 0,8-3-199 16,-15-2-364 0,-15 0-300-16</inkml:trace>
  <inkml:trace contextRef="#ctx0" brushRef="#br0" timeOffset="196">352 0 1545 0,'0'0'735'0,"0"0"-603"16,0 0-99-16,0 0 154 15,-11 130 4-15,11-65-61 16,-3 2-92-16,1 6-37 15,2-3-2-15,0 11-103 16,11-18-193-16,6-16-375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5:27.0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349 708 1650 0,'0'0'261'16,"0"0"-185"-16,0 0 67 15,0 0 92-15,0 0-21 16,0 0-77-16,-49-81-40 15,30 59 14-15,-5 7-56 16,-5 2-5-16,-5 11 3 16,-2 2-23-16,-3 0 11 15,3 16-32-15,2 13 1 16,5 4 4-16,15 2-14 16,9 0-6-16,5-3-18 15,5-1-47-15,24-8 15 16,4-8-94-16,4-12 43 15,-1-3 19-15,-3 0-14 16,-3-14 75-16,-4-4 10 16,-9 1 17-16,-7 4 46 0,-3 5 28 15,-5 6-11-15,-2 2 28 16,0 0-69-16,3 13 19 16,2 12-1-16,4 2-33 15,5 4-7-15,8-2-28 16,31 2-142-16,-6-8-209 15,4-12-468-15</inkml:trace>
  <inkml:trace contextRef="#ctx0" brushRef="#br0" timeOffset="177">938 627 1817 0,'0'0'293'15,"0"0"-180"-15,0 0 41 16,149-5-65-16,-77 5-78 16,40 0-11-16,-18 0-226 15,-15 3-372-15</inkml:trace>
  <inkml:trace contextRef="#ctx0" brushRef="#br0" timeOffset="362">955 906 2051 0,'0'0'368'0,"0"0"-245"16,0 0-98-16,0 0 75 16,151 10-30-16,-68-10-70 15,62 0-89-15,-22-7-134 16,-8-3-356-16</inkml:trace>
  <inkml:trace contextRef="#ctx0" brushRef="#br0" timeOffset="752">2448 150 2203 0,'0'0'481'16,"0"0"-377"-16,0 0 59 16,0 0 24-16,-168-15-36 15,107 33-18-15,-3 24-115 16,3 19-7-16,8 14 14 16,14 12-19-16,16 4 6 15,20 2-12-15,3-2 0 16,26-12-18-16,20-11-6 15,14-14-28-15,3-21-7 16,2-17-5-16,-7-14 55 16,-10-2-28-16,-14-18 37 0,-15-15-11 15,-14-7 25-15,-5-5-8 16,-14-3 18-16,-27 2-18 16,-15 11 30-16,-9 9-36 15,-2 19-9-15,6 7-54 16,8 18-290-16,20 15-411 15,16-6-766-15</inkml:trace>
  <inkml:trace contextRef="#ctx0" brushRef="#br0" timeOffset="1074">2683 0 2492 0,'0'0'471'0,"0"0"-471"16,0 0 2-16,0 0 83 15,0 0 81-15,191 122-86 16,-124-49-10-16,6 13-28 15,-3 12-5-15,-8 7 53 16,-15 6-70-16,-16 3-7 16,-21 4 8-16,-10 0-21 0,-27-2 0 15,-24-2-67-15,-26 14-104 16,9-29-406-16,13-31-880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5:31.6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2078 0,'0'0'340'16,"0"0"-254"-16,0 0-39 16,0 0 22-16,0 0 57 15,0 0-38-15,164-4-54 16,-80 15 3-16,11 1-37 15,38 9-106-15,-20-4-189 16,-22-4-484-16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5:31.8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2419 0,'0'0'315'0,"0"0"-292"16,0 0-23-16,153 35 6 16,1-14-6-16,-17-1-26 15,-12-2-622-15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5:29.0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48 384 1662 0,'0'0'265'0,"0"0"-125"0,0 0 50 16,0 0-28-16,0 0-33 16,0 0 27-16,-22 214-80 15,22-111-35-15,2 0-10 16,1-5-29-16,-1-5 38 15,-2-11-40-15,0-11 0 16,0-17 0-16,0-10 0 16,0-19-1-16,0-12-14 15,0-13 15-15,0 0-10 0,0-32 7 16,-2-14-17 0,-1-17 8-16,1-16 10 0,-1-6 1 15,-3-12-7-15,0-6 8 16,4 0 7-16,-1 2-7 15,3 15 0-15,0 19 11 16,8 19-10-16,23 18 2 16,13 15-3-16,9 15 0 15,12 0 10-15,5 3-10 16,2 22 0-16,-8 5 3 16,-5 2-2-16,-17 1 7 15,-18 3-8-15,-20-1 0 16,-4 0 44-16,-45 3-38 15,-19-1 2-15,-12 0-8 0,-2-6-3 16,11-7 2-16,17-8-73 16,30-14-58-16,18-2-236 15,2 0-618-15</inkml:trace>
  <inkml:trace contextRef="#ctx0" brushRef="#br0" timeOffset="269">1315 134 1918 0,'0'0'286'0,"0"0"-179"0,-165 148 41 16,84-53 145-16,3 12-69 15,11 11-83-15,9-2-23 16,18-2-100-16,18-9-18 16,19-10 0-16,3-9 0 15,34-14-124-15,57-12-180 16,-1-16-392-16,-9-25-521 0</inkml:trace>
  <inkml:trace contextRef="#ctx0" brushRef="#br0" timeOffset="665">1602 691 2119 0,'0'0'516'0,"0"0"-364"15,0 0 65-15,0 0 15 16,0 0-122-16,-168 18-56 15,126 29-21-15,4 16-22 16,6 5-12-16,16 2 1 16,13-5-23-16,3-10 14 15,17-11-80-15,24-17-25 16,10-15 9-16,7-12-136 16,-1-8 62-16,-8-23 14 15,-6-11 67-15,-10 0 98 0,-11 3 0 16,-7 2 45-1,-10 15 117-15,-3 10-1 0,-2 12 14 16,0 2-97-16,0 30-26 16,0 14 68-16,0 4-86 15,0 3-34-15,10-3 0 16,14-2-22-16,18-10-50 16,27-13-209-16,-6-10-389 15,-10-12-942-15</inkml:trace>
  <inkml:trace contextRef="#ctx0" brushRef="#br0" timeOffset="841">2338 884 2148 0,'0'0'506'0,"0"0"-403"15,0 0-103-15,187-28 48 16,-103 26-3-16,10 2-45 15,35 0-148-15,-26 10-475 16,-19 3-1161-16</inkml:trace>
  <inkml:trace contextRef="#ctx0" brushRef="#br0" timeOffset="1028">2419 1202 1523 0,'0'0'1432'0,"0"0"-1247"0,0 0-168 16,0 0 37-16,0 0-6 15,209 0-48-15,-105 0-9 16,58 0-226-16,-25-1-416 16,-18-5-383-16</inkml:trace>
  <inkml:trace contextRef="#ctx0" brushRef="#br0" timeOffset="1415">4091 363 2604 0,'0'0'469'0,"0"0"-468"15,0 0 52-15,-159 3 120 16,89 28-61-16,-8 12-46 16,-3 14-54-16,5 19-11 15,12 6 38-15,17 9-33 16,19 2-6-16,20 2 0 16,8-4-3-16,22-6-20 15,31-11-46-15,17-23-43 0,8-20-5 16,-1-21-95-1,-4-10 74-15,-11-20 68 0,-23-18 67 16,-20-7 3-16,-19-5 75 16,-3-1 59-16,-41 4-26 15,-20 4-65-15,-11 13 25 16,-9 7-68-16,6 19-8 16,13 4-82-16,26 7-286 15,20 5-671-15</inkml:trace>
  <inkml:trace contextRef="#ctx0" brushRef="#br0" timeOffset="1717">4355 0 2540 0,'0'0'490'0,"0"0"-490"15,0 0 0-15,132 136 87 16,-74-59 52-16,9 19 41 16,14 30-119-16,3 30-13 15,-14 25 27-15,-32 7-48 16,-38-10-3-16,-36-12-24 15,-39-11-70-15,-26-12-44 0,14-36-482 16,15-35-561-16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5:41.3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89 409 2357 0,'0'0'80'16,"0"0"-80"-16,0 0 0 16,0 0 51-16,138-132 160 15,-107 86-153-15,-4-2-33 16,-1 4-24-16,-4 1 38 15,-6 5 79-15,-8 8-42 16,-1 9-33-16,-5 14 58 16,1 7-50-16,-3 6-14 15,0 33-36-15,0 22 16 0,0 14 37 16,0 11-54-16,5 7-6 16,4-1 5-16,11-2-100 15,13 24-150-15,0-24-226 16,-8-16-153-16</inkml:trace>
  <inkml:trace contextRef="#ctx0" brushRef="#br0" timeOffset="251">0 1095 1928 0,'0'0'959'0,"0"0"-837"0,0 0-113 16,0 0 112-16,0 0 74 16,0 0-122-16,0 0-46 15,193 0-7-15,-106 0-11 16,10 0-15-16,6 0 6 16,3 0-62-16,-2 5-12 15,15 15-157-15,-23-5-264 16,-24 3-186-16</inkml:trace>
  <inkml:trace contextRef="#ctx0" brushRef="#br0" timeOffset="632">726 1384 2242 0,'0'0'530'0,"0"0"-421"15,0 0-57-15,0 0 135 16,0 0 30-16,-159 12-154 16,101 16-42-16,-12 12 38 15,0 8-26-15,0 10 18 16,5 8-26-16,16 0-14 16,13 2 19-16,15 2-30 15,19-1 0-15,2-6-2 16,28-3-25-16,23-13-18 15,12-10-19-15,9-13 11 0,4-14 52 16,-3-10-52-16,-14 0 5 16,-18-10 34-16,-15-14 14 15,-24-2 0-15,-2-4 13 16,-31-3-12-16,-22 1 25 16,-19 1-26-16,-12 3-6 15,3 8 5-15,0 5-77 16,25 8-250-16,23-1-440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5:39.9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516 652 1746 0,'0'0'190'0,"0"0"-128"16,0 0-52-16,0 0-10 15,0 0 87-15,0 0-59 16,126-142-24-16,-87 82-4 15,-3-8 0-15,-7-7 10 16,-13-6-10-16,-10 6 0 16,-6 6 67-16,0 20 29 15,0 16 55-15,-15 26-27 16,1 7-38-16,4 47-16 0,-2 48-31 16,9 9 46-16,3 12-37 15,0 4-48-15,8-20-33 16,28 41-98-16,1-31-208 15,-11-19-286-15</inkml:trace>
  <inkml:trace contextRef="#ctx0" brushRef="#br0" timeOffset="270">0 1112 2102 0,'0'0'293'15,"0"0"-204"-15,0 0 71 16,0 0 66-16,215 43-37 16,-87-43-106-16,43 0-65 15,41-17 34-15,13-3-34 16,-15 7-12-16,-48 6-3 15,-51 7-3-15,7 0-129 16,-38 7-243-16,-13 9-383 0</inkml:trace>
  <inkml:trace contextRef="#ctx0" brushRef="#br0" timeOffset="654">918 1449 2257 0,'0'0'324'15,"0"0"-192"-15,0 0-111 16,-192 5 90-16,111 25 83 16,-11 21-74-16,2 14-26 15,4 12-65-15,13 10 21 16,20 0 0-16,20 1-28 0,25-4-8 15,8-2-14 1,13-9 0-16,32-10-1 0,11-14-38 16,11-19-2-16,5-15 6 15,-2-15 3-15,-9-2 13 16,-13-26-13-16,-17-7 32 16,-23-1 2-16,-8-5-1 15,-29 0-1-15,-26 6 1 16,-18 5 0-16,-7 11-2 15,-2 11 1-15,13 8-23 16,22 0-135-16,21 2-222 16,21 7-388-16</inkml:trace>
  <inkml:trace contextRef="#ctx0" brushRef="#br0" timeOffset="919">2163 932 2528 0,'0'0'278'0,"0"0"-266"0,0 0 17 16,116 152-10-1,-63-100 71-15,9-4-11 0,4-2-79 16,4 0-23-16,12-1-119 16,-21-13-238-16,-16-12-529 0</inkml:trace>
  <inkml:trace contextRef="#ctx0" brushRef="#br0" timeOffset="1107">2486 914 2313 0,'0'0'338'0,"0"0"-236"16,0 0-81-16,-96 136 16 0,52-68 100 16,-6 5-137-16,-3 22-10 15,12-17-207-15,12-17-441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9:17.21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1461 24 1669 0,'0'0'241'16,"0"0"-106"-16,0 0-71 15,0 0 150-15,0 0 43 0,0 0-75 16,0-21-80-16,0 21-31 15,0 0 10-15,0 0 37 16,-2 0-50-16,-6 0 1 16,-13 16-11-16,-11 19-22 15,-19 15-11-15,-11 15 1 16,-8 9 1-16,-5 5 25 16,3 4-44-16,-3 8 13 15,-3-1-3-15,6 3 6 16,-1-2 3-16,11-7-11 15,9-3 4-15,14-11-2 16,8-7-18-16,9-8-1 16,3 0 1-16,2-4 6 0,0-3 14 15,-2-1-13-15,2-3 8 16,-3 1-1-16,-2-8-2 16,3 1-12-16,2-6 0 15,0-5 0-15,3-4 24 16,5-5-24-16,4-8 0 15,0-6 0-15,5 0 3 16,0-4-13-16,0 0-8 16,0 0-44-16,0-5-13 15,0-31-108-15,7 1-302 16,5 2-339-16</inkml:trace>
  <inkml:trace contextRef="#ctx0" brushRef="#br0" timeOffset="399">22 1140 2278 0,'0'0'339'0,"0"0"-150"15,0 0-141-15,0 0 133 16,0 0 30-16,0 0-81 0,0 0-57 16,-22-27-67-1,25 27 14-15,16 20 58 0,0 10-39 16,6 8 9-16,-2 4-23 16,-1 4-2-16,-2-1 26 15,-1-2-38-15,1-6-1 16,-4-6 19-16,4-6-8 15,2-5-11-15,4-10-10 16,7-10 18-16,6 0 20 16,12-12-38-16,9-26 2 15,18-12-2-15,40-31-31 16,44-22-60-16,33-23-92 16,-28 21-190-16,-39 24-1194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5:38.6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0 454 2531 0,'0'0'301'0,"0"0"-301"16,0 0-22-16,0 0 22 15,0 0 0-15,0 0-192 16,151-38-503-16</inkml:trace>
  <inkml:trace contextRef="#ctx0" brushRef="#br0" timeOffset="168">444 404 2192 0,'0'0'552'16,"0"0"-552"-16,0 0-3 15,0 0-6-15,0 0-152 16,164-43-441-16</inkml:trace>
  <inkml:trace contextRef="#ctx0" brushRef="#br0" timeOffset="415">1086 221 2045 0,'0'0'326'0,"0"0"-175"16,0 0 38-16,203 15 61 16,-119-10-125-16,5-3-87 15,3-2-32-15,0 0-6 16,-3 0-1-16,-10 0-96 16,-13 0-118-16,-23 0-168 15,-19 0-174-15,-21 0-1223 0</inkml:trace>
  <inkml:trace contextRef="#ctx0" brushRef="#br0" timeOffset="585">1382 0 1252 0,'0'0'1343'0,"0"0"-1195"15,0 0-90-15,-4 168 63 16,4-100 25-16,0 5-39 15,0 1-107-15,12 22-120 16,-1-21-154-16,-6-14-570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5:37.9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0 372 2476 0,'0'0'375'16,"0"0"-349"-16,0 0-6 15,0 0 28-15,0 0 82 16,176-26-50-16,-110 26-41 0,10 0-38 15,-1 0-2 1,-5 0-30-16,-6 8-120 0,-2-3-167 16,-18-3-347-16,-18-2-165 15</inkml:trace>
  <inkml:trace contextRef="#ctx0" brushRef="#br0" timeOffset="181">256 0 2058 0,'0'0'539'0,"0"0"-416"16,0 0-114-16,0 0 178 0,-5 168 1 15,5-93-123-15,0 8-43 16,8 2-22-16,9-3-90 16,9 12-112-16,-2-24-403 15,-2-16-897-15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5:35.4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273 482 1455 0,'0'0'217'0,"0"0"-169"16,0 0 41-16,0 0 94 15,0 0-54-15,0 0-61 16,107-56-13-16,-76 17-27 15,2-6 26-15,-3-2-18 16,1-3-11-16,-9 1 61 16,-2 7-44-16,-6 10 38 15,-5 6 21-15,-4 13-24 16,-2 11-1-16,-3 2-46 16,0 15-21-16,0 29 29 15,0 22-24-15,-8 15-4 16,-6 10 4-16,-1 5-13 0,1-2-2 15,6-3-16 1,6-6-95-16,-5 7-79 0,5-18-323 16,-3-19-448-16</inkml:trace>
  <inkml:trace contextRef="#ctx0" brushRef="#br0" timeOffset="276">0 1072 1879 0,'0'0'328'0,"0"0"-201"0,0 0-41 16,0 0 73-16,0 0 73 15,0 0-124-15,0 0-53 16,117 5 27-16,-36-5-56 15,14 0 2-15,8-1 8 16,6-12-34-16,2 2-4 16,5 2-4-16,-5 1-67 15,22 6-27-15,-27 2-282 16,-27 0-572-16</inkml:trace>
  <inkml:trace contextRef="#ctx0" brushRef="#br0" timeOffset="704">583 1376 2009 0,'0'0'342'15,"0"0"-234"-15,0 0 57 16,0 0 4-16,-159 0 13 15,117 0-80-15,-2 13-69 16,-4 14 1-16,0 16-2 16,2 10-7-16,3 7 38 15,13 11-62-15,7-1 8 16,15-2-8-16,8-4 0 0,8-3-1 16,32-8-12-16,9-10-21 15,11-11-5-15,6-14-68 16,-1-13 7-16,-1-5 41 15,-8-12 30-15,-15-16 27 16,-16-7 2-16,-19-2-1 16,-6 1 42-16,-28 3 0 15,-28 8 30-15,-14 8-35 16,-7 12-26-16,-7 5 25 16,9 0-36-16,7 5-6 15,24 10-29-15,33 4-147 16,11-1-279-16,0-7-417 0</inkml:trace>
  <inkml:trace contextRef="#ctx0" brushRef="#br0" timeOffset="1008">1660 824 2112 0,'0'0'351'0,"0"0"-238"16,0 0-98 0,0 0 140-16,0 0 21 0,59 136-92 15,-29-83-57-15,6-1-18 16,4-1-8-16,-1-9-2 15,0-5-53-15,0-3-65 16,-1-13-89-16,8-8-289 16,-10-7 154-16,-11-6-1179 0</inkml:trace>
  <inkml:trace contextRef="#ctx0" brushRef="#br0" timeOffset="1169">2021 843 1341 0,'0'0'341'0,"0"0"-106"16,0 0-6-16,0 0-55 0,0 0 59 16,0 0-118-16,-188 174-56 15,137-106-35-15,1 0-24 16,6 2-58-16,13-17-214 16,12-16-399-16</inkml:trace>
  <inkml:trace contextRef="#ctx0" brushRef="#br0" timeOffset="1500">2879 402 2041 0,'0'0'292'16,"0"0"-189"-16,0 0-75 16,120-163 179-16,-86 110 2 15,-3 0-121-15,-4 9-31 16,-8 6 7-16,-2 9 15 16,-8 13 22-16,-4 10-70 15,-5 6-14-15,0 19 0 16,0 25-15-16,0 22 29 15,0 11-30-15,-7 9-2 16,-2 2-19-16,9 30-149 0,0-19-210 16,0-20-435-16</inkml:trace>
  <inkml:trace contextRef="#ctx0" brushRef="#br0" timeOffset="1758">2664 1106 2338 0,'0'0'300'16,"0"0"-258"-16,0 0 76 15,0 0 97-15,193 0-85 0,-107-16-37 16,6-2-93-16,9 1 6 15,-1 2 4-15,-2 5-10 16,-1 4-66-16,18 6-90 16,-23 0-306-16,-24 4-235 0</inkml:trace>
  <inkml:trace contextRef="#ctx0" brushRef="#br0" timeOffset="2167">3306 1486 573 0,'0'0'1794'16,"0"0"-1556"-16,0 0-162 15,0 0 158-15,0 0-11 16,-165-19-92-16,115 44-88 15,-6 15-21-15,-2 15 40 16,5 7-26-16,8 2 3 16,15 4 1-16,13-5-40 15,17-1 0-15,0-6 0 16,19-7-10-16,15-3 4 16,8-8-36-16,3-13 12 0,4-12 10 15,4-13-10 1,-8 0 17-16,-8-15-1 0,-13-16 14 15,-15 0 8-15,-9-3-7 16,-2 1-1-16,-35 6 23 16,-8 4-22-16,-13 11-2 15,-7 7-5-15,2 5-24 16,7 0-39-16,13 7-250 16,19 5-468-16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5:42.3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1147 2813 0,'0'0'232'16,"0"0"-232"-16,0 0-45 15,169 0 45-15,-99-6 78 0,5 5-78 16,4 1-103-16,13 0-208 16,-19 15-201-16,-25-1-552 15</inkml:trace>
  <inkml:trace contextRef="#ctx0" brushRef="#br0" timeOffset="174">176 1516 1837 0,'0'0'1323'0,"0"0"-1180"15,0 0-114-15,159 0-8 16,-76 0-20-16,15-5-1 16,33 3-195-16,-22 2-453 15,-23 0-818-15</inkml:trace>
  <inkml:trace contextRef="#ctx0" brushRef="#br0" timeOffset="1319">2179 117 1423 0,'0'0'277'0,"0"0"-153"15,0 0 9-15,0 0 142 16,0 0-35-16,0 0-54 16,25-117-79-16,-30 152-70 0,-26 27 65 15,-11 19-32 1,-15 14-28-16,-9 7 10 0,-10-1-43 16,3-7-7-16,10-14 28 15,10-14-14-15,14-20 14 16,13-13-18-16,16-15-11 15,10-10 65-15,0-8-57 16,13 0 12-16,32-3 6 16,13-17-3-16,15-3-13 15,6 1-11-15,-2 2 0 16,-4 7 0-16,-8 5-3 16,-10 8-62-16,-8 0-85 15,-4 0-140-15,-5 11-264 0,-10-1-2 16,-12-10-984-16</inkml:trace>
  <inkml:trace contextRef="#ctx0" brushRef="#br0" timeOffset="1517">2293 331 1696 0,'0'0'395'0,"0"0"-260"15,0 0 98-15,0 0 30 16,-70 204-45-16,48-109-77 15,3 8-77-15,-4 1 8 16,3 3-39-16,3-5-33 16,1-1 0-16,5-7-71 15,-3 6-198-15,2-22-362 0,2-23-684 16</inkml:trace>
  <inkml:trace contextRef="#ctx0" brushRef="#br0" timeOffset="1889">1236 1469 2009 0,'0'0'372'0,"0"0"-295"16,0 0 33-16,0 0 181 0,0 0-122 16,0 0-81-16,0 0-6 15,200-5-26-15,-105 5 14 16,40 0-37-16,46 0 6 16,56 2 42-16,23 3-62 15,-1 1-2-15,-19-6-17 16,-37 0 1-16,-41 0 7 15,-41 0-8-15,-44-3 0 16,-19 3-1-16,-2 0-68 16,-5 0-27-16,-4 0-75 15,-32 0-140-15,-13 0-344 0,-2 0-273 16</inkml:trace>
  <inkml:trace contextRef="#ctx0" brushRef="#br0" timeOffset="2543">1908 1957 2354 0,'0'0'289'15,"0"0"-287"-15,0 0 16 16,0 0 119-16,0 0 48 0,0 0-125 16,0 0-57-16,-33-41 24 15,66 27-27-15,9 4 0 16,5 2 15-16,3 2-15 16,1 6 24-16,-7 0-17 15,-7 9-6-15,-12 17 22 16,-8 9-23-16,-17 8 0 15,0 7 24-15,-15 3-23 16,-21 2 7-16,-5-6-8 16,-10-1 0-16,3-9 26 15,7-9-20-15,5-10-6 16,10-8 26-16,13-4-14 0,7-8-3 16,6 0-9-1,0 0 0-15,0 0 13 0,23 0-13 16,10 0-10-16,9 0 9 15,8 0 1-15,6 13-2 16,-3 9-5-16,0 11 7 16,-6 4 0-16,-2 11-2 15,-9 2 1-15,-9 3-4 16,-7-1 5-16,-11 4-1 16,-9-6 1-16,0-2 0 15,-29-3 18-15,-12-11-9 16,-9-2 2-16,-6-11 2 15,-8-2 7-15,-3-12 42 16,-3-4-47-16,0-3 23 16,6 0 3-16,5-5-40 0,6-9 8 15,9-1-9-15,13 6-5 16,12-1-5-16,19-3-77 16,0 6-159-16,22-5-601 0</inkml:trace>
  <inkml:trace contextRef="#ctx0" brushRef="#br0" timeOffset="3061">3401 1946 1810 0,'0'0'328'16,"0"0"-229"-16,0 0-56 15,0 0 239-15,0 0-5 16,0 0-145-16,0 0-37 15,-149-68-54-15,97 68 32 16,-5 17-7-16,-3 13-6 0,-5 13 0 16,4 9-29-16,3 12 5 15,5 9 21-15,8 5-46 16,8 2 10-16,15 3-5 16,17-3-1-16,5-5 9 15,13-2-23-15,35-10 0 16,14-6-1-16,13-12-12 15,12-13 3-15,2-16-12 16,-3-16 1-16,-8 0 14 16,-19-15-10-16,-18-15 16 15,-24-10 11-15,-17-2-1 16,-34-4 1-16,-60 1-2 16,-49 7-8-16,1 16-2 0,-27 22-11 15,46 0-194 1,50 0-1106-16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6:10.95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218 84 1440 0,'0'0'369'16,"0"0"-146"-16,-103 204 6 16,64-97 59-16,5 12-99 0,10 3-68 15,12-19-51-15,7 8-24 16,5-14 35-16,0-14-69 15,0-11-11-15,17-16 37 16,5-5-38-16,11-8-26 16,28 2-111-16,-4-10-218 15,-5-11-617-15</inkml:trace>
  <inkml:trace contextRef="#ctx0" brushRef="#br0" timeOffset="294">955 166 1861 0,'0'0'513'16,"0"0"-486"-16,0 0 50 15,0 0 117-15,25 186-12 16,-19-102-57-16,-4 4-98 16,3 1 5-16,2-4 15 15,-2-4-47-15,3-8 15 16,1-13-15-16,-1-9-55 16,-2-6-177-16,-3-12-371 15,-3-15-359-15</inkml:trace>
  <inkml:trace contextRef="#ctx0" brushRef="#br0" timeOffset="474">640 656 1862 0,'0'0'400'16,"0"0"-325"-16,0 0 65 15,0 0 52-15,0 0-57 16,215 26-69-16,-123-26-66 15,7 0-81-15,36 0-99 16,-26 0-347-16,-20 0-112 0</inkml:trace>
  <inkml:trace contextRef="#ctx0" brushRef="#br0" timeOffset="854">1604 702 1699 0,'0'0'524'16,"0"0"-282"-16,0 0 42 16,0 0-52-16,0 0-50 15,0 0-72-15,0 0-33 16,-119-41 0-16,91 51-61 16,3 15 5-16,3 6-21 15,8 7 1-15,5-3-14 16,9-1-14-16,0-6-51 15,26-11-33-15,10-10-95 0,0-7-74 16,6 0-40-16,-6-25 51 16,-5-9 151-16,-7-1 55 15,-9 4 63-15,-8 7 59 16,0 11 88-16,-7 11 94 16,0 2-61-16,0 10-113 15,5 19 51-15,7 10-81 16,10 3-29-16,6-1-8 15,14-7-91-15,8-6-79 16,23-23-299-16,-10-5-37 16,-12 0-1048-16</inkml:trace>
  <inkml:trace contextRef="#ctx0" brushRef="#br0" timeOffset="1055">2077 345 781 0,'0'0'952'15,"0"0"-775"-15,0 0 1 16,0 0 97-16,0 0-9 16,0 0-130-16,14 191-41 15,-6-121-31-15,-6-2-44 16,3-1-20-16,2-8-75 16,-5-7-94-16,-2 1-110 15,0-13-263-15,0-10-379 0</inkml:trace>
  <inkml:trace contextRef="#ctx0" brushRef="#br0" timeOffset="1194">1959 734 1487 0,'0'0'345'16,"0"0"-174"-16,0 0 51 16,0 0-47-16,145-43-138 15,-90 43-37-15,22 0-83 16,-19 0-159-16,-10 7-277 0</inkml:trace>
  <inkml:trace contextRef="#ctx0" brushRef="#br0" timeOffset="1432">1406 445 1898 0,'0'0'373'16,"0"0"-278"-16,0 0-45 15,0 0 142-15,0 0-79 16,154-128-62-16,-106 118-49 16,-6 8-2-16,-4 2-105 15,-4 10-105-15,-9 16-268 16,-9-4-675-16</inkml:trace>
  <inkml:trace contextRef="#ctx0" brushRef="#br0" timeOffset="1555">1811 202 1787 0,'0'0'490'16,"0"0"-342"-16,0 0 24 16,97-133-114-16,-18 100-58 15,-11 10-497-15,-5 10-1531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6:13.547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0 391 2189 0,'0'0'375'0,"0"0"-311"16,0 0 12-16,0 0 93 15,0 0-68-15,7 129-75 16,3-83-25-16,-5 10-2 16,0-3-50-16,-5-3-5 15,0-8-15-15,0-9-5 16,0-13 50-16,0-13-24 15,0-7 50-15,-3-9-3 0,-2-26 3 16,5-14 0 0,0-5-3-16,0-9 4 0,3 3-2 15,16 10 0-15,8 10 1 16,4 14 34-16,3 14-33 16,2 12 36-16,3 0 30 15,0 24-22-15,-3 11 7 16,4 6-19-16,-6-1-16 15,-4 2-2-15,-4-4-9 16,-7-1-6-16,-2-12 0 16,-4-2-28-16,-4-9 10 15,-4-5-43-15,-2-5 10 16,3-4 31-16,2 0-48 0,6-19 29 16,5-14 3-1,10-14-11-15,7-13 17 0,11-13-34 16,12-8-46-16,2-4 73 15,4-3-21-15,-10 10 24 16,-11 13 34-16,-18 12 10 16,-18 18 136-16,-8 13 7 15,-2 6 13-15,-24 12-41 16,-7 4-46-16,-3 0 27 16,2 0-56-16,1 25-13 15,4 7 37-15,7 14-62 16,3 10-11-16,7 8 43 15,7 8-44-15,0 9 5 16,5 2-5-16,0-2 0 16,0-6 9-16,0-5-9 15,0-15-30-15,0-12 18 0,0-16-60 16,0-14 15-16,2-13-4 16,13-5 31-16,2-30 11 15,5-13-11-15,5-9-27 16,1-4 48-16,-1 6-21 15,2 12 17-15,-5 16-2 16,2 14 15-16,-6 13 52 16,-3 5 0-16,2 30-2 15,-2 8 2-15,0 4-31 16,2 1 25-16,3-5-28 16,-3-11-17-16,1-5-1 15,-3-18-13-15,-3-7-113 0,-2-2-74 16,-2-11-16-16,2-18-66 15,-5-5-10-15,-3-7 72 16,-1-2 112-16,-1 6 82 16,-2 4 26-16,0 10 124 15,0 14 49-15,0 9 28 16,0 0 10-16,6 26-41 16,-4 11-41-16,5-1-68 15,-2-1 14-15,-3-1-44 16,4-6-31-16,0-6-11 15,-1-4-159-15,0-9-303 16,-2-5-275-16</inkml:trace>
  <inkml:trace contextRef="#ctx0" brushRef="#br0" timeOffset="150">1142 242 390 0,'0'0'2024'0,"0"0"-1753"15,0 0-212-15,0 0-50 16,0 0-9-16,0 0-318 16,0 0-545-16</inkml:trace>
  <inkml:trace contextRef="#ctx0" brushRef="#br0" timeOffset="790">1258 559 1657 0,'0'0'318'0,"0"0"-238"16,0 0-55-16,0 0 68 15,0 0-55-15,192 31 20 16,-136-31-27-16,-3-11-24 16,-6-9 79-16,-11-8-47 15,-17 4-22-15,-15-4 35 16,-4 0-34-16,-16 6 30 15,-25 4-5-15,0 9 21 16,-7 9 55-16,4 0-42 16,5 17 23-16,8 15 6 15,14 8-64-15,10 3-11 16,7 0-19-16,0-3-6 0,27-5-12 16,6-7-40-16,6-10-30 15,9-14-59-15,-4-4-20 16,4-8 88-16,-7-19-12 15,-7-5 22-15,-3-4 42 16,-9 3 3-16,-8 9 12 16,-2 9 45-16,-7 11-21 15,0 4 23-15,-5 8 7 16,0 23-30-16,0 6 13 16,0 3-37-16,0 1 0 15,0-10 0-15,0-5 2 16,0-7-4-16,0-14-19 15,0-5 21-15,3 0-16 0,6-27 16 16,-1-9 0-16,9-10-5 16,2-4 11-16,7 0 20 15,4 7-5-15,1 8 17 16,0 12 70-16,2 15-53 16,1 8 25-16,-2 5 30 15,6 26-41-15,-2 6-4 16,0 6-31-16,-3 2-6 15,-2-4 13-15,-9-6-41 16,-3-7-6-16,-10-9-18 16,-3-6-78-16,-6-8-102 15,0-5-182-15,-20 0-749 0</inkml:trace>
  <inkml:trace contextRef="#ctx0" brushRef="#br0" timeOffset="1002">1394 210 2186 0,'0'0'518'0,"0"0"-425"16,0 0 22-16,0 0 42 15,0 0 11-15,0 0-120 16,176-123-33-16,-140 123-15 0,9 20-47 15,-11 15-155-15,-7 2-635 16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6:15.61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21 348 1702 0,'0'0'325'16,"0"0"-222"-16,0 0-72 0,142-43 65 16,-89 13 10-16,4-8-71 15,-7 1 6-15,-8-6-41 16,-15 3 15-16,-18 4 9 16,-9 5-5-16,-6 4 67 15,-33 11 2-15,-7 11-37 16,-14 5 55-16,-1 14-42 15,3 27 8-15,5 14 19 16,10 8-70-16,19 3 21 16,18-2-33-16,6-3-8 15,16-11 19-15,24-10-20 16,7-12-56-16,8-17-2 16,5-11-74-16,1 0 3 0,-6-22 57 15,-4-15 11-15,-3-6 34 16,-9-2-15-16,-8 2 42 15,-9 8 3-15,-6 16 15 16,-8 13 30-16,-5 6-3 16,1 20-1-16,-4 20 29 15,0 10-73-15,0 4 1 16,0-4 3-16,0-10-4 16,5-10-13-16,0-14-11 15,-2-14-21-15,3-2 44 16,2-15-28-16,1-24 28 15,4-8 0-15,4-6 2 16,2 1-2-16,4 2-8 16,-1 11 9-16,0 14 30 0,0 18-21 15,-2 7 13-15,-3 17 27 16,-3 24-13-16,-3 9 2 16,-5 3-31-16,3-4 9 15,-7-2-5-15,1-15-10 16,-3-9-2-16,0-14 1 15,0-9 0-15,0 0 23 16,-12-23-17-16,4-11-3 16,2-9-3-16,6-5-2 15,0-4 1-15,12 4-5 16,16 3 6-16,11 10 9 16,8 9-2-16,9 16-7 15,0 10 51-15,0 5 7 0,-6 28 10 16,-6 15-11-16,-13 9-11 15,-9 6 53-15,-10 0-71 16,-4-5-11-16,-6-15 23 16,1-13-38-16,1-11-4 15,-2-13-7-15,4-6-59 16,5-2-40-16,0-19-377 16,0-2-563-16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6:16.475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216 540 1677 0,'0'0'287'0,"0"0"-160"15,0 0 13-15,0 0 105 16,-142 32-24-16,112 6-125 16,6 7-30-16,10 5 10 15,12 2-45-15,2-7-8 16,9-8-23-16,27-7-32 16,11-12-48-16,9-16-111 15,5-2-16-15,0-14-11 16,-4-22 16-16,-8-4 107 0,-6-2 63 15,-13 1 32-15,-11 12 82 16,-7 13 90-16,-10 14 52 16,-2 2-90-16,0 18-70 15,0 16 24-15,0 11-39 16,12 2-10-16,10 0-8 16,12-10-20-16,10-11 16 15,9-15-11-15,-3-11-15 16,-5 0 31-16,-11-22-32 15,-14-14 21-15,-18-3 18 16,-2-9 0-16,-17 1 15 16,-19 1-29-16,-5 5-25 15,-2 12-17-15,2 6-223 16,9 11-361-16,13 4-807 0</inkml:trace>
  <inkml:trace contextRef="#ctx0" brushRef="#br0" timeOffset="146">677 447 2123 0,'0'0'389'0,"0"0"-218"15,0 0-64-15,0 0 4 16,156-123-111-16,-44 82-64 16,-18 9-481-16,-2 7-742 0</inkml:trace>
  <inkml:trace contextRef="#ctx0" brushRef="#br0" timeOffset="1060">1976 133 2286 0,'0'0'498'15,"0"0"-440"-15,0 0-26 16,0 0 107-16,-5 147-23 16,5-81-35-16,0 10-79 15,0 5 23-15,0 2 5 16,0-3-19-16,-3-4 16 0,3-6-26 16,-2-11-1-16,2-13 0 15,0-13-28-15,0-18-14 16,0-15-24-16,10 0 6 15,18-26 52-15,9-19-68 16,7-10-17-16,13-13-26 16,6-7-36-16,10-6 22 15,2 1-20-15,1 3 50 16,-10 4 102-16,-13 10 1 16,-17 13 5-16,-16 6 95 15,-16 12 13-15,-4 5 45 16,-7 13 22-16,-20 5-74 15,-9 9 30-15,-7 0-76 16,2 23-9-16,-1 12 29 16,3 7-67-16,8 9 19 0,9 7-32 15,5 4 6-15,6 6 10 16,6 5-16-16,2 0 0 16,-1-3 6-16,2-5-6 15,2-10-7-15,-3-11-17 16,3-17-18-16,0-12 42 15,0-15-67-15,0 0 20 16,0-15 32-16,19-21-39 16,7-7 30-16,7-1-26 15,3 4 36-15,4 7 2 16,-1 11-9-16,2 17 8 16,-2 5 13-16,1 7 69 0,-8 28 25 15,-3 11-57-15,-4 3-1 16,-9 6 35-16,-4-1-70 15,2-7 10-15,3-11-6 16,0-9-5-16,7-14 0 16,1-13-56-16,4 0-11 15,-2-18 16-15,1-17-81 16,-3-8 17-16,-2-7 44 16,-6 0 48-16,-9 0 14 15,-6 4 18-15,-2 11 36 16,0 11 88-16,-17 8-46 15,-2 14-1-15,0 2-6 16,-1 12-32-16,9 18 30 0,3 10-57 16,8 6 2-16,0-1 22 15,5-3-31-15,23-3-2 16,11-10-12-16,9-5-2 16,5-10-17-16,5-12-40 15,-7-2-90-15,-7 0-23 16,-13-7-112-16,-12-8-229 15,-11 0-81-15</inkml:trace>
  <inkml:trace contextRef="#ctx0" brushRef="#br0" timeOffset="1233">2833 377 618 0,'0'0'1638'16,"0"0"-1411"-16,0 0-157 0,0 0 81 15,0 0-7-15,0 0-141 16,0 0-3-16,140-65-178 16,-102 65-103-16,-4 0-243 15,-12-3-731-15</inkml:trace>
  <inkml:trace contextRef="#ctx0" brushRef="#br0" timeOffset="1397">3209 0 1573 0,'0'0'361'0,"0"0"-153"0,0 0-4 16,0 0 35 0,0 0-76-16,0 0-101 0,143 21-53 15,-129 13-9-15,-11 4-34 16,-3 2-109-16,-32 16-224 16,-12-13-212-16,-11-8-772 0</inkml:trace>
  <inkml:trace contextRef="#ctx0" brushRef="#br0" timeOffset="1572">1636 382 2599 0,'0'0'337'0,"0"0"-273"0,0 0-64 16,185 0-15-16,-35 0-42 15,-16 0-407-15,-17 0-1827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6:21.46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0 426 1061 0,'0'0'1017'16,"0"0"-863"-16,0 0-131 16,0 0 120-16,0 0 26 15,0 0-62-15,0 0-40 16,103 156-53-16,-98-99 7 16,-5-1 14-16,0-6-21 15,0-10 17-15,0-13-31 0,-5-13 0 16,2-14 20-1,3 0 14-15,0-28-34 0,0-14-26 16,0-14 23-16,8-5-20 16,12 1 22-16,-1 8 1 15,0 8 7-15,1 18-6 16,3 12 38-16,-1 14-30 16,0 3 13-16,3 30 41 15,-5 9-63-15,0 12 0 16,-3 1 12-16,-4 2-11 15,1-1-2-15,-2-11 1 16,-2-6-7-16,2-8-1 0,-1-14-58 16,-3-10 1-1,4-7-6-15,2 0 16 0,8-16 42 16,5-21-13-16,12-7-12 16,9-9 2-16,5-7-43 15,2-8 29-15,8-2-45 16,-3-3 46-16,-7 3 47 15,-7 4 2-15,-14 9 42 16,-15 9 84-16,-17 11-3 16,0 15 59-16,-10 8-52 15,-24 14-50-15,-5 0-4 16,-4 32-34-16,2 14 7 16,2 13 7-16,8 6-55 15,9 1 23-15,5 7-24 16,8-2 0-16,4-5 6 0,5-7-6 15,0-11-10 1,0-13 8-16,0-9-43 0,5-14-7 16,4-12-8-16,6 0 28 15,7-17 10-15,5-15 20 16,6-7 2-16,10 2-6 16,-2 6 8-16,5 16-4 15,-2 13 1-15,-3 2 1 16,-7 20 78-16,-6 17-53 15,-8 3-11-15,-10 6 16 16,-3-3-29-16,-5-6-2 16,3-7-45-16,7-7-66 15,10-13-205-15,0-7-365 16,1-3-204-16</inkml:trace>
  <inkml:trace contextRef="#ctx0" brushRef="#br0" timeOffset="1067">1411 569 1776 0,'0'0'552'16,"0"0"-377"-16,0 0 172 15,0 0-93-15,0 0-96 16,0 0-82-16,0 0-21 16,-139 21 17-16,117 19-61 15,7 0 5-15,13 1-16 0,2 1-48 16,2-10-10-1,20-6-47-15,7-11-57 0,5-15-1 16,-2 0-29-16,2-21 81 16,-3-14 41-16,-9-8 18 15,-3 3 47-15,-7 5 5 16,-7 10 52-16,-3 12 93 16,2 13-2-16,-1 0-85 15,2 24 19-15,4 8-35 16,2 2-13-16,3 5-17 15,5-10 8-15,3-3 26 16,4-13-46-16,-1-12 0 16,-3-1-15-16,-3-12 15 15,-2-16-1-15,2-7-20 16,-4 0 21-16,1 5-18 16,-4 10 11-16,-2 13-7 15,-3 7 13-15,1 7-2 0,-6 25 1 16,5 9 2-16,-5 6 0 15,1-1 3-15,-3-6-3 16,0-10-25-16,0-10-30 16,0-12-54-16,0-8 65 15,0 0 32-15,0-28 12 16,0-8-19-16,0-9 25 16,5 1-6-16,7-4 19 15,2 8 20-15,5 6 1 16,1 13-22-16,-1 13 24 15,3 8 20-15,0 0-31 0,1 18-1 16,-3 12-20 0,-3 5-8-16,-7-1 14 0,4 4-10 15,-2-1-6-15,1-6 0 16,1-3-13-16,0-6-11 16,-2-9-54-16,-2-5-58 15,2-8 55-15,2 0-54 16,-1-5 83-16,10-17-6 15,2-12-8-15,6-6 1 16,8-9 0-16,9-12-38 16,7-9 47-16,9-13-44 15,3-5 14-15,3-3-33 16,-9 1 74-16,-4 9 45 16,-18 13 58-16,-20 18 111 15,-16 18 175-15,-3 14-54 0,-20 16-74 16,-13 2-78-1,-6 20-71-15,0 17 20 0,3 8-39 16,2 6-25-16,8 5 19 16,7 3-42-16,5 3 0 15,3 5 23-15,6-7-23 16,-1-1 0-16,3-4-9 16,0-9 9-16,1-10-1 15,2-11-9-15,0-14-26 16,0-11 14-16,0 0 2 15,8-14 13-15,14-13-29 16,6-5 31-16,3 3-11 0,-1 6 10 16,-2 14-2-16,-3 9 8 15,-2 0 15-15,2 16 30 16,-6 16-14-16,3 5 5 16,-5 3 15-16,-3-5-51 15,-2-2 0-15,-2-5-15 16,5-4-110-16,-1-3-395 15,-3-12-630-15</inkml:trace>
  <inkml:trace contextRef="#ctx0" brushRef="#br0" timeOffset="2253">3398 660 2118 0,'0'0'344'0,"0"0"-309"16,0 0-30-16,0 0 141 16,0 0-74-16,184-129-72 15,-134 86-8-15,0-4 8 16,-5-6-4-16,-6-2 4 15,-8-8 0-15,-9-2 3 16,-11 0 3-16,-11 4 12 16,0 14 28-16,-11 17 96 15,-16 19-3-15,-5 11-91 0,1 26 10 16,0 25 7-16,4 21-14 16,5 8-6-16,5 6-16 15,3 1-12-15,2-1 31 16,5-6-47-16,-2-7 7 15,1-10-7-15,-1-15 0 16,4-14-1-16,2-11-6 16,0-16 6-16,3-7-4 15,0 0 4-15,0-27-24 16,15-8-5-16,7-10 2 16,5-3 15-16,7 2-40 15,2 4 19-15,0 9-16 0,0 13-10 16,-5 11 35-16,-2 9 2 15,-10 5 22-15,-2 25 18 16,-7 8-11-16,-1 1 4 16,2 3 28-16,-2-1-30 15,5-6 13-15,-4-8-22 16,5-6-14-16,1-11 13 16,-1-10-59-16,-2 0 0 15,1-10 59-15,0-17-44 16,0-11 15-16,3-2-12 15,0-3 41-15,0 3-19 16,-4 9 19-16,-2 8-5 16,-3 19 5-16,-4 4 2 0,-1 10 66 15,-3 25-16-15,2 8-7 16,1 7 36-16,8 3-58 16,9-3 11-16,7-7 5 15,9-11-38-15,7-11 13 16,-4-11-12-16,0-10 0 15,-8-2 6-15,-9-27-6 16,-8-9-1-16,-9-4 10 16,-5-8-9-16,0-3-2 15,-27 3-23-15,-7 4-15 16,-5 6 30-16,6 16-42 16,4 5 17-16,10 14 14 15,11 5-1-15,8 0 14 16,0 5-19-16,3 9 19 15,19 0-5-15,5-1-28 0,7 0 23 16,-1-1 2-16,6 3 15 16,-3 2 12-16,-2 6-12 15,-6 2 18-15,-3 6 12 16,-11-1-23-16,-6 0 8 16,-4-2-15-16,-4-6 0 15,0-7-6-15,0-5-12 16,0-6-6-16,0-4 23 15,0-6 1-15,0-20 0 16,0-6 7-16,10-6 4 16,14-2 39-16,3 5-33 15,6 5 26-15,4 10 37 0,-1 12-16 16,0 8 6-16,0 0 11 16,1 24-21-16,-6 10 41 15,-2 6-49-15,-3 4-2 16,-6 1 14-16,-3-6-49 15,-6-7-1-15,-8-9-14 16,-3-7-21-16,0-8 1 16,0-7-76-16,-20-1-1 15,-28 0-89-15,3-12-327 16,-1-6-365-16</inkml:trace>
  <inkml:trace contextRef="#ctx0" brushRef="#br0" timeOffset="2465">4243 109 2540 0,'0'0'290'16,"0"0"-223"-16,0 0 86 16,0 0 10-16,0 0-95 15,145 118-37-15,-125-70-22 16,-18 5-9-16,-2 5 0 15,-14 2-83-15,-28 17-234 16,6-10-478-16,8-18-1218 0</inkml:trace>
  <inkml:trace contextRef="#ctx0" brushRef="#br0" timeOffset="2691">5781 757 2763 0,'0'0'356'0,"0"0"-217"16,0 0 77-16,0 0-29 15,41 128-142-15,-55-84-45 16,-56 24-81-16,7-13-259 15,-7-7-1270-15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6:30.4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398 665 1573 0,'0'0'244'15,"0"0"-158"-15,0 0 49 16,0 0 15-16,-75-139 20 16,42 115-20-16,-1 8-62 15,-5 8-6-15,-1 8-39 16,1 8-10-16,0 29 79 15,6 9-72-15,2 13 0 16,11 0 1-16,10 5-40 16,10-10 8-16,0-8-9 15,14-13-45-15,16-14 15 16,9-13-72-16,3-6 44 16,5-22-9-16,3-22-13 15,-2-16-10-15,-6-12-8 0,-9-14 49 16,-8-13 48-16,-8-5-4 15,-11-7 5-15,-6 8 47 16,0 14 35-16,0 23 56 16,0 25-27-16,-6 29 29 15,3 12-17-15,1 25-108 16,2 35 25-16,0 26 3 16,0 11-23-16,0 11 11 15,9-2-30-15,-2-9-1 16,-1-11 0-16,5-14 0 15,-3-8-42-15,6-14-103 16,1-10-158-16,-4-15-239 0,-3-15-552 0</inkml:trace>
  <inkml:trace contextRef="#ctx0" brushRef="#br0" timeOffset="191">191 346 1969 0,'0'0'387'16,"0"0"-285"-16,0 0 31 15,0 0 19-15,0 0-30 16,201 35-108-16,-114-35-14 16,38 0-118-16,-21 0-376 0,-23 5-494 15</inkml:trace>
  <inkml:trace contextRef="#ctx0" brushRef="#br0" timeOffset="939">1104 534 1958 0,'0'0'500'0,"0"0"-397"16,0 0 3-16,0 0 132 0,-162-56-76 16,114 56-69-1,1 4-9-15,5 19-69 0,3 6 9 16,9 9 12-16,9-1-27 16,16 2-15-16,5-2 6 15,12-9-56-15,27-6 10 16,9-12-73-16,5-10-66 15,2 0 16-15,-6-13-4 16,-3-16 13-16,-15-9 61 16,-9 3 78-16,-8 1 21 15,-9 12 25-15,-5 10 116 16,0 12 27-16,0 0-85 16,0 20-14-16,0 12 6 15,0 6-40-15,3 0 7 16,16-5-42-16,5-8-6 15,0-13-18-15,3-12-23 0,2 0 3 16,-1-15-14-16,-1-17 12 16,-5-6 32-16,-2-5-30 15,-3 0 23-15,-6 9 10 16,-6 5 11-16,2 15 13 16,-7 14-13-16,0 0 14 15,0 22 26-15,0 18-6 16,0 8-12-16,0 0-22 15,0-4 0-15,0-2 8 16,0-15-7-16,0-9-1 16,0-11 0-16,0-7 6 15,0 0 23-15,0-22-29 16,-3-11 1-16,-1-6 7 0,4-2-8 16,0-2 0-16,7 2-15 15,18 7 18-15,8 5-10 16,6 15 2-16,2 11 5 15,5 3 37-15,-5 8-35 16,-2 22 34-16,-8 8 91 16,-5 5-93-16,-9-1 5 15,-7-1-37-15,-5-7-2 16,2-4-34-16,-2-7-129 16,9-6-77-16,-3-9-385 15,3-6-1258-15</inkml:trace>
  <inkml:trace contextRef="#ctx0" brushRef="#br0" timeOffset="1412">1966 552 1852 0,'0'0'613'16,"0"0"-437"-16,0 0 67 15,0 0-28-15,0 0-72 16,-131 130-67-16,119-87-34 15,12-6-42-15,0-6-15 16,20-10-57-16,13-10-54 16,4-11-38-16,-4 0-69 15,1-10 30-15,-10-22 9 16,-3-6 74-16,-13-4 81 0,-6-2 39 16,-2 5 71-16,0 8 155 15,-14 11 0 1,-3 13 5-16,4 7-33 0,-1 17-128 15,12 29 5-15,2 16-24 16,0 17-26-16,7 10 43 16,19 15-58-16,4 3 20 15,6 9 62-15,-2 0-70 16,-6-4 4-16,-13-9-25 16,-13-12-1-16,-2-18 32 15,-14-18-32-15,-22-17 0 16,-10-16 24-16,0-17-15 0,-7-5 7 15,0-22-16-15,5-28 0 16,9-18 18-16,8-15-18 16,17-12-28-16,11-6-16 15,26-25-44-15,24 29-125 16,4 17-642-16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36:13.7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4 265 2006 0,'0'0'359'15,"0"0"-222"-15,0 0-113 16,12 128 120-16,-7-52 41 15,0 4-80-15,-2 3-38 16,-3 0-42-16,0-8-1 16,0-10 26-16,0-12-41 15,0-10 3-15,0-21-12 0,0-10 0 16,0-12 28 0,0 0-18-16,0-23 10 0,0-25-5 15,0-15-15-15,0-22 0 16,0-10-14-16,0-6 4 15,0-5-2-15,0 3 12 16,0 13 0-16,0 17-3 16,19 15 3-16,12 23-1 15,8 13-12-15,9 17 13 16,10 5 1-16,4 2-1 16,-1 23 0-16,-3 7 13 15,-12 1-13-15,-13 7 5 16,-22 1-4-16,-11 1-1 15,-20 8 42-15,-33 0-37 16,-13 1-4-16,-6-6-2 0,-2-9-3 16,16-14-19-16,19-12-50 15,31-10-129-15,8-25-335 16,0-6-732-16</inkml:trace>
  <inkml:trace contextRef="#ctx0" brushRef="#br0" timeOffset="257">878 0 2090 0,'0'0'489'0,"0"0"-425"0,0 0 41 15,0 0 131 1,-181 190-72-16,140-101-54 0,12 12-73 15,9 6 8-15,14-2 4 16,6-2-13-16,0-9-15 16,23-12-21-16,13-17-18 15,11-17-24-15,40-28-167 16,-15-15-370-16,-7-5-348 0</inkml:trace>
  <inkml:trace contextRef="#ctx0" brushRef="#br0" timeOffset="930">1218 311 2099 0,'0'0'463'0,"0"0"-345"15,-14 135 27-15,9-67 112 16,1 5-83-16,4-5-83 15,0-8-55-15,0-7-23 16,0-14 20-16,0-8-33 16,0-14 0-16,0-6 5 15,0-9-4-15,0-2-2 16,0 0-13-16,-8-24-32 16,0-17 16-16,-1-10-21 15,4-13 9-15,2-12 5 16,3-7-20-16,0-7 19 0,0 2 8 15,0 5 18-15,8 16 5 16,14 16 7-16,7 16 0 16,2 20 7-16,5 13-7 15,3 2 33-15,-3 7-3 16,-2 21-12-16,-10 3 33 16,-9 10-25-16,-13 0 5 15,-2 1 25-15,-2-2-31 16,-24-4-6-16,-2-4-5 15,0-9-14-15,1-5 26 16,5-11-26-16,8-3 0 16,5-4 5-16,9 0-5 0,0 0-14 15,6 0-38 1,24 0 30-16,6 0 16 0,12 5-12 16,2 8 3-16,3 8 13 15,-2 3-3-15,-7 9 5 16,-10 5 0-16,-15-1 1 15,-16 1 54-15,-3 3-29 16,-22-6 1-16,-26 0 21 16,-13-3-20-16,-12-4 4 15,-6-5-4-15,2-8-11 16,7-8 8-16,9-7-25 16,13 0 0-16,14-7-1 15,15-15-23-15,16-6-42 0,18-22-88 16,26 4-342-1,7 4-377-15</inkml:trace>
  <inkml:trace contextRef="#ctx0" brushRef="#br0" timeOffset="1258">1993 19 1646 0,'0'0'951'15,"0"0"-738"-15,0 0-81 0,0 0 77 16,0 0-38-16,0 0-68 16,0 0-29-16,0 197-1 15,0-105-2-15,0 9-11 16,-5 4 22-16,-1 0-59 15,0-7-1-15,4-9-4 16,-1-17-12-16,3-16 2 16,0-17-8-16,0-18-57 15,0-14-38-15,0-7-103 16,8-23-268-16,4-4-621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6:34.10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0 390 1579 0,'0'0'179'16,"0"0"-132"-16,0 0 13 15,0 0 69-15,0 0 3 0,142-113-63 16,-122 132 0-16,-6 29 1 15,-2 10-36-15,-7 10 6 16,-5-1-21-16,0 1-18 16,0-8 28-16,0-12-27 15,-5-13 13-15,2-14 10 16,1-14-23-16,2-7 68 16,0-15-10-16,0-25-59 15,0-13 16-15,0-5-17 16,7-2 0-16,13 4 1 15,-1 12 13-15,3 11-10 16,4 16 7-16,1 17-11 0,2 0 49 16,-1 30-49-1,-1 15 0-15,-5 7 15 0,-2 9-9 16,-9-3-12-16,-5-4-6 16,-4-8-3-16,-2-14-6 15,0-14 4-15,0-16 17 16,0-2 7-16,0-16-7 15,-2-23 0-15,2-8-20 16,0-6 20-16,0 3-15 16,19 7 9-16,4 8 6 15,2 12-7-15,-1 13 7 16,5 10-1-16,-4 0-13 16,3 27 14-16,-3 11-4 0,0 8 4 15,0 2-19-15,-3-3 11 16,4-4-8-16,1-9-14 15,-1-9-83-15,1-16 33 16,-1-7-34-16,-4 0 29 16,0-23 18-16,-5-9-12 15,-3-6 63-15,-6 0 16 16,-2 5 2-16,-3 11 87 16,0 9 33-16,-3 11-4 15,0 2-12-15,0 10-78 16,0 19-7-16,0 4 23 15,5 0-43-15,6-2 5 16,6-9-6-16,3-7-24 16,8-10-53-16,2-5 9 15,6-5 41-15,0-22 26 0,-2-7-68 16,-6-2 36-16,-3-1 24 16,-8 6-4-16,-6 8 13 15,-8 13 34-15,-3 10 76 16,0 0 11-16,0 19-120 15,0 17 23-15,0 10 25 16,0 1-48-16,0 1 11 16,14-9-12-16,-1-3-19 15,8-15 17-15,1-5-66 16,-3-13-66-16,1-3 69 16,-3-8 3-16,-1-16 10 15,1-12-21-15,-2-1 55 16,-5-4 3-16,2 4 11 0,-5 4 4 15,0 5 0-15,-5 10 9 16,-2 15 17-16,0 3 14 16,0 0-22-16,0 24 51 15,0 11-22-15,3 5-5 16,5 0 4-16,6 3-23 16,5-6 90-16,7-6-76 15,4-6-28-15,1-13-9 16,0-8-49-16,-6-4 24 15,-6-6-34-15,-5-22 25 16,-11-7 28-16,-3-3 6 16,0-1 0-16,-14-2 11 15,-16 7-10-15,-4 3 6 0,-2 10 3 16,0 10 2-16,5 5 53 16,6 6-53-16,8 0-10 15,8 0 17-15,9 0-10 16,0 10-6-16,20 0-2 15,13-2 0-15,6-3 17 16,6 0-18-16,6-3 0 16,-4 3 0-16,0 0 0 15,-3 6 0-15,-7 4 0 16,-9 4 0-16,-8 6 26 16,-9 6-26-16,-11 1 0 15,0-2 21-15,0 0-12 0,0-6 1 16,-2-9-9-1,-7-11-1-15,1-4 46 0,1 0-35 16,2-14-10-16,3-16-2 16,2-6-3-16,0-7 2 15,0 0-4-15,5 4 6 16,17 1-7-16,9 8 7 16,8 10 0-16,3 10 18 15,5 10 3-15,-2 0 31 16,-1 7-1-16,-5 20 73 15,-1 1-10-15,-11 5-67 16,-3-2-9-16,-7-7-22 16,-5 2-8-16,-10-12-8 15,1-1-9-15,-3-5-106 16,0-3-115-16,-10-3-275 0,-7-2-294 16</inkml:trace>
  <inkml:trace contextRef="#ctx0" brushRef="#br0" timeOffset="221">1334 386 1699 0,'0'0'358'0,"0"0"-249"15,0 0 110-15,0 0-3 16,87-128-23-16,-60 116-73 0,-1 10-96 15,-4 2-24-15,-2 6-69 16,2 17-101-16,11 13-110 16,-2-9-229-16,-6-4-326 0</inkml:trace>
  <inkml:trace contextRef="#ctx0" brushRef="#br0" timeOffset="308">1805 224 1553 0,'0'0'503'0,"0"0"-289"16,0 0-2-16,171-161-149 15,-110 126-63-15,-8 7-467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6:47.388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0 63 2174 0,'0'0'386'0,"0"0"-317"15,0 0 46-15,0 0 139 16,0 0-69-16,145 153-57 16,-89-103-90-16,2 2-6 15,3-2 32-15,-2-2-47 16,-5-2-17-16,-10-6-5 16,-6-6-79-16,-7-6-121 15,-9-10-534-15,-10-11-709 0</inkml:trace>
  <inkml:trace contextRef="#ctx0" brushRef="#br0" timeOffset="203">401 0 2372 0,'0'0'283'0,"0"0"-186"16,0 0 139-16,-84 171 15 15,40-101-140-15,-9 0-80 16,3-2-26-16,2-6-5 16,12-9-72-16,25-8-117 15,11-15-341-15,0-11-219 0</inkml:trace>
  <inkml:trace contextRef="#ctx0" brushRef="#br0" timeOffset="553">959 283 2039 0,'0'0'574'15,"0"0"-476"-15,0 0 129 16,0 0 47-16,0 0-152 15,0 0-74-15,-161-70-12 16,119 75-35-16,8 22 0 16,15 6-1-16,13 5 0 15,6 1-7-15,11 4 7 0,25 0-6 16,6-4 6-16,3 2-1 16,-1-3 1-16,-8-1-1 15,-10-1 1-15,-15-6 32 16,-11 0-32-16,-8-2 12 15,-34-3 3-15,-13-4-15 16,-38-12-3-16,18-1-132 16,2-8-562-16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6:46.63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495 49 1698 0,'0'0'346'15,"0"0"-188"-15,0 0 4 0,0 0 82 16,0 0 20 0,-186-64-114-16,133 82-55 0,-3 30-17 15,1 14-12-15,4 19 22 16,9 8-62-16,12 3-5 15,16-2 13-15,14-9-19 16,0-11-4-16,22-14-11 16,23-16 0-16,16-13 0 15,11-13-7-15,10-14-62 16,7 0-70-16,0-16-107 16,-3-16-93-16,12-24-228 15,-20 6 78-15,-19 2-1051 0</inkml:trace>
  <inkml:trace contextRef="#ctx0" brushRef="#br0" timeOffset="174">937 255 1575 0,'0'0'507'0,"0"0"-267"15,0 0 17-15,0 0 22 0,0 0-93 16,0 0-50-16,0 0 9 16,-36 209-72-16,19-122-25 15,3 4 0-15,2-9-48 16,9-11 0-16,3-14-12 15,0-14-72-15,0-23-78 16,15-15-388-16,-1-5-239 0</inkml:trace>
  <inkml:trace contextRef="#ctx0" brushRef="#br0" timeOffset="344">558 137 2478 0,'0'0'354'16,"0"0"-237"-16,0 0 101 16,0 0-86-16,195-26-77 15,-103 21-55-15,55 5-67 16,-21 0-149-16,-17 0-792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6:18.773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1 427 1852 0,'0'0'534'15,"0"0"-503"-15,0 0 72 0,0 0 43 16,0 147-17-16,0-84-40 16,0 0-64-16,0-6-4 15,0-9-17-15,0-8-2 16,0-15 14-16,0-10-16 15,0-12 0-15,0-3 35 16,0-11-7-16,0-23-20 16,5-17-8-16,7-8 0 15,0-4-2-15,7 3 14 16,3 4-12-16,9 10 9 16,5 14 1-16,8 12-4 15,7 15-6-15,27 12-35 16,-14 24-233-16,-5-1-499 0</inkml:trace>
  <inkml:trace contextRef="#ctx0" brushRef="#br0" timeOffset="359">663 513 2061 0,'0'0'383'15,"0"0"-173"-15,0 0 31 16,0 0-10-16,-165-20-113 16,129 35-80-16,8 18 12 15,11 7-41-15,14 6-3 0,3-3-6 16,9-4-37 0,24-6 10-16,9-13-84 0,2-14-26 15,2-6-13-15,-5-11 5 16,-7-24 74-16,-10-6 30 15,-10 2 41-15,-8 4 44 16,-6 12 99-16,0 11 15 16,-3 12-40-16,-7 0-64 15,3 17-6-15,7 12-27 16,0 5-6-16,17-1-15 16,22 0-45-16,42-4-196 15,-6-6-416-15,1-12-1483 0</inkml:trace>
  <inkml:trace contextRef="#ctx0" brushRef="#br0" timeOffset="1005">1807 622 2140 0,'0'0'313'0,"0"0"-235"15,0 0 91-15,191-60-1 16,-121 22-58-16,3-4-80 16,-6-10-29-16,-9-3 18 15,-15 0-17-15,-16-2-2 16,-15-2 3-16,-12 4 9 0,0-1 14 16,-22 12 9-16,-12 11 7 15,-2 19 60-15,0 14-60 16,-1 18 1-16,4 34 27 15,2 21-35-15,9 9 4 16,5 9-38-16,9 2 7 16,4-5 10-16,4-6-18 15,0-6 0-15,0-13 7 16,0-15-7-16,0-19 0 16,0-11-27-16,0-15 27 15,0-3 3-15,0-13-3 16,0-22-21-16,12-8 12 15,12-5-8-15,16 0-13 16,4 8-22-16,7 11 1 16,2 8 51-16,-2 16-37 0,-10 5 31 15,-7 5-3-15,-18 17 18 16,-13 6 4-16,-3-1-5 16,-17 0 1-16,-16-9 44 15,-6-7-53-15,-3-8 0 16,2-3 18-16,1 0-7 15,6-14-8-15,8-2-2 16,8 3-1-16,12 8 51 16,5 5-51-16,3 0-11 15,21 10 11-15,12 15 11 16,7 6 7-16,4 1-18 16,6-2 0-16,0 1 0 0,5-6-72 15,4-8-72-15,19-10-166 16,-17-7-359-16,-13 0-394 0</inkml:trace>
  <inkml:trace contextRef="#ctx0" brushRef="#br0" timeOffset="1247">3072 4 557 0,'0'0'1738'16,"0"0"-1478"-16,-46 135-144 0,3-54 202 16,-1 12-77-16,-4 5-115 15,4 2-29-15,5-1-77 16,6-7-19-16,4-5-2 16,5-6-14-16,4-5-69 15,6 2-160-15,5-18-388 16,6-19-669-16</inkml:trace>
  <inkml:trace contextRef="#ctx0" brushRef="#br0" timeOffset="1697">3410 594 1326 0,'0'0'1173'15,"0"0"-965"-15,0 0-84 16,0 0 85-16,0 0-40 16,-162-70-83-16,116 70-42 15,1 0-32-15,6 22 20 16,10 9-16-16,12 9-10 16,7 6 30-16,10 0-35 15,0 2 0-15,5-5-1 16,26-7-34-16,8-14-14 15,9-10-58-15,1-12-38 0,2 0-13 16,-3-25-27 0,-10-10 51-16,-7-7 90 15,-9-1 43-15,-7 3 23 0,-10 5 81 16,-5 9 91-16,0 12 39 16,0 14-80-16,0 0-64 15,-8 29-8-15,-1 24-17 16,1 17 23-16,2 13-29 15,6 10-28-15,0 2 35 16,0-2-66-16,9-4-1 16,8-6-11-16,-7-11-56 15,-3 11-82-15,-5-20-221 16,-2-18-806-16</inkml:trace>
  <inkml:trace contextRef="#ctx0" brushRef="#br0" timeOffset="25122">364 2191 1560 0,'0'0'279'0,"0"0"-203"15,0 0 76-15,0 0 95 16,0 0-66-16,0 0-76 15,-25-20-90-15,25 0 40 16,17-1-4-16,2 4-26 16,1 4 35-16,-1 6-48 0,3 7-6 15,1 0 12 1,-3 10-12-16,2 23-5 16,-5 7-1-16,0 5 8 0,-7 6 1 15,2-1-9-15,-5-2 0 16,0-9-5-16,-5-6 5 15,1-13 0-15,-3-7-17 16,0-13 17-16,0 0-4 16,0-13 4-16,0-22 0 15,0-10-14-15,9-3 16 16,4-2-4-16,4 5-4 16,2 6 6-16,1 15 8 15,0 11-8-15,0 13 0 16,2 0-2-16,0 15 11 15,-3 18-10-15,3 4 1 0,1 9 0 16,-3-1 5-16,-1-2-5 16,-2-2-2-16,0-9-7 15,0-6 6-15,-4-10-21 16,3-8-22-16,8-8 6 16,3 0 26-16,7-17-35 15,11-21-4-15,4-10 11 16,7-10-37-16,6-9-4 15,1-4-25-15,-3-1 46 16,-7-2 60-16,-14 7 4 16,-12 6 24-16,-13 9 28 15,-11 11 11-15,-3 9 39 16,-3 7-27-16,-16 11-1 0,-3 3 15 16,-4 11-24-1,-1 0-13-15,-2 20-12 0,5 22-28 16,-1 19 33-16,4 9-42 15,6 11-4-15,6-1 0 16,6 0-1-16,3-5 0 16,0-7 0-16,0-5 1 15,0-10-16-15,0-8 10 16,0-15-22-16,0-12 26 16,0-11-46-16,3-7-6 15,11 0 16-15,8-27 37 16,6-5-7-16,9-2 7 15,1 4-14-15,4 8 5 16,1 7 9-16,-5 9 0 16,-1 6-1-16,-8 0 1 0,-3 28 28 15,-6 5-28-15,-6 4 0 16,-1 4 9-16,-4-6-9 16,3-3-1-16,1-9-54 15,18-16-191-15,-3-7-98 16,-1 0-264-16</inkml:trace>
  <inkml:trace contextRef="#ctx0" brushRef="#br0" timeOffset="25495">2046 2307 1617 0,'0'0'377'16,"0"0"-241"-16,0 0 46 0,0 0 87 15,0 0-62-15,0 0-41 16,0 0-93-16,-150-25-12 16,124 58 7-16,7 4-46 15,8 6-1-15,5-2-21 16,6 4 5-16,0-8-14 16,14-10-53-16,8-7-63 15,9-12-71-15,0-8-58 16,-4 0-7-16,-1-28 21 15,-6-7 129-15,-10 0 104 16,-3 2 7-16,-7 10 138 0,0 11 85 16,0 10-35-16,0 2-32 15,0 7-77-15,0 17-12 16,0 10 10-16,5-4-77 16,12 0-22-16,7-5-55 15,27-12-206-15,-6-6-218 16,-4-7-865-16</inkml:trace>
  <inkml:trace contextRef="#ctx0" brushRef="#br0" timeOffset="25724">2376 2246 1802 0,'0'0'380'0,"0"0"-253"0,0 0 77 16,0 0 85-16,0 0-66 15,-146 125-124-15,141-82-27 16,5 0-9-16,0 0-21 16,5-6-5-16,18-4-37 15,4-10-6-15,7-9-30 16,5-8-90-16,9-6-142 16,-9-13-306-16,-11-9-341 0</inkml:trace>
  <inkml:trace contextRef="#ctx0" brushRef="#br0" timeOffset="25935">1910 1956 1564 0,'0'0'941'0,"0"0"-777"16,0 0-86-16,0 0 99 15,0 0-18-15,0 0-141 16,0 0-18-16,66 39-60 16,2-39-191-16,-10 0-375 15,-10-12-78-15</inkml:trace>
  <inkml:trace contextRef="#ctx0" brushRef="#br0" timeOffset="26038">2194 1940 1696 0,'0'0'471'0,"0"0"-307"0,0 0 67 15,0 0-104-15,0 0-127 16,202-110-174-16,-127 73-631 0</inkml:trace>
  <inkml:trace contextRef="#ctx0" brushRef="#br0" timeOffset="26495">3453 2309 2163 0,'0'0'224'0,"0"0"-209"15,0 0 36-15,0 0 91 16,208-70-92-16,-124 28-50 16,3-10-1-16,-4-5-38 15,-7 0-37-15,-17-4 0 16,-21 6-5-16,-16 0 65 16,-18 7 8-16,-4 5 8 0,-14 13 40 15,-17 12 67-15,-8 17 48 16,-2 1-24-1,-2 24 15-15,2 25-17 0,4 18-41 16,6 13 5 0,4 11-37-16,6-1-9 0,11-2 25 15,10-6-71-15,0-10-1 16,0-12-1-16,22-13-73 16,7-15-83-16,9-11-163 15,21-21-230-15,-6 0 173 16,-8-21-258-16</inkml:trace>
  <inkml:trace contextRef="#ctx0" brushRef="#br0" timeOffset="26968">4281 2183 347 0,'0'0'1472'16,"0"0"-1166"-16,0 0-41 16,0 0 39-16,0 0-27 15,-147 38-92-15,101 2-89 16,5 8-14-16,10 0-19 15,11 0-46-15,15-6 17 16,5-3-34-16,8-12-31 16,26-8-25-16,7-14-105 15,12-5-101-15,0-5-99 16,0-25 20-16,-5-5 151 16,-12-7 20-16,-16 1 136 15,-15 6 34-15,-5 8 82 16,0 12 125-16,-3 15 118 0,-7 0-54 15,1 22-35 1,4 19-97-16,5 3-25 0,0 1-25 16,0-2-73-16,19-4-16 15,12-15-1-15,2-11-29 16,3-13-6-16,-2 0-60 16,-3-23-22-16,-7-12 17 15,-3-4 34-15,-11-8 55 16,-1 8 2-16,-6 4 10 15,-3 9 83-15,0 16 19 16,0 10 10-16,0 0-40 16,3 28-12-16,2 10 3 15,4 1-44-15,4 2-19 0,4-4-1 16,19-1-147 0,-3-14-189-16,-4-9-500 0</inkml:trace>
  <inkml:trace contextRef="#ctx0" brushRef="#br0" timeOffset="27112">4655 1959 2160 0,'0'0'47'0,"0"0"-47"15,0 0-137-15,0 0-112 0</inkml:trace>
  <inkml:trace contextRef="#ctx0" brushRef="#br0" timeOffset="27279">4279 2919 2845 0,'0'0'478'16,"0"0"-443"-16,0 0-35 15,0 0-21-15,0 0-329 16,77-135-1276-16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6:25.256"/>
    </inkml:context>
    <inkml:brush xml:id="br0">
      <inkml:brushProperty name="width" value="0.07938" units="cm"/>
      <inkml:brushProperty name="height" value="0.07938" units="cm"/>
      <inkml:brushProperty name="color" value="#C00000"/>
      <inkml:brushProperty name="fitToCurve" value="1"/>
    </inkml:brush>
  </inkml:definitions>
  <inkml:trace contextRef="#ctx0" brushRef="#br0">370 648 978 0,'0'0'847'0,"0"0"-668"0,0 0-80 16,0 0 73 0,0 0 7-16,0 0-59 0,-159 29-8 15,125 19-69-15,4 12 35 16,5 3 29-16,8 0-51 16,9 0-17-16,8-8-23 15,0-7-14-15,22-12 11 16,12-7-13-16,10-13-19 15,3-16-16-15,1 0-28 16,-1-23 10-16,-7-20 12 16,-10-9 41-16,-13-8 2 15,-15-3-1-15,-2 2 34 0,-10 11 27 16,-21 9-62 0,0 16-39-16,-3 10-196 0,12 10-459 15,8 0-1175-15</inkml:trace>
  <inkml:trace contextRef="#ctx0" brushRef="#br0" timeOffset="200">348 301 1888 0,'0'0'533'15,"0"0"-462"-15,0 0 26 16,0 0 119-16,0 0-70 15,0 0-96-15,0 0 10 16,80 89-60-16,-80-40-57 0,0 33-85 16,0-11-199-16,-5-15-343 15</inkml:trace>
  <inkml:trace contextRef="#ctx0" brushRef="#br0" timeOffset="399">677 7 849 0,'0'0'1135'0,"0"0"-925"16,0 0 30-16,0 0-50 16,0 0-38-16,156-7-65 0,-148 39-87 15,-8 16-56 1,-8 39-170-16,-20-8-296 0,-2-9-337 0</inkml:trace>
  <inkml:trace contextRef="#ctx0" brushRef="#br0" timeOffset="909">1809 831 2205 0,'0'0'330'0,"0"0"-255"16,0 0 42-16,0 0 97 16,-181-32-105-16,128 32-16 15,6 18-92-15,5 11 19 16,8 6 22-16,12 2-41 15,12 6-2-15,10-3-13 16,0 1-24-16,10-9 37 16,21-9-71-16,5-8-23 15,6-15 12-15,3 0-36 16,-1-23 24-16,1-19 7 16,-3-17 6-16,-3-11 61 15,-8-13-34-15,-9-8 46 0,-8-11 9 16,-9-3 43-16,-5 2 40 15,0 9 35-15,0 24 69 16,0 22-26-16,0 32-71 16,0 16-11-16,0 22-43 15,0 35-7-15,0 27 19 16,0 9-41-16,0 8 2 16,6-6 7-16,5-9-14 15,0-9-4-15,4-12-9 16,-5-10-70-16,-3 3-133 15,-7-15-464-15,0-16-627 0</inkml:trace>
  <inkml:trace contextRef="#ctx0" brushRef="#br0" timeOffset="1099">1555 517 2072 0,'0'0'368'0,"0"0"-202"16,0 0-8-16,148 0 15 16,-78 0-96-16,9 0-59 15,4 4-18-15,32 22-233 16,-23 0-277-16,-15 0-8 0</inkml:trace>
  <inkml:trace contextRef="#ctx0" brushRef="#br0" timeOffset="1855">2468 771 1818 0,'0'0'624'16,"0"0"-416"-16,0 0 84 16,0 0-40-16,0 0-88 15,0 0-74-15,-181-46-15 16,139 46-74-16,3 26 11 15,8 4-12-15,12 5 0 16,16 3-1-16,3-1-38 16,8-6-27-16,23-9 9 15,8-8-94-15,2-11-1 0,-2-3-82 16,1-7 6-16,-7-21 97 16,-5-2 37-16,-11-1 94 15,-5 9 17-15,-7 7 115 16,-5 8 46-16,0 7-27 15,0 0-63-15,0 10-20 16,5 15-52-16,9 2-8 16,6 1-8-16,8-4-83 15,6-8-32-15,5-13-27 16,2-3-36-16,1-3 78 16,-6-22 4-16,-10-5 15 15,-12 3 64-15,-9 1 17 16,-5 9 118-16,0 12 56 0,0 5 10 15,-9 0-22-15,6 30-107 16,3 8 6-16,0 1-11 16,12 5-50-16,22-7-3 15,16-6-72-15,11-17 75 16,6-10-20-16,-8-4-53 16,-9-7-8-16,-11-20-4 15,-17-7 45-15,-8 0 40 16,-9 0 5-16,-5 1 62 15,0 9 118-15,-8 10-61 16,-6 11-1-16,3 3-15 16,3 17-71-16,3 29 2 15,2 17-9-15,3 17-3 16,0 17 13-16,10 7-39 16,19 9 56-16,5 0-15 0,-5-2-28 15,-3-9 17-15,-15-8-31 16,-11-22 0-16,0-17 0 15,-20-22-15-15,-11-18 14 16,-5-15 0-16,3-2 1 16,-3-39 2-16,8-19-2 15,8-18-26-15,6-14-28 16,12-59-175-16,-1 22-403 16,0 12-715-16</inkml:trace>
  <inkml:trace contextRef="#ctx0" brushRef="#br0" timeOffset="2067">2256 479 1041 0,'0'0'1347'0,"0"0"-1114"15,0 0-174-15,0 0 133 16,79-146 32-16,-41 129-99 15,1 14-71-15,0 3-54 16,4 13-3-16,3 47-54 16,-3-2-428-16,-13-5-1040 0</inkml:trace>
  <inkml:trace contextRef="#ctx0" brushRef="#br0" timeOffset="3011">4351 274 1681 0,'0'0'520'0,"0"0"-410"16,0 0-59-16,0 0 150 15,-17 140-37-15,12-65-63 16,-3 9-4-16,2-4-58 16,1-5 8-16,2-8-6 15,3-3-35-15,0-15-3 16,0-8-3-16,0-13-11 16,0-15 11-16,17-13-55 15,10 0 36-15,12-16-2 16,6-23-49-16,11-10-35 15,2-11 2-15,4-8-12 16,-1-8 38-16,-3-1-25 0,-7-3 63 16,-13 4 39-1,-6 12 10-15,-18 10 51 0,-12 15 26 16,-2 17 22-16,-7 10 77 16,-24 12-42-16,-3 0-69 15,-5 18-4-15,3 22-44 16,0 15 14-16,5 10-26 15,6 9-2-15,6-3 25 16,7 3-38-16,0-4 0 16,7-5 3-16,0-4-3 15,2-8-18-15,-3-11-24 16,3-11 4-16,3-12 28 16,0-14-72-16,0-5 7 0,0-5 42 15,9-28-36 1,13-6 5-16,5-7 1 0,14 3 47 15,0 11-2-15,-2 14 16 16,0 14 2-16,-6 4 20 16,-4 12 16-16,-7 21 23 15,-3 6 32-15,-5 4-13 16,1-2-40-16,-5-3-38 16,2-11-21-16,7-5-159 15,15-11-3-15,-1-9-449 16,-3-2-1255-16</inkml:trace>
  <inkml:trace contextRef="#ctx0" brushRef="#br0" timeOffset="3725">5266 747 1654 0,'0'0'560'0,"0"0"-324"15,0 0 40-15,0 0-28 16,-153-9-114-16,114 33-32 15,6 7-55-15,9 2 2 16,14 3-46-16,10-4-3 16,0-4-9-16,31-6-81 15,11-10-43-15,2-10-38 16,1-2-42-16,-1-4 15 16,-8-22 7-16,-5-3 80 15,-11 2 111-15,-11 6 10 0,-9 8 174 16,0 10 43-16,0 3-44 15,-3 3-97-15,-3 22-21 16,6 6-12-16,0-1-17 16,2-3-36-16,24-6-57 15,10-8-40-15,8-11 8 16,2-2 42-16,-2-6-16 16,-11-17-17-16,-7 0 54 15,-13 1 8-15,-6 5 18 16,-7 7 56-16,0 7 67 15,0 3 53-15,0 0-101 16,0 16-42-16,2 11 13 16,15 5-40-16,8 0-6 0,11-3-4 15,5-8-14 1,5-14-15-16,-2-7-55 0,-4 0 6 16,-7-18 29-16,-11-12-14 15,-5-6 57-15,-9 1 10 16,-6 1 21-16,-2 3 115 15,0 14-8-15,-5 9-25 16,-9 8 43-16,4 8-100 16,-2 32-10-16,7 18-2 15,5 17-4-15,0 12 31 16,0 9-60-16,8 5 25 16,6-3 25-16,-2-6-50 15,-10-7 22-15,-2-9-23 0,0-15 0 16,-9-14 12-1,-16-19-12-15,-3-14 0 0,-2-14 24 16,-1 0-24-16,0-27-7 16,4-16-17-16,4-14-9 15,10-14 10-15,13-44-152 16,0 14-327-16,0 6-389 0</inkml:trace>
  <inkml:trace contextRef="#ctx0" brushRef="#br0" timeOffset="3945">5060 499 2058 0,'0'0'343'15,"0"0"-245"-15,0 0 55 16,0 0 47-16,133-140-75 15,-82 121-96-15,-1 12-29 16,-2 7-50-16,5 0-187 16,-11 5-270-16,-11 5-318 0</inkml:trace>
  <inkml:trace contextRef="#ctx0" brushRef="#br0" timeOffset="4040">5705 193 1532 0,'0'0'42'0,"0"0"-42"0,161 53-1037 16</inkml:trace>
  <inkml:trace contextRef="#ctx0" brushRef="#br0" timeOffset="4283">4134 458 2356 0,'0'0'627'0,"0"0"-627"15,0 0-19-15,0 0 19 16,248 0 0-16,-134 0-159 15,-11 0-1182-15</inkml:trace>
  <inkml:trace contextRef="#ctx0" brushRef="#br0" timeOffset="23946">411 2451 1568 0,'0'0'238'0,"0"0"-152"16,0 0-69-16,0 0 110 0,0 0 39 15,0 0-37-15,-167-129-28 16,131 124-32-16,0 5 21 16,-3 0-17-16,3 25-51 15,5 18 12-15,4 10 19 16,6 2-16-16,11 2 18 15,7-3-47-15,3-7-1 16,0-10 1-16,17-3-8 16,7-9-12-16,10-10-23 15,5-8-11-15,2-7 38 16,5 0-80-16,-2-27-37 16,1-16 20-16,-1-12-72 15,-8-13 36-15,-5-13 29 0,-11-11 67 16,-9-9 37-1,-11-7 16-15,0-2 50 0,0 7 58 16,-9 15 8-16,-1 20 32 16,1 25 12-16,6 21-7 15,1 22 8-15,2 2-117 16,0 44-32-16,0 19 51 16,0 20-26-16,0 10-3 15,0 8-40-15,0 0-2 16,11-4 20-16,0-12-20 15,3-9-6-15,-2-15 0 16,0-13-56-16,3-12-86 0,-1-22-211 16,-2-5-274-16,-10-11-1229 15</inkml:trace>
  <inkml:trace contextRef="#ctx0" brushRef="#br0" timeOffset="24134">114 2141 1971 0,'0'0'304'0,"0"0"-80"16,0 0-53-16,145 19-14 16,-75-19-24-16,10 0-133 0,38 0-42 15,-21-4-186-15,-13 2-454 16</inkml:trace>
  <inkml:trace contextRef="#ctx0" brushRef="#br0" timeOffset="24945">1087 2381 1920 0,'0'0'511'0,"0"0"-422"16,0 0 78-16,0 0 90 15,-142 0-72-15,105 7-105 0,-4 18-62 16,5 7 40-16,0 11-32 16,4 0-10-16,13-2 5 15,10 0-21-15,9-8 0 16,0-8 0-16,21-8-34 15,11-6-17-15,8-11-64 16,4 0 10-16,1-31-45 16,-1-8 31-16,-7-7 46 15,-9-1 24-15,-11 4 49 16,-9 10 53-16,-6 13 29 16,-2 10 66-16,0 10-28 15,0 3-57-15,0 24-12 0,0 12-44 16,7 0 14-16,8 0-21 15,11-3-4-15,5-10-37 16,2-14-23-16,0-7-53 16,-2-5 11-16,-6 0-24 15,-4-23 42-15,-11-1 70 16,-5-4 4-16,-5 6 14 16,0 6 44-16,0 11 52 15,0 5 44-15,0 0-73 16,0 5-40-16,0 19 4 15,12 0-30-15,10-2-2 16,4-4-41-16,10-9-36 16,0-5 77-16,6-4-72 0,-6-4-6 15,-5-14 54-15,-7-11-24 16,-9 5 40-16,-8-5 9 16,-3 10 83-16,-4 6 113 15,0 11-44-15,0 2-35 16,0 17-48-16,0 29-48 15,0 14 22-15,0 15-16 16,13 7-10-16,8 6 53 16,1 3-41-16,3 2-14 15,-3-2 1-15,-6-7-7 16,-6-11 12-16,-10-10-21 16,0-17 1-16,-12-14 30 15,-15-14-31-15,-7-13 6 16,-5-5-5-16,3-3-1 15,2-30 0-15,3-9 0 0,12-12-34 16,10-10-23-16,9-47-101 16,23 16-196-16,4 4-460 0</inkml:trace>
  <inkml:trace contextRef="#ctx0" brushRef="#br0" timeOffset="25188">861 2184 1735 0,'0'0'296'0,"0"0"-207"16,0 0-13-16,0 0 154 15,103-153-50-15,-50 125-93 16,0 8 4-16,-2 11-46 15,-7 3-45-15,-4 6-16 16,1 0-227-16,-7 0-312 16,-10 6-665-16</inkml:trace>
  <inkml:trace contextRef="#ctx0" brushRef="#br0" timeOffset="25312">1492 1893 1989 0,'0'0'312'0,"0"0"-221"15,0 0-65-15,172 47-26 16,-59-19-77-16,-14-8-301 16,-9 0-1300-16</inkml:trace>
  <inkml:trace contextRef="#ctx0" brushRef="#br0" timeOffset="26190">3216 2365 2152 0,'0'0'374'0,"0"0"-296"15,0 0-4-15,0 0 187 16,-148 0-134-16,101 2-88 16,-4 23-7-16,1 10-14 15,6 11 21-15,7 2-26 16,9 1-13-16,15-1 19 16,13-5-19-16,0-5-6 15,8-5 5-15,25-11-34 16,9-7-14-16,11-10-38 15,5-5-97-15,4-2-32 16,-1-27-55-16,-5-5 2 0,-6-12 104 16,-11-8 21-1,-11-12 92-15,-8-9 30 0,-6-11 22 16,-6-9 77-16,-6 0 5 16,-2 4 43-16,0 16 45 15,0 19 28-15,0 21 22 16,0 22-45-16,0 13 19 15,0 5-82-15,0 35-52 16,0 14 25-16,0 18-17 16,0 9-22-16,-2 4 26 15,2 0-53-15,0-4-11 16,0-7 7-16,14-14-15 0,5-10 0 16,3-13-36-1,4-12-55-15,-1-9-20 0,-3-16-136 16,1 0 25-16,-1-16 68 15,-2-22 38-15,-4-4 21 16,1-4 40-16,-2 9 55 16,-8 7 49-16,-1 17 30 15,-3 13 21-15,-3 8 25 16,3 27 7-16,2 11-6 16,0 4-36-16,7-3-26 15,7-4 38-15,7-10-89 16,1-11-1-16,5-14-12 15,-3-8-18-15,-3 0-36 0,-6-21 5 16,-4-11 5 0,-1-9 43-16,-5 0-30 0,-1 0 31 15,-4 8 3 1,-2 11 40-16,-1 11 51 0,2 11-34 16,-1 0-27-16,2 21 32 15,3 12-30-15,1 7-9 16,-1 0-16-16,3-2-10 15,1-6 0-15,1-8-38 16,1-8-117-16,3-16-62 16,-3 0-479-16,-6 0-462 0</inkml:trace>
  <inkml:trace contextRef="#ctx0" brushRef="#br0" timeOffset="26395">3902 1908 1964 0,'0'0'476'15,"0"0"-375"-15,0 0 94 16,0 0 22-16,0 0-113 16,0 0-44-16,0 0-60 15,118 82 0-15,-138-35-138 16,-13-8-320-16,-6-7-175 0</inkml:trace>
  <inkml:trace contextRef="#ctx0" brushRef="#br0" timeOffset="26570">3163 2208 2414 0,'0'0'344'0,"0"0"-285"15,0 0-18-15,159-27 23 16,-81 13-64-16,50-4-55 16,-19 5-303-16,-11 3-789 0</inkml:trace>
  <inkml:trace contextRef="#ctx0" brushRef="#br0" timeOffset="26816">4390 1753 2713 0,'0'0'370'0,"0"0"-281"16,0 0 59-16,178 135 9 15,-115-65 13-15,-5 16-28 16,-10 11-94-16,-12 9-12 15,-26 24-31-15,-10-8-5 16,-13 1-15-16,-68 32-182 16,8-45-352-16,-4-7-1279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7:05.8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102 0 1532 0,'0'0'1457'0,"0"0"-1318"15,0 0-106-15,0 0 45 16,0 0 55-16,60 155-47 15,-67-91-63-15,-20 2-23 16,-21 18-20-16,7-21-315 16,2-17-678-16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7:00.10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39 615 1750 0,'0'0'326'16,"0"0"-202"-16,0 0-52 15,0 0 51-15,0 0 82 16,0 0-86-16,-17 0-50 16,17 7 4-16,0 8-1 15,0 18-12-15,0 17 35 0,0 20-17 16,10 14-24 0,-5 10-21-16,1-1-7 0,-6 0 26 15,0-8-42-15,0-4-2 16,0-11 7-16,0-13-14 15,0-9-2-15,0-17-6 16,0-12 7-16,3-10 5 16,-1-9-5-16,1 0-30 15,0-19 18-15,-3-21-28 16,0-15 16-16,0-18-9 16,0-13 33-16,-3-3-12 15,-11-11 12-15,-1-1-17 0,8 5 8 16,4 11-6-1,3 13 15-15,0 17-11 0,17 10 11 16,8 13-13-16,8 8 13 16,6 9-11-16,6 9 4 15,8 6 7-15,3 0 0 16,0 26-15-16,-6 11 15 16,-8 9 13-16,-11 6-13 15,-15 3 0-15,-16 8 11 16,0 0-5-16,-36-3 9 15,-14-2-15-15,-6-10 2 16,0-14 35-16,6-11-37 16,11-9 1-16,8-14-1 15,14 0-39-15,17-41-151 16,8 0-275-16,18-1-299 0</inkml:trace>
  <inkml:trace contextRef="#ctx0" brushRef="#br0" timeOffset="279">969 390 1960 0,'0'0'473'0,"0"0"-299"16,0 0-19-16,0 0-44 15,-92 157 17-15,55-26 8 0,9-1-71 16,6-5-19 0,12-14-19-16,10-21-16 0,0 8 26 15,0 10-37-15,0-10 0 16,0-20-10-16,16-13 2 16,23-18-122-16,-3-14-189 15,-2-20-518-15</inkml:trace>
  <inkml:trace contextRef="#ctx0" brushRef="#br0" timeOffset="736">1480 1033 1877 0,'0'0'595'0,"0"0"-477"16,0 0 47-16,0 0 65 15,0 0-32-15,0 0-84 16,-145-70-61-16,105 70 12 16,-2 18-50-16,-6 19 6 15,4 14-3-15,8 6-9 16,8 9-18-16,17-9 9 15,11-4 0-15,3-5-14 16,36-10-13-16,11-21-94 0,8-12-41 16,5-5-77-16,-5-22 14 15,-5-19 27-15,-12-4 58 16,-10-3 124-16,-11 9 16 16,-9 5 41-16,-5 15 146 15,-6 9 1-15,0 10 42 16,0 0-98-16,0 13-66 15,0 19-6-15,0 6-60 16,0 1 0-16,0-3-6 16,19-6-77-16,29-12-235 15,-4-9-465-15,-3-9-505 0</inkml:trace>
  <inkml:trace contextRef="#ctx0" brushRef="#br0" timeOffset="927">1867 1134 1835 0,'0'0'481'0,"0"0"-405"15,0 0 121-15,0 0 43 16,0 0-111-16,173 22-84 16,-106-20-36-16,3-2-9 15,0 0-35-15,3-4-220 16,-18-9-349-16,-21 1-683 0</inkml:trace>
  <inkml:trace contextRef="#ctx0" brushRef="#br0" timeOffset="1136">2122 922 1726 0,'0'0'470'0,"0"0"-327"16,0 0-12-16,0 0 93 15,0 0 39-15,29 134-133 16,-14-74-73-16,-4 8 17 16,-6 2-61-16,-2-2-13 15,-3-2-32-15,3-16-125 16,11-18-172-16,0-14-365 16,0-13-1217-16</inkml:trace>
  <inkml:trace contextRef="#ctx0" brushRef="#br0" timeOffset="1592">2687 599 2063 0,'0'0'361'15,"0"0"-217"-15,0 0 48 16,9 186 62-16,-9-104-56 15,0 4-123-15,3-1-28 16,2-7-3-16,4-10-43 16,1-8 0-16,2-12-1 15,-4-12 0-15,-2-11 7 16,-6-8-7-16,3-12 0 0,-3-5-6 16,0 0-6-16,0-5-9 15,0-23-35-15,5-4-4 16,7-4 49-16,10 1-43 15,5 7 0-15,7 9 23 16,8 8-18-16,2 11 29 16,7 0 20-16,-3 16 11 15,-4 13 35-15,-11 10-34 16,-13-2 1-16,-15 5 41 16,-5 6-31-16,-13-2-4 15,-23-8-4-15,-4-8-6 0,-2-13 41 16,3-9-44-1,3-8 3-15,2-3-9 0,12-25 0 16,22-34-141-16,0 5-222 16,3 2-437-16</inkml:trace>
  <inkml:trace contextRef="#ctx0" brushRef="#br0" timeOffset="1777">3547 1112 2009 0,'0'0'366'16,"0"0"-213"-16,0 0 79 15,0 0-45-15,147 0-100 0,-85-3-87 16,2-3-2-16,22 2-218 16,-16 1-383-16,-19 0-475 0</inkml:trace>
  <inkml:trace contextRef="#ctx0" brushRef="#br0" timeOffset="1960">3549 1388 2261 0,'0'0'533'0,"0"0"-476"15,0 0 84-15,0 0 20 16,0 0-42-16,165 0-112 0,-93 0-7 15,7-13-42-15,30-2-126 16,-20 2-413-16,-9 1-515 0</inkml:trace>
  <inkml:trace contextRef="#ctx0" brushRef="#br0" timeOffset="2276">4478 1162 1964 0,'0'0'386'16,"0"0"-296"-16,0 0 14 15,0 0 58-15,114-149-23 0,-83 97-39 16,-2-6-67 0,-7-5 43-16,-3 5 25 0,-7 10-22 15,-7 13 10-15,-2 19-19 16,-3 12 5-16,0 4 9 15,0 26-68-15,0 24 10 16,0 14-17-16,-3 12-3 16,-2 4 30-16,2-2-36 15,3-7 0-15,0-11-1 16,0-9-28-16,3-14-53 16,19-15-129-16,-3-12-347 15,1-10-240-15</inkml:trace>
  <inkml:trace contextRef="#ctx0" brushRef="#br0" timeOffset="2577">4947 760 1594 0,'0'0'946'16,"0"0"-703"-16,0 0-71 15,0 0 37-15,-53 146-26 16,40-78-51-16,6 2-89 15,7 0-16-15,9-8-27 16,33-6 2-16,16-14 10 16,12-12-12-16,5-14-12 15,-2-16 3-15,-6 0-11 16,-17-26 7-16,-16-11-10 0,-17-9 23 16,-17-9 0-16,0-8 9 15,-26-7-9-15,-16-2 2 16,-13 1-2-16,-3 6 0 15,-10-2-98-15,18 18-191 16,14 15-568-16</inkml:trace>
  <inkml:trace contextRef="#ctx0" brushRef="#br0" timeOffset="2872">5301 341 2376 0,'0'0'327'15,"0"0"-67"-15,0 0-28 16,138 130-56-16,-85-59-27 16,0 14-50-16,0 10-24 15,-4 8-26-15,-6 5-16 16,-13 3 18-16,-11-1-51 15,-15-5 0-15,-4-6-6 16,-7-12 6-16,-20-11-24 16,-6-19-51-16,1-18-37 15,8-32-47-15,4-7-384 16,6-4-487-16</inkml:trace>
  <inkml:trace contextRef="#ctx0" brushRef="#br0" timeOffset="3067">6108 1037 2410 0,'0'0'496'0,"0"0"-426"16,0 0-10-16,167 0 66 15,-108 8-32-15,2 3-94 16,4 2-36-16,15-6-217 15,-15 2-97-15,-21-4-1008 0</inkml:trace>
  <inkml:trace contextRef="#ctx0" brushRef="#br0" timeOffset="3247">6088 1438 2803 0,'0'0'542'15,"0"0"-473"-15,0 0-6 16,0 0-5-16,0 0-5 16,162 0-41-16,-92 0-12 15,22-16-108-15,-17 2-453 16,-13 1-877-16</inkml:trace>
  <inkml:trace contextRef="#ctx0" brushRef="#br0" timeOffset="4289">7322 77 517 0,'0'0'1270'0,"0"0"-1052"16,0 0-161-16,0 0 86 15,0 0 61-15,0 0-48 16,0 0-61-16,130-71-59 16,-74 66 3-16,2 5-2 15,7 0-12-15,-7 3 22 16,-7 21-47-16,-12 7 1 16,-16 7 13-16,-15 2-4 15,-8 8-7-15,-15-2-1 16,-23 2-2-16,-10-2 41 15,-8-6-17-15,3-8 14 0,9-8 28 16,8-12-25-16,10-3 27 16,13-9-32-16,10 0-14 15,3 0 35-15,0 0-57 16,22-4-4-16,12-1-5 16,7 5 1-16,7 0 2 15,1 10-6-15,2 18 9 16,-6 9-10-16,-9 9-11 15,-11 1-17-15,-11 1 35 16,-14-1 6-16,0-1 17 16,-19-3-16-16,-20-9 23 15,-9-3 28-15,-2-8-41 0,-3-8-4 16,6-8 4-16,2-7-11 16,11 0 0-16,7 0-116 15,10-7-385-15,5-1-544 16</inkml:trace>
  <inkml:trace contextRef="#ctx0" brushRef="#br0" timeOffset="4596">7112 1342 2198 0,'0'0'458'0,"0"0"-336"16,0 0-83-16,0 0 89 16,0 0 77-16,0 0-74 15,179-27-63-15,-93 16-27 16,11 1-1-16,12 3 35 16,9 5-64-16,7-2 19 15,4 4 19-15,-1 0-47 16,-5 0 9-16,-15 0-11 15,-16 0-55-15,-15 4-4 16,-24-2-143-16,-26-1-250 16,-15-1-208-16,-12 4-236 0</inkml:trace>
  <inkml:trace contextRef="#ctx0" brushRef="#br0" timeOffset="5136">7366 1806 1996 0,'0'0'357'15,"0"0"-261"-15,0 0 1 16,0 0 181-16,0 0-36 16,0 0-107-16,0 0-97 15,0-11-38-15,26-10 36 16,10 4-30-16,3-5 0 15,9 1 5-15,-2 8-10 16,2 2-2-16,-1 9-4 0,-5 2 5 16,-8 0-12-1,-12 26 12-15,-14 6-18 0,-8 8 9 16,0 6 18-16,-27 2-9 16,-4-8 0-16,-6 0 0 15,4-8 27-15,3-6-19 16,7-9-8-16,8-6 30 15,10-4-30-15,5-5 0 16,0 3 0-16,0 0 0 16,14 10-16-16,11 0 16 15,6 5 0-15,8 8 1 16,0 5 1-16,1 0-4 0,-8 7 2 16,-3 0 0-1,-10 0 32-15,-14 3-31 0,-5-5 5 16,-5 1 24-16,-26-6-12 15,-8 2 15-15,-5-12-10 16,-4-3-14-16,4-7 15 16,4-8-24-16,8-5-1 15,9 0-22-15,15-22-100 16,13-49-167-16,26 8-370 16,8-5-340-16</inkml:trace>
  <inkml:trace contextRef="#ctx0" brushRef="#br0" timeOffset="5476">8307 1724 2288 0,'0'0'533'0,"0"0"-421"0,0 0-10 16,0 0 110-16,0 0-79 15,0 0-47-15,-148 137-59 16,120-74-15-16,11 8 43 15,14-1-55-15,3-4 1 16,11-4-12-16,29-6 17 16,6-16-12-16,7-7-19 15,7-17-10-15,-11-5 34 16,-6-11-47-16,-13 0 27 16,-16-18 20-16,-14-9 2 15,0-9 5-15,-36 1-6 0,-18 6 0 16,-13 1 31-1,-5 10-31-15,-3 13-7 0,7 1 6 16,19 4-62-16,30-7-127 16,15-4-498-16,4-5-1221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7:07.0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24 2090 0,'0'0'532'16,"0"0"-432"-16,0 0-67 0,0 0 115 15,0 0-49-15,0 0-99 16,0 0-36-16,100 0-257 16,-57 0-464-16</inkml:trace>
  <inkml:trace contextRef="#ctx0" brushRef="#br0" timeOffset="164">800 62 2023 0,'0'0'395'15,"0"0"-303"-15,0 0-92 0,0 0-40 16,154-31-315-16,-96 14-759 16</inkml:trace>
  <inkml:trace contextRef="#ctx0" brushRef="#br0" timeOffset="357">1579 41 1876 0,'0'0'397'0,"0"0"-309"16,0 0 16-16,0 0 79 16,0 0-95-16,0 0-88 15,0 0-13-15,87 0-90 16,-63-5-4-16,5 0-62 0,-2 1-72 15,9-5 48-15,-5 2-12 16,-2-4-579-16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7:14.9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98 309 2576 0,'0'0'544'15,"0"0"-544"-15,0 0-39 16,-3 156 39-16,-5-64 102 16,3 14 66-16,1 7-138 15,4-3-30-15,0-6 40 16,0-14-38-16,12-14-2 16,-4-14 0-16,1-20-38 15,-4-14 28-15,-5-16-72 16,0-12 28-16,0-10 33 15,-5-30-2-15,-12-20 11 16,0-17-1-16,0-14 13 16,3-11-5-16,4-27 5 0,-2 11 0 15,7-5 0 1,5 7 9-16,0 31-18 0,8 8 5 16,25 29 4-16,15 22 16 15,10 26 1-15,12 0-14 16,3 29 34-16,-6 16-20 15,-6 2 35-15,-13 3-24 16,-15 1-19-16,-25 3 36 16,-8 2-37-16,-25-1-7 15,-37 0-1-15,-13-2-32 16,-9-10-18-16,4-13-76 16,5-30-117-16,19 0-136 15,25-27-759-15</inkml:trace>
  <inkml:trace contextRef="#ctx0" brushRef="#br0" timeOffset="257">1172 0 2656 0,'0'0'322'0,"0"0"-262"16,-117 178-11-16,53-52 49 0,-6 40 105 16,11 30-83-1,18 5-81-15,24-21 30 0,17-42-69 16,3-48-9 0,21-27-12-16,36-15-78 0,-7-13-224 15,-4-8-614-15</inkml:trace>
  <inkml:trace contextRef="#ctx0" brushRef="#br0" timeOffset="1271">1878 647 1458 0,'0'0'279'0,"0"0"-165"15,0 0 1-15,0 0 137 0,0 0-49 16,0 0-79-16,0 0-32 15,-168-69-31-15,116 69 12 16,-1 7-10-16,0 24-15 16,3 8 37-16,11 9-84 15,10 1 8-15,15 1-9 16,14-6-24-16,0-6 12 16,36-8-94-16,12-13 20 15,11-12-22-15,-1-5-69 16,-1-14 59-16,-8-19 7 15,-9-3 62-15,-10-1 39 16,-13 7 20-16,-6 7 33 16,-8 10 118-16,-3 13-50 0,0 0-41 15,0 7-56-15,0 27-2 16,3 6 37-16,6 4-49 16,4 1-45-16,12-11-69 15,17-13-208-15,-1-14-151 16,-7-7-1162-16</inkml:trace>
  <inkml:trace contextRef="#ctx0" brushRef="#br0" timeOffset="1437">2176 725 1846 0,'0'0'250'0,"0"0"-167"15,0 0 38-15,149 0 20 0,-77 0-48 16,11 0-59-16,6 5-23 15,-2 1-11-15,-5-3-187 16,-24-3-295-16,-24 0-871 0</inkml:trace>
  <inkml:trace contextRef="#ctx0" brushRef="#br0" timeOffset="1627">2352 595 1986 0,'0'0'338'16,"0"0"-280"-16,0 0 54 0,0 0 88 16,17 141-117-1,0-79-64-15,0 4-7 0,2-1-12 16,0-2-52-16,12-1-129 16,-2-14-204-16,-5-18-289 0</inkml:trace>
  <inkml:trace contextRef="#ctx0" brushRef="#br0" timeOffset="2080">3072 209 2061 0,'0'0'561'0,"0"0"-526"0,0 0-1 15,0 0 170-15,23 152-67 16,-20-69-6-16,-1 8-78 16,-2 1-16-16,0-1-14 15,3-5-14-15,2-11 12 16,1-10-20-16,-3-12-1 16,0-12 0-16,-1-17 0 15,-2-11-21-15,0-11 3 16,3-2 18-16,1-10-20 15,6-19 20-15,7-7-32 16,9 2 31-16,10 0-55 0,8 12 30 16,12 12-10-1,2 10 36-15,4 0-19 0,-9 12 19 16,-9 18 0-16,-18 5-9 16,-18 8 16-16,-8 0-14 15,-20 0-1-15,-28-3 8 16,-10-5 52-16,-5-9-44 15,-5-13-4-15,10-13 55 16,1 0-58-16,13-10-1 16,20-43-36-16,7 4-188 15,17-4-471-15</inkml:trace>
  <inkml:trace contextRef="#ctx0" brushRef="#br0" timeOffset="2637">3834 246 1652 0,'0'0'269'0,"0"0"-218"16,0 0 82-16,154 79 33 15,-79-43 6-15,12 5-103 16,5 0-54-16,5-2 27 16,1-5-42-16,-9 0 0 15,-14-6 39-15,-19-9-26 0,-17 0 0 16,-25-8 11-1,-14 7-3-15,-14 3 181 0,-37 3-116 16,-15 6-38-16,-13 6 0 16,-7 5-3-16,3-2 3 15,-1 4-35-15,11-2-4 16,15-2-9-16,10-1-1 16,17-5-106-16,26 2-145 15,5-13-113-15,0-7-283 0</inkml:trace>
  <inkml:trace contextRef="#ctx0" brushRef="#br0" timeOffset="2849">4635 1040 2141 0,'0'0'372'16,"0"0"-293"-16,0 0 47 15,-185 125 113-15,110-78-62 16,0 5-128-16,0-8-49 16,10-3-1-16,15-12-219 15,17-21-101-15,16-8-316 16,14 0-1268-16</inkml:trace>
  <inkml:trace contextRef="#ctx0" brushRef="#br0" timeOffset="3171">5683 225 620 0,'0'0'1746'0,"0"0"-1587"16,0 0-119-16,-161-23 63 16,100 23 140-16,-7 23-79 15,1 22-108-15,9 10-46 0,7 10 53 16,24 2-63 0,16 6 0-16,11-6-5 0,24-6 5 15,27-13-45-15,13-18-97 16,6-21-92-16,27-18-103 15,-18-30-251-15,-15 0-232 0</inkml:trace>
  <inkml:trace contextRef="#ctx0" brushRef="#br0" timeOffset="3395">5703 397 1280 0,'0'0'570'16,"0"0"-310"-16,0 0 0 16,0 0 28-16,0 0-85 15,0 0-70-15,0 0-39 16,-42 155-43-16,54-73 41 15,13 7-53-15,3-1-11 16,-3-3 6-16,-3-4-7 0,-11-6 14 16,-11-5-34-16,-9-7-6 15,-35-8 31-15,-11-7-32 16,-13-9-18-16,1-17-15 16,6-12-51-16,8-10-30 15,14-32-209-15,13-20-294 16,16-3-1399-16</inkml:trace>
  <inkml:trace contextRef="#ctx0" brushRef="#br0" timeOffset="3661">5862 170 2313 0,'0'0'292'15,"0"0"-225"-15,0 0-37 16,195 149 183-16,-133-84-44 16,-1 11-31-16,-8 7-34 15,-9 5-78-15,-4 1 15 16,-18 2-19-16,-14-3-21 16,-8 3 29-16,-13-6-30 15,-24-3-55-15,-7-8-68 16,-7-17-146-16,10-18-381 15,10-23-438-15</inkml:trace>
  <inkml:trace contextRef="#ctx0" brushRef="#br0" timeOffset="3841">6663 839 1661 0,'0'0'1041'0,"0"0"-906"16,145 0-135-16,-67 0-41 16,11-10 6-16,39-8-46 15,-18 2-206-15,-25-3-1525 0</inkml:trace>
  <inkml:trace contextRef="#ctx0" brushRef="#br0" timeOffset="4006">6794 1238 2861 0,'0'0'484'0,"0"0"-470"16,0 0 8-16,200 0-22 16,-62 0-88-16,-21-5-255 15,-14-6-617-15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7:12.7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12 154 1407 0,'0'0'327'0,"0"0"-124"16,0 0-61-16,0 0 62 0,0 0 56 15,0 0-85-15,-12-8-15 16,12 8-49-16,0 0-62 16,0 8 46-16,0 14-95 15,0 19 0-15,0 22 68 16,0 25-40-16,3 17 10 15,1 11-38-15,-4 2 7 16,0-6 7-16,0-9-14 16,0-18 0-16,0-17 7 15,0-20-7-15,0-18 0 16,0-14-21-16,0-14 21 16,2-2-26-16,1-13 26 15,5-24 0-15,1-24-9 16,1-19 11-16,2-15-4 15,-7-13-8-15,-2-10 10 0,-3 0-5 16,0 0 5-16,0 13 0 16,0 17-1-16,3 17 1 15,17 21 0-15,7 12-11 16,7 11 11-16,2 6-4 16,5 8 4-16,2 8-9 15,1 5 3-15,-1 0 12 16,-4 11-17-16,-8 14 11 15,-9 7 0-15,-12 4 10 16,-10 7-4-16,0 7-6 16,-32 1 0-16,-19 8 1 15,-4-1 9-15,-1-9-10 0,5-10-33 16,15-15 5-16,19-18-236 16,11-6-201-16,6 0-180 0</inkml:trace>
  <inkml:trace contextRef="#ctx0" brushRef="#br0" timeOffset="273">990 66 2011 0,'0'0'311'0,"0"0"-234"0,0 0 61 15,0 0 65-15,-152 206 45 16,101-75-136-16,3 37-67 16,16-10 70-16,13-27-98 15,15-36 17-15,4-25-6 16,0 6-26-16,23 0-4 16,9-5-95-16,11-21-32 15,32-29-114-15,-8-16-261 16,-8-5-355-16</inkml:trace>
  <inkml:trace contextRef="#ctx0" brushRef="#br0" timeOffset="684">1388 363 1382 0,'0'0'898'0,"0"0"-817"15,0 0 4-15,0 172 70 16,0-88 100-16,-4 5-37 16,-4 0-154-16,-1-8-8 15,6-11-36-15,1-15-19 16,-1-15 16-16,3-15-17 16,0-13-56-16,0-12 37 15,0 0-50-15,0-12 36 0,0-23-27 16,0-15-34-1,0-16 94-15,0-14-52 0,-5-8 34 16,-7-13 0-16,-2-1 3 16,6 4 4-16,3 14 5 15,5 20 6-15,0 17 35 16,8 24-26-16,23 7-9 16,10 6 37-16,15 6-1 15,11 1 6-15,8 0-42 16,3 0 6-16,-2 3-14 15,-10 0-8-15,-3 0-147 16,-19 0-390-16,-21 0-480 0</inkml:trace>
  <inkml:trace contextRef="#ctx0" brushRef="#br0" timeOffset="902">1304 754 205 0,'0'0'2061'0,"0"0"-1774"16,0 0-249-16,0 0 8 15,0 0 130-15,183 2-83 16,-96-21-51-16,5-2-42 16,-3 5-5-16,-10 3-93 15,-15 10-206-15,-26 3-317 16,-21 0-1201-16</inkml:trace>
  <inkml:trace contextRef="#ctx0" brushRef="#br0" timeOffset="1092">1222 1169 2074 0,'0'0'477'15,"0"0"-412"-15,0 0 45 16,0 0 72-16,0 0-11 15,145 27-111-15,-63-27-35 16,15 0-7-16,4-18-18 16,2-4-54-16,23-13-230 15,-27 5-416-15,-22 1-1327 0</inkml:trace>
  <inkml:trace contextRef="#ctx0" brushRef="#br0" timeOffset="1391">2308 91 2082 0,'0'0'669'15,"0"0"-635"-15,0 0-25 16,0 0 66-16,173 100 58 15,-124-48 3-15,-1 14 5 16,-6 12-102-16,-6 13 15 0,-13 13-24 16,-18 21-18-16,-5 30 52 15,-28-10-64-15,-4-13 0 16,-11-25-13-16,9-34-4 16,-2-3-58-16,-3-1-74 15,12-29-158-15,10-21-415 0</inkml:trace>
  <inkml:trace contextRef="#ctx0" brushRef="#br0" timeOffset="1593">3435 917 2438 0,'0'0'461'0,"0"0"-417"15,162 0-43-15,-84 0 62 16,-3 0-63-16,-5 0-33 16,-8 0-109-16,-18 5-491 15,-25 6-1431-15</inkml:trace>
  <inkml:trace contextRef="#ctx0" brushRef="#br0" timeOffset="1752">3298 1375 1311 0,'0'0'1594'15,"0"0"-1514"-15,0 0-80 0,157 5-29 16,-66-5 5-16,71-21-92 16,-17-6-416-16,-10-3-497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36:12.8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75 1 2104 0,'0'0'493'16,"0"0"-375"-16,156 0 193 15,-83 0-156-15,-1 0-126 16,-2 0-29-16,0 11-184 16,-17-4-382-16,-22 1-820 0</inkml:trace>
  <inkml:trace contextRef="#ctx0" brushRef="#br0" timeOffset="167">0 344 2206 0,'0'0'658'16,"0"0"-534"-16,0 0 77 0,0 0-26 15,154 63-87-15,-74-56-88 16,69-7-25-16,-19 0-177 16,-7 0-994-16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7:20.3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771 55 224 0,'0'0'793'16,"0"0"-583"-16,0 0-91 15,0 0 131-15,0 0-68 16,0 0-59-16,0 0-3 16,29-50-26-16,-27 49 34 15,3-3-32-15,-2 4-20 16,-3 0 17-16,0 0-87 15,0 27 12-15,-14 14 80 16,-16 14-34-16,-15 11-10 16,-2 4-33-16,-3 0-13 15,2-4 51-15,9-6-59 16,5-13 7-16,12-8-6 0,8-15 5 16,9-9 11-16,5-10-16 15,0-5-1-15,10 0 40 16,21 0-39-16,6-10 38 15,8-7-16-15,1 2-17 16,2 1 32-16,0 0-38 16,-1 4 0-16,-2 7-1 15,-1 3-38-15,-3 0-98 16,7 13-115-16,-9 2-58 16,-8-4-298-16</inkml:trace>
  <inkml:trace contextRef="#ctx0" brushRef="#br0" timeOffset="219">952 191 1646 0,'0'0'358'0,"0"0"-169"16,0 0 8-16,0 0 51 16,0 0-155-16,0 0 38 15,-50 182 10-15,45-82-71 16,-3 5 0-16,-1-2-38 15,1-5-31-15,-1-11 2 16,1-9-3-16,2-13-95 16,-5-12-211-16,2-17-415 15,-1-22-1221-15</inkml:trace>
  <inkml:trace contextRef="#ctx0" brushRef="#br0" timeOffset="492">15 1271 2152 0,'0'0'479'0,"0"0"-458"15,0 0 8-15,184 2 242 16,-30-2-93-16,49 0-89 15,24 0 16-15,-7-2-52 16,-20 2 9-16,-29 0-41 0,-35 0-21 16,-32 0 38-16,-34 2-38 15,-23 11-89-15,-5 3-96 16,-11-2-298-16,-18 1-272 0</inkml:trace>
  <inkml:trace contextRef="#ctx0" brushRef="#br0" timeOffset="1004">274 1730 1982 0,'0'0'598'0,"0"0"-516"16,0 0-69-16,0 0 6 15,0 0 202-15,0 0-140 16,0 0-58-16,-13-32-23 16,33 32-3-16,2 5 1 15,0 15-13-15,4 5-25 16,-7 5 38-16,3 0-31 16,-3-1 15-16,3 0 18 15,-2-4-32-15,3-5 30 16,-3-3-5-16,-1-4 7 15,3-1 7-15,5-1-7 16,2 1 0-16,4 1-7 0,-2 1 19 16,-1 5-18-16,-4-2 7 15,-9 4-1-15,-7 1 61 16,-3 3-60-16,-7 0 17 16,0 5 50-16,-24 3-40 15,-15 2 12-15,-11 3-23 16,-8-3-17-16,-6 0 41 15,-3-5-41-15,-3 0 0 16,-2-5 27-16,2-2-15 16,2-5 8-16,8-4-20 15,9-3-5-15,15-7-1 16,17-4-90-16,19-2-114 16,5-20-280-16,21-8-508 0</inkml:trace>
  <inkml:trace contextRef="#ctx0" brushRef="#br0" timeOffset="1651">1553 1586 1930 0,'0'0'329'0,"0"0"-231"0,0 0-46 16,0 0 73-16,-145 44 70 16,80 1-53-16,-7 16-65 15,-1 11 41-15,6 6-44 16,9 5 29-16,15 3-7 16,21-7-77-16,17-1-1 15,5-7-18-15,31-11 0 16,25-12-13-16,11-18 5 15,8-15-56-15,-3-15 57 16,-8 0-28-16,-16-13 34 16,-20-12-19-16,-17-7 20 15,-11-6 51-15,-20 0-30 0,-24 3-12 16,-15 3 43-16,-2 9-52 16,-1 8 0-16,12 3-89 15,19 4-403-15,20 0-1148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7:27.2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1028 2806 0,'0'0'304'0,"0"0"-304"16,146-11 0-16,-77-2 7 16,7 1 4-16,-1 3-11 15,0 6 0-15,-8-2-20 16,-14-1-167-16,-19-5-147 16,-21-3-267-16,-13-1-798 0</inkml:trace>
  <inkml:trace contextRef="#ctx0" brushRef="#br0" timeOffset="150">291 708 2448 0,'0'0'540'16,"0"0"-463"-16,0 0-71 0,-17 178 36 16,8-88 47-16,6 10-89 15,1 29-18-15,2-22-276 16,0-23-659-16</inkml:trace>
  <inkml:trace contextRef="#ctx0" brushRef="#br0" timeOffset="695">1627 429 1551 0,'0'0'726'0,"0"0"-657"16,0 0-36-16,108-133-14 16,-65 78-7-16,-4-3 122 15,-3 1-41-15,-5 6 6 16,-6 11-52-16,-8 15 57 16,-10 15 72-16,-3 10-170 15,-1 22 4-15,-3 55-10 16,0 52 36-16,0 39 17 15,-3-6-52-15,-3-33-1 0,3-37-9 16,-2-6-244-16,-2-9-311 16,-3-15-408-16</inkml:trace>
  <inkml:trace contextRef="#ctx0" brushRef="#br0" timeOffset="959">1177 1205 2810 0,'0'0'282'16,"0"0"-258"-16,0 0-18 16,188 0 51-16,-24-6 17 0,57-15-23 15,22-2-42-15,-18 3 26 16,-35 2-35-16,-62 11 0 15,-31 2-10-15,-29 3 10 16,-20 2-90-16,-4 0-91 16,-13 0-193-16,-7 0-306 15,-24 0-1226-15</inkml:trace>
  <inkml:trace contextRef="#ctx0" brushRef="#br0" timeOffset="1490">1368 1626 2421 0,'0'0'250'16,"0"0"-250"-16,0 0 0 15,0 0 64-15,0 0 63 16,0 0-47-16,0 0-80 15,36-11 8-15,8 8-11 16,15 3 10-16,5 0-7 16,8 0 0-16,-2 7 1 15,-11 11-2-15,-14 5-10 16,-23 2 11-16,-22 5-20 16,0 5 21-16,-44 3-1 15,-12-3 9-15,-9-3 0 16,7-4-10-16,8-5 1 0,16-8 0 15,17-5-6-15,15-5 6 16,2 0-54-16,2 0 53 16,29 5-14-16,6 3 15 15,9 4 0-15,2 8 10 16,3 1 71-16,-10 6-81 16,2 0 12-16,-11 7 57 15,-6-2-23-15,-7 3-4 16,-11-5-18-16,-8 1 2 15,-3-7 73-15,-26-1-54 16,-19-3-4-16,-10-5 1 16,-12-4-34-16,-7-4 2 15,5-5-10-15,8-3-42 0,11-4-22 16,12 0-158-16,15-6-276 16,18-11-405-16</inkml:trace>
  <inkml:trace contextRef="#ctx0" brushRef="#br0" timeOffset="1897">2693 1504 1547 0,'0'0'929'16,"0"0"-864"-16,0 0-17 16,0 0-16-16,0 0 152 15,0 0-33-15,0 0-117 16,-157 3 10-16,104 32 12 16,0 15-3-16,0 5 52 15,9 11-96-15,4 2 3 16,13 2 24-16,13 5-35 15,11-2-2-15,3-6-25 16,22-4-34-16,23-13 59 16,11-12-85-16,2-17 41 0,0-17 45 15,-7-4-1 1,-17-15 1-16,-20-20 7 0,-14-10 71 16,-12-6-4-16,-34-1-74 15,-48 4-27-15,12 15-133 16,7 13-893-16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7:22.54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1124 1817 0,'0'0'491'0,"0"0"-405"16,0 0 113-16,0 0-31 16,0 0-19-16,0 0-92 15,0 0-39-15,131 16 0 16,-58-14-18-16,4-1-6 15,19-1-122-15,-24 0-326 0,-19 0-342 0</inkml:trace>
  <inkml:trace contextRef="#ctx0" brushRef="#br0" timeOffset="197">194 878 2090 0,'0'0'370'0,"0"0"-265"16,0 0 15-16,-7 199 56 16,4-114-21-16,1 5-129 15,-1 0-19-15,3-5-14 16,0-9-80-16,3-8-140 0,16-24-317 16,0-21-507-16</inkml:trace>
  <inkml:trace contextRef="#ctx0" brushRef="#br0" timeOffset="981">1152 122 1478 0,'0'0'287'0,"0"0"-136"16,0 0 19-16,0 0 54 16,0 0-38-16,0 0-85 15,0 0-13-15,-9-68-72 16,38 51 6-16,9 0 17 16,8 6-31-16,7 6 12 15,2 5-19-15,1 0 0 16,-5 18 27-16,-13 11-28 15,-13 6 0-15,-16 8-1 16,-9 2 2-16,-12 4 4 0,-26-1-4 16,-10-6-1-16,-5-2 5 15,2-10 5-15,10-7-10 16,10-8 0-16,14-5 0 16,12-8 15-16,5 2-15 15,0-3 0-15,26 6-6 16,12 1-9-16,15 10 15 15,6 4-11-15,5 9 11 16,-3 3 5-16,-8 7-5 16,-11 2 0-16,-16 0 0 15,-21-6 7-15,-5 1 1 16,-14-8 34-16,-28-5-1 16,-11-4 55-16,-5-10-94 15,-4 0-1-15,3-9-1 16,-5-2-36-16,17 0-173 0,8-6-550 0</inkml:trace>
  <inkml:trace contextRef="#ctx0" brushRef="#br0" timeOffset="1243">1099 1217 1955 0,'0'0'537'0,"0"0"-521"16,0 0 34 0,0 0 161-16,246 0-28 0,-91 0-60 15,50 0-95-15,10 0 35 16,-17 0 8-16,-48 5-65 16,-49 2 24-16,-29 4-30 15,-14-1-8-15,-2 0-34 16,-3-1-161-16,-17 2-132 15,-19-6-337-15,-17-3-1187 0</inkml:trace>
  <inkml:trace contextRef="#ctx0" brushRef="#br0" timeOffset="1732">1177 1872 2295 0,'0'0'512'0,"0"0"-512"15,0 0 0-15,0 0 124 16,0 0-14-16,0 0-57 16,173-48-53-16,-115 46 1 15,-2 2 36-15,-8 0-37 16,-14 17 0-16,-15 9 6 15,-16 6-5-15,-3 6-2 16,-31 1-13-16,-13 5 14 16,-7-6-18-16,3-6 6 0,9-7 12 15,12-7-21 1,10-5 0-16,11-6 21 0,6 3-40 16,4 0 40-16,23 9-14 15,12-1 7-15,6 10 7 16,2 5-7-16,1 2 7 15,-7 3 34-15,-7 5-34 16,-11-1 26-16,-13 1 36 16,-10-3-54-16,-10 1 34 15,-30-4 1-15,-18-2-10 16,-10-4 56-16,-4-8-82 16,2-7-4-16,9-5-6 0,11-9 0 15,16-2-66 1,34-18-82-16,0-15-346 0,17-5-284 0</inkml:trace>
  <inkml:trace contextRef="#ctx0" brushRef="#br0" timeOffset="2078">2198 1783 2359 0,'0'0'363'0,"0"0"-271"16,0 0-26-16,-179 84 118 16,107-24 9-16,6 13-99 15,9 4-50-15,21 4-4 0,23-3-29 16,13-3-19-16,27-9 8 16,29-8-21-16,13-11 20 15,6-14-74-15,-5-12-22 16,-10-17 42-16,-14-4-7 15,-17-4 46-15,-19-27 5 16,-10-4 11-16,-17-8 5 16,-32 1-5-16,-15-1 0 15,-14 5 7-15,-4 8 5 16,13 8-24-16,15 1-7 16,47-11-196-16,7 7-277 15,14-4-1092-15</inkml:trace>
  <inkml:trace contextRef="#ctx0" brushRef="#br0" timeOffset="2337">3279 1212 2507 0,'0'0'341'0,"0"0"-299"16,150 0-42-16,-83 0 0 16,-1-4-4-16,10-9 4 0,-20-1-253 15,-20 2-455-15</inkml:trace>
  <inkml:trace contextRef="#ctx0" brushRef="#br0" timeOffset="2498">3345 943 2578 0,'0'0'373'15,"0"0"-297"-15,0 181-54 16,0-86 80-16,2 10-102 15,15 39-35-15,-3-26-194 0,-2-23-728 16</inkml:trace>
  <inkml:trace contextRef="#ctx0" brushRef="#br0" timeOffset="3303">4636 490 1829 0,'0'0'284'16,"0"0"-129"-16,0 0-61 16,0 0 110-16,-5-142-30 0,24 120-72 15,10 4-52-15,7 8-38 16,6 10 2-16,3 0 14 15,-6 22-20-15,-10 25-8 16,-17 15 1-16,-12 15 5 16,-19 16 27-16,-37 7-27 15,-16 0 0-15,-10-6 6 16,4-15-1-16,14-12-11 16,14-23 12-16,22-13-11 15,20-10 35-15,8-13-36 16,13-2 0-16,40-4 13 15,46-2-2-15,40 0-20 16,2-2 9-16,-9-11 0 0,-23 4 7 16,-34 6-7-16,-5 1-152 15,-19 2-48-15,-27 0-354 16,-24 0-220-16</inkml:trace>
  <inkml:trace contextRef="#ctx0" brushRef="#br0" timeOffset="3544">4450 1432 2340 0,'0'0'339'0,"0"0"-256"0,0 0 8 15,0 0 98 1,150 33-35-16,-35-25-66 0,49-3-4 15,46-3-68-15,8 1 4 16,-42 0-5-16,-51-3-15 16,-56 2-35-16,-5 0-113 15,-11 2-196-15,-16-3-403 0</inkml:trace>
  <inkml:trace contextRef="#ctx0" brushRef="#br0" timeOffset="4022">4537 1993 2032 0,'0'0'684'16,"0"0"-594"-16,0 0-72 15,0 0 45-15,0 0 71 16,0 0-10-16,0 0-124 15,108-20 9-15,-55 20 15 16,-6 0-24-16,-7 0 1 16,-15 7-1-16,-14 13 0 15,-11 7-19-15,-4 7 13 16,-28 1-18-16,-11 0 24 0,-3-3 0 16,3-3-9-1,9-7 5-15,12-7 4 0,15-5-8 16,7 0-40-16,2 0 17 15,32 5 19-15,10 0 12 16,9 6 3-16,5 3 6 16,2 5-9-16,-7 2 36 15,-9 4-30-15,-11 1 15 16,-13 2 4-16,-15-1-7 16,-5-2 74-16,-10 0-37 15,-33-5 0-15,-9-1 11 16,-13-5-54-16,-2-6 6 15,0-5-18-15,11-9-46 16,17-4-5-16,29-10-189 16,10-20-424-16,0-4-1006 0</inkml:trace>
  <inkml:trace contextRef="#ctx0" brushRef="#br0" timeOffset="4367">5496 1777 2448 0,'0'0'299'16,"0"0"-272"-16,0 0 76 16,-182 168 65-16,124-98-13 15,10 3-48-15,21 7-60 0,15 1-15 16,12-4-28-1,17-1-2-15,25-6-4 0,13-12-4 16,7-13-19-16,-3-14-26 16,-4-20 14-16,-9-11 28 15,-13 0 6-15,-13-31 3 16,-18-15 9-16,-2-12-8 16,-39-7-2-16,-23-3-6 15,-10 8-43-15,-8 10 49 16,7 10-94-16,17 4-174 15,20 13-247-15,25 6-553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7:36.8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237 460 1756 0,'0'0'300'0,"0"0"-247"0,0 0-37 16,0 0 163-16,0 0-40 16,0 0-42-16,156-75-90 15,-105 36 23-15,-2-8 19 16,1-2-31-16,-7-6 10 16,-4 1 11-16,-8 4 4 15,-12 10 72-15,-6 10-45 16,-6 12-4-16,-5 15 6 15,-2 3-29-15,0 10-22 16,0 36-9-16,-2 17-12 16,-10 15 24-16,0 5-24 15,2-1-1-15,1-8 1 16,4-9 0-16,0-7-12 0,5-8-12 16,0-7-163-16,0-13-125 15,0-11-479-15,7-11-970 16</inkml:trace>
  <inkml:trace contextRef="#ctx0" brushRef="#br0" timeOffset="353">1077 104 1729 0,'0'0'363'16,"0"0"-135"-16,0 0 3 15,0 0 61-15,0 0-127 16,0 0-83-16,0 0-1 0,-138 131-42 16,114-75 7-16,7-1-37 15,12 0-7-15,5 0 28 16,8-3-30-16,28-1-12 16,17-6 6-16,12-12-21 15,12-13-15-15,7-18-3 16,3-2 7-16,-4-25 25 15,-11-18-23-15,-16-13 19 16,-22-6 17-16,-23-10 0 16,-11-4 44-16,-28-3-29 15,-25 9-8-15,-16 21 4 16,-12 18-11-16,-40 31-72 16,22 16-312-16,12 16-380 0</inkml:trace>
  <inkml:trace contextRef="#ctx0" brushRef="#br0" timeOffset="751">0 968 2000 0,'0'0'349'0,"0"0"-167"16,0 0 12-16,0 0 49 15,0 0-99-15,0 0-120 0,0 0 4 16,106 17 41-16,0-17-25 16,49 0 44-16,58-5-79 15,25-9 28-15,1-4 1 16,-7 4-37-16,-20 0 13 15,-4 6-14-15,-6 1 0 16,-15 5 16-16,-40 2-15 16,-34 0-1-16,-30 0 0 15,-19 0 0-15,-5 0 3 16,-6 0-2-16,-12 0-2 0,-24 4-41 16,-15-1-151-1,-14-3-74-15,-25 0-220 0,-5 0-229 16</inkml:trace>
  <inkml:trace contextRef="#ctx0" brushRef="#br0" timeOffset="1320">407 1303 2184 0,'0'0'305'16,"0"0"-241"-16,0 0-25 0,0 0 63 16,0 0 55-16,0 0-124 15,0 0-31-15,83-59 63 16,-37 59-57-16,-5 0 14 15,-2 15-5-15,-6 13-16 16,-11 4 3-16,-10 5 5 16,-9 4-9-16,-3-3 18 15,-8 1-18-15,-21-3-12 16,-2-5 11-16,2-9 1 16,7-4 8-16,5-8-7 15,8-6-1-15,6-1 17 16,3-3-17-16,0 0-6 15,14 0-8-15,16 5 14 0,10 3 3 16,7 2-3-16,3 9 0 16,1 7-6-16,-7 9 15 15,-4 6-18-15,-15 4 5 16,-11 2 4-16,-14 3 9 16,0-1-9-16,-29-2 0 15,-15-2 35-15,-11-8-15 16,-7-4 4-16,-6-11-3 15,2-6-14-15,4-11 32 16,9-5-39-16,9 0-16 16,16 0-8-16,28-35-190 15,0 0-289-15,11-3-624 0</inkml:trace>
  <inkml:trace contextRef="#ctx0" brushRef="#br0" timeOffset="1697">1629 1335 2213 0,'0'0'465'16,"0"0"-387"-16,0 0-60 16,0 0 237-16,0 0-60 15,0 0-113-15,0 0-10 16,-115-48-60-16,59 80 19 0,1 13 22 15,-4 12-52 1,6 7 15-16,9 6-13 0,11 3 4 16,16 0 11-16,14 3-18 15,3-1 0-15,30-3 6 16,26-8-5-16,16-12-2 16,15-17-25-16,9-18 18 15,-2-17-17-15,-7-2 16 16,-17-30 9-16,-26-9 9 15,-30-1-9-15,-14-4 15 16,-53 4-15-16,-34 7 0 16,-16 15-12-16,-40 16 9 15,27 4-220-15,27 0-868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7:36.1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 11 1562 0,'0'0'226'0,"0"0"-101"15,0 0 57-15,0 0-37 0,0 0-54 16,0 0-70 0,27-4-15-16,28 4 24 0,15 0-30 15,9-2 1-15,2-3-1 16,19 5-77-16,-19 0-269 15,-23 0-576-15</inkml:trace>
  <inkml:trace contextRef="#ctx0" brushRef="#br0" timeOffset="215">0 366 1932 0,'0'0'246'0,"0"0"-187"16,0 0-58-16,154 0 49 16,-14-19-50-16,-19 1-111 15,-8-2-178-15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7:46.4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24 2421 0,'0'0'336'0,"0"0"-243"16,0 0-81-16,167-7 115 16,-100 0-21-16,8 3-106 15,0 1 0-15,-2 0-63 16,-9 3-140-16,-22 0-180 0,-23 0-467 16</inkml:trace>
  <inkml:trace contextRef="#ctx0" brushRef="#br0" timeOffset="178">72 339 2585 0,'0'0'537'16,"0"0"-459"-16,0 0-2 16,0 0 80-16,0 0 10 15,0 0-122-15,203 15-44 16,-121-15-39-16,49-12-90 15,-20-3-144-15,-10-2-828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7:44.6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76 237 494 0,'0'0'1480'15,"0"0"-1224"-15,0 0-206 16,0 0 20-16,0 0 142 16,0 0-105-16,0 118-28 15,0-52 27-15,0 20-34 16,0 7 18-16,0 5-41 15,-2 2-10-15,-3-5 14 16,-3-3-52-16,1-9 5 16,-1-16-6-16,2-9 1 15,3-17 18-15,-2-12-19 16,3-10 0-16,2-12-9 16,0-7-4-16,0 0-8 0,0-13-41 15,0-28-24-15,10-14 0 16,2-17-45-16,-3-14 45 15,-9-10 45-15,0-9-15 16,0-4 29-16,-15-3 0 16,-4 7 27-16,5 9 16 15,5 19-10-15,9 19 36 16,0 19 55-16,0 10-42 16,23 10 0-16,7 3-7 15,10 5-6-15,7 9 27 16,6 2-56-16,2 0 2 15,5 0 18-15,-7 21-32 16,-1 6 13-16,-7 5 0 0,-9 4 12 16,-7 6 11-16,-19 2-36 15,-10 0-1-15,0 4 19 16,-19 3-18-16,-20-1 14 16,-14-2-15-16,-6-4 0 15,-3-6-6-15,4-13-2 16,10-13-26-16,15-12-32 15,17-7-136-15,10-23-269 16,6-4-585-16</inkml:trace>
  <inkml:trace contextRef="#ctx0" brushRef="#br0" timeOffset="317">1101 0 515 0,'0'0'1604'0,"0"0"-1373"16,0 0-129-16,0 0 90 15,-145 123 67-15,109-48-93 16,-4 33-95-16,10 4-7 15,4 8 58-15,9 5-75 16,12-20-9-16,5 11-7 16,0-9-30-16,0-16 7 15,20-15-8-15,8-19-60 0,8-16-30 16,28-24-156-16,-9-14-481 16,-1-3-715-16</inkml:trace>
  <inkml:trace contextRef="#ctx0" brushRef="#br0" timeOffset="871">1575 239 2232 0,'0'0'324'0,"0"0"-181"0,0 0-110 16,0 0 178-16,0 0 30 16,0 184-135-16,0-102-74 15,0 4 47-15,0 1-49 16,0-3-2-16,0-3-16 16,0-5-11-16,0-8 26 15,0-11-27-15,0-9 0 16,0-13-9-16,0-12 9 15,0-9-1-15,0-14-30 16,0 0-7-16,5-11 31 16,2-25-46-16,-2-11-6 0,-3-16 21 15,1-15-1-15,-3-12 27 16,0-13-12-16,0-5 24 16,-10 1-13-16,-2 6 13 15,4 13-7-15,8 20 7 16,0 18 9-16,0 16 41 15,5 10-31-15,17 9 1 16,4 5 32-16,1 2-43 16,10 6 9-16,1 2 1 15,8 0-13-15,4 0 40 16,-1 0-46-16,4 0 0 16,1 0 8-16,-4 0-8 15,-2-3-11-15,-12-5-59 0,-5-4-59 16,-15 2-22-1,-16-5-196-15,0 2-363 0,-13 6-1192 16</inkml:trace>
  <inkml:trace contextRef="#ctx0" brushRef="#br0" timeOffset="1179">1550 650 1670 0,'0'0'620'16,"0"0"-476"-16,0 0-70 16,0 0 149-16,0 0 22 15,0 0-131-15,0 0-38 16,17 16-29-16,5-16 58 15,3 0-41-15,8 0-45 16,6 0 32-16,9 0-43 16,3-9 2-16,2 0-7 15,0 0-3-15,8-12-90 16,-14 5-255-16,-8 1-593 0</inkml:trace>
  <inkml:trace contextRef="#ctx0" brushRef="#br0" timeOffset="1584">2507 20 1785 0,'0'0'723'0,"0"0"-587"15,0 0-71-15,0 0 83 0,0 0 51 16,0 0-28 0,0 0-122-16,98 50 1 0,-59-6 17 15,0 11-39-15,0 15 32 16,-3 15-28-16,-3 11 4 15,-8 12 34-15,-13 21-38 16,-12-5-4-16,0 4-28 16,-20-5 2-16,-11-28-16 15,-5 4-14-15,2-20-14 16,5-18 27-16,5-19-53 16,5-16-14-16,9-26-117 15,0 0-326-15,10-18-669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7:50.87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2552 0,'0'0'195'15,"0"0"-175"-15,193 0-20 16,-118 0 79-16,-5 0-79 16,-12 0-91-16,-19 0-372 15,-22 0-572-15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7:51.0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2880 0,'0'0'551'15,"0"0"-481"-15,151 18-44 16,-62-13-26-16,12-2 0 15,63-3-1-15,-27-5-345 16,-20-10-1334-16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7:50.0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0 484 2027 0,'0'0'293'0,"0"0"-293"15,0 0 2-15,0 0 7 16,0 0-8-16,0 0-1 16,164-173 10-16,-133 119-9 15,-6-1-1-15,-8 0 2 16,-6 5 70-16,-6 8 74 15,-2 11-40-15,-3 20 26 16,0 11 12-16,0 7-44 16,0 41-13-16,-3 20-27 15,-6 14-2-15,2 5 11 0,-3 1-54 16,8-6-2 0,2-12-13-16,0-13-32 0,0-14-40 15,19-17-84-15,-2-12-417 16,-3-14-287-16</inkml:trace>
  <inkml:trace contextRef="#ctx0" brushRef="#br0" timeOffset="337">661 84 1386 0,'0'0'1133'0,"0"0"-971"0,0 0-122 16,-79 172 169-16,54-108-34 16,9 2-68-16,10 0-43 15,6-4-64-15,6-4 6 16,27-3-6-16,11-11 0 16,7-8-13-16,4-14-31 15,4-13-22-15,-6-9 48 16,-5-11-15-16,-12-23 26 15,-8-14-2-15,-17-13 9 16,-11-4 48-16,-3-7-20 16,-31 0 14-16,-12 8-16 0,-7 10-26 15,0 20 0 1,-9 13-114-16,18 12-363 0,13 7-660 0</inkml:trace>
  <inkml:trace contextRef="#ctx0" brushRef="#br0" timeOffset="637">978 0 2192 0,'0'0'371'0,"0"0"-285"15,0 0 83-15,149 105 61 0,-96-50-82 16,3 10-49-16,-1 8-27 16,-2 3-36-16,-11 4 40 15,-11 0-67-15,-17 1-8 16,-14-1 28-16,0 0-29 16,-21-3 0-16,-15-1-21 15,-8-8-32-15,-1-7 1 16,-2-11-125-16,8-17-183 15,11-16-431-15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36:11.4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72 253 1753 0,'0'0'318'16,"0"0"-258"-16,0 0 5 16,0 0 145-16,0 0-76 0,0 0-54 15,6 36-11-15,-3-1 41 16,-3 10 0-16,0 5-45 15,0 6-1-15,0-1-15 16,0-3-16-16,0-6 9 16,0-3-36-16,0-9-4 15,2-11 18-15,-2-5-19 16,0-9 4-16,0-4-5 16,0-5 0-16,0 0 32 15,0 0-26-15,0-14 3 16,-2-21-9-16,-15-11-12 15,0-16 11-15,0-9-17 16,6-1 6-16,3-6 5 0,5 12 2 16,3 9 4-16,0 10-7 15,17 8 16-15,8 7-8 16,8 7 0-16,6 4 0 16,6 9 5-16,5 7-5 15,3 5 0-15,2 0 34 16,-2 17-19-16,-7 13 5 15,-7 7-11-15,-11 2-3 16,-11 3 22-16,-9 2-27 16,-8-5 8-16,0 1 21 15,-22-1-29-15,-17-5 12 16,-9-3-8-16,-10-9-4 16,-2-4 22-16,2-11-23 0,7-7 0 15,7 0-1 1,13-2-81-16,24-42-153 0,7 10-414 15,0-9-576-15</inkml:trace>
  <inkml:trace contextRef="#ctx0" brushRef="#br0" timeOffset="318">848 85 2018 0,'0'0'467'16,"0"0"-393"-16,0 0-3 16,0 0 128-16,0 0-60 15,-103 145-84-15,81-68 2 16,1 8 21-16,4 5-20 15,7 0 5-15,5-5-43 16,5-4-11-16,0-12-5 16,7-13-4-16,15-13-39 15,15-12-138-15,22-24-160 16,-6-7-365-16,-9 0-704 0</inkml:trace>
  <inkml:trace contextRef="#ctx0" brushRef="#br0" timeOffset="973">1035 287 2002 0,'0'0'612'0,"0"0"-521"16,0 0 31-16,0 0 77 15,-9 177-25-15,9-109-110 16,0-2-37-16,0-7 11 15,0-9-28-15,0-8-4 16,6-13-6-16,-3-11 0 16,-3-7 4-16,0-11-4 15,0 0-1-15,0-19 0 0,0-14-46 16,-3-22 16-16,-9-8 1 16,5-9-3-16,-5-4 32 15,4 1-17-15,2 7 18 16,6 11-6-16,0 14 6 15,6 16-6-15,21 14-15 16,7 10 21-16,7 3 3 16,2 5-3-16,1 15 1 15,-5 5 20-15,-5 4-21 16,-8 0 14-16,-16-1 7 16,-8-3 9-16,-2 0 30 0,-5-2-29 15,-22-5-10 1,-4-4 13-16,-5-5-34 0,2-2 14 15,3-7-14-15,9 0 1 16,5 0 14-16,12 0-15 16,5 0-15-16,0 0-6 15,8 0-34-15,25 0 32 16,6 2 14-16,12 18-6 16,2 8 14-16,0-1-23 15,-3 10 14-15,-8 1 2 16,-11 0 16-16,-12 2-7 15,-16-4 17-15,-3-2 9 16,-20-3 30-16,-24-7-32 0,-9-3-8 16,-6-6 16-1,-7-8-20-15,4-7 8 0,1 0-21 16,10-9-9-16,18-22-44 16,21-32-180-16,12 4-496 15,0 4-915-15</inkml:trace>
  <inkml:trace contextRef="#ctx0" brushRef="#br0" timeOffset="1243">1436 0 2435 0,'0'0'364'16,"0"0"-270"-16,0 0 66 0,0 0 32 15,151 128-63-15,-90-60-81 16,4 12 1-16,-2 8 8 16,-7 8-28-16,-13 4 2 15,-21-3-14-15,-13 1-16 16,-9-7 4-16,-9-13-5 16,-16-21-23-16,2-14-13 15,3-25-45-15,18-20-57 16,2-29-351-16,0-11-382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7:47.5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11 212 1803 0,'0'0'343'0,"0"0"-253"15,0 0-35-15,0 0 157 16,16 189 38-16,-10-97-117 16,-4 13-52-16,-2 4-27 15,0-4-17-15,0-10 3 16,0-12-34-16,0-13-5 16,4-16 11-16,-4-15-12 0,0-14 0 15,0-12 0 1,0-13 0-16,0 0-12 0,0-14 10 15,0-24-7-15,-4-15-1 16,-1-15-2-16,0-13 4 16,-4-13-5-16,4-10 13 15,2-6-21-15,0-3 17 16,3 6 4-16,0 11-3 16,25 18 3-16,9 19-1 15,7 22 0-15,9 19 1 16,6 11 41-16,4 7-40 15,-2 0 0-15,-2 18 43 16,-6 10-43-16,-11 3 21 16,-17 6 2-16,-17 5-9 15,-5 8 47-15,-32 3-56 0,-28 4-5 16,-10-1-2-16,-5-7-31 16,3-10-1-16,13-15-43 15,12-24-108-15,17 0-43 16,18-9-481-16</inkml:trace>
  <inkml:trace contextRef="#ctx0" brushRef="#br0" timeOffset="278">1109 0 1938 0,'0'0'277'16,"0"0"-184"-16,0 0 12 15,-186 214 127-15,125-73 29 16,-1 36-129-16,9-11-23 16,19-27-30-16,17-41-5 15,12-28 6-15,5 11-79 16,0 2-1-16,20 0-56 15,47-18-127-15,-4-25-332 16,2-22-245-16</inkml:trace>
  <inkml:trace contextRef="#ctx0" brushRef="#br0" timeOffset="668">1643 716 2082 0,'0'0'512'16,"0"0"-462"-16,0 0 22 15,-145-55 204-15,86 55-78 16,-5 0-68-16,0 31-121 16,5 16 40-16,9 14 7 15,17 1-26-15,16 4-2 16,17-9-28-16,8-9 0 15,37-14-18-15,11-10-116 0,11-19-75 16,-4-5-96-16,0-7 32 16,-14-23 22-16,-7-4 52 15,-12 3 133-15,-6 3 66 16,-14 12 67-16,-4 14 103 16,-6 2 17-16,0 15-34 15,0 20 54-15,0 5-81 16,0 8-62-16,3-4-29 15,19-3-35-15,12-11-129 16,21-17-205-16,-2-10-352 16,-5-3-1124-16</inkml:trace>
  <inkml:trace contextRef="#ctx0" brushRef="#br0" timeOffset="853">2173 895 2045 0,'0'0'391'0,"0"0"-244"16,0 0 113-16,0 0-8 16,186-10-144-16,-121 7-76 15,5 3-32-15,3-2-9 16,-7 0-98-16,-2-5-162 16,-16-2-304-16,-23 2-545 0</inkml:trace>
  <inkml:trace contextRef="#ctx0" brushRef="#br0" timeOffset="1047">2494 598 1969 0,'0'0'548'0,"0"0"-479"16,0 0 144-16,0 0 19 15,0 173-77-15,0-107-108 16,0 2-47-16,0 0 0 15,-3-3-25-15,0-7-106 16,0 2-150-16,0-20-264 16,1-12-236-16</inkml:trace>
  <inkml:trace contextRef="#ctx0" brushRef="#br0" timeOffset="1546">3079 232 2246 0,'0'0'295'16,"0"0"-224"-16,0 0 44 16,7 191 107-16,-7-103-71 15,0 5-109-15,0 1-3 16,0-10 27-16,0-4-66 15,2-8 0-15,6-12 0 16,-6-10-15-16,2-10 4 0,-4-16-37 16,0-9 20-16,0-13 20 15,0-2-23-15,0-11 4 16,0-22-15-16,6-10 5 16,10-6 4-16,9 1-36 15,6 2 17-15,5 11 41 16,6 12-19-16,6 16 30 15,2 7-11-15,3 2 11 16,5 26 99-16,-2 7-15 16,-8 4-29-16,-12 2 20 15,-19 0-20-15,-17 0 11 16,-3-4-40-16,-30-2-25 0,-13-8 40 16,-4-6-41-1,3-13 0-15,-1-8 20 0,10 0-19 16,1-11-2-16,9-17-15 15,6-2-65-15,5-2 16 16,17-19-168-16,0 12-299 16,3 3-757-16</inkml:trace>
  <inkml:trace contextRef="#ctx0" brushRef="#br0" timeOffset="1788">4279 834 2499 0,'0'0'348'0,"0"0"-275"15,0 0-59-15,151 3 129 16,-90-3-99-16,6 0-43 15,6-10-2-15,7-7-235 16,-15-1-220-16,-24 3-463 0</inkml:trace>
  <inkml:trace contextRef="#ctx0" brushRef="#br0" timeOffset="1984">4293 1121 2668 0,'0'0'457'15,"0"0"-457"-15,0 0 0 16,148-5 0-16,-84-10 33 16,40-15-33-16,-17 0-335 15,-12 2-1030-15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7:54.7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613 124 1107 0,'0'0'262'0,"0"0"-153"0,0 0 16 16,0 0 52-16,0 0-28 16,0 0-26-16,-7-36-33 15,7 31 12-15,0-2 23 16,0-3-53-16,14-3-9 16,5 0 7-16,6 2-12 15,3 1-5-15,-1 2-24 16,7 2-9-16,-3 6 12 15,3 0-31-15,-4 0-1 0,-2 16 0 16,-3 6 1-16,-6 9 14 16,-7 0-15-16,-7 6 1 15,-5 0 4-15,0 3-5 16,-22-5-1-16,-7-2-6 16,0-5 7-16,-5-6-3 15,3-2 5-15,4-10-2 16,3-1 6-16,8-8 5 15,5-1-7-15,6 0 13 16,1 0-8-16,4 0 21 16,0 0-30-16,4 0-3 15,18 3-9-15,5 2 13 0,4 3-2 16,3 4-4 0,0 3 5-16,2 5 6 0,-5 0-6 15,-4 3-2-15,-5-1-4 16,-8 1 12-16,-8 0-12 15,-6-1 5-15,0-4 1 16,-25-1 9-16,-6-2-9 16,-5-2 0-16,-1-3 20 15,-1-3-11-15,-1-2 7 16,5 1-16-16,0-6-14 16,3 0-59-16,2 0-232 15,5 0-293-15,5-3-1187 0</inkml:trace>
  <inkml:trace contextRef="#ctx0" brushRef="#br0" timeOffset="404">0 867 1699 0,'0'0'377'0,"0"0"-245"16,0 0 35-16,0 0 65 15,0 0-39-15,0 0-113 16,0 0 27-16,80 30 20 16,-23-25-40-16,9 1 5 0,13 1-21 15,10 3-18 1,8-3 11-16,15 1-52 0,5-1-1 15,28 1 20 1,-11 0-25-16,6 0-4 0,-3-5-2 16,-21 1 0-16,14-4 29 15,-17 0-29-15,-12 0 0 16,-18 0 9-16,-21 0-9 16,-18 0-14-16,-18 0-44 15,-15 0-50-15,-11 0-21 16,0 0-136-16,-44 0-262 15,1-4-82-15,-1 2-661 0</inkml:trace>
  <inkml:trace contextRef="#ctx0" brushRef="#br0" timeOffset="1081">181 1346 1820 0,'0'0'364'16,"0"0"-269"-16,0 0 17 15,0 0 136-15,0 0-91 0,0 0-93 16,0 0-38-16,12-35 18 15,12 28 24-15,7 2-52 16,6 5 13-16,1 0 2 16,1 10-31-16,-5 18 17 15,-3 4-17-15,-9 9 0 16,-10 0 15-16,-10 4-15 16,-2-1 0-16,0-4 5 15,-17-3 4-15,-8-6-10 16,0-9 1-16,0-5 0 15,2-8 28-15,4-7-19 16,2-2 28-16,9 0 17 16,3 0-46-16,5 0 2 0,0 0-10 15,0 0 0 1,2 0-6-16,20 0 6 0,10 0 0 16,4 8-1-16,0 1 1 15,0 9-1-15,-5 0-5 16,-1 7 6-16,-4 2 4 15,-4 6-4-15,-5 0 0 16,-9-3 7-16,-6 3-6 16,-2-6 9-16,0-3-9 15,-10 0-1-15,-16-2 48 16,-4-4-34-16,-6-3 7 16,0-1 23-16,-7-5-14 15,4-2 3-15,-2 1-23 16,4-3-10-16,4 0 24 15,4-5-23-15,7 0-1 0,3 0 0 16,7 0-5-16,7 0-12 16,5 0-104-16,3-16-120 15,23-6-398-15,1-5-519 0</inkml:trace>
  <inkml:trace contextRef="#ctx0" brushRef="#br0" timeOffset="1548">1264 1387 178 0,'0'0'1597'16,"0"0"-1339"-16,0 0-67 15,0 0 79-15,0 0-26 16,0 0-39-16,0 0-126 16,-134 9-18-16,100 9 16 15,-2 5-25-15,0 7 26 16,-1 8-42-16,6 2-2 16,4 7 26-16,8 2-54 15,2 1-4-15,8-1 29 16,4 3-30-16,5-3 10 15,0-3-11-15,0-1 0 0,16-2-2 16,9-6 2-16,9-7-10 16,11-7 10-16,5-11-27 15,9-12 14-15,2 0-22 16,-3-5 1-16,-8-20 25 16,-13-5-9-16,-21-5 18 15,-16-3 3-15,-5-2-3 16,-48 1 9-16,-22 7-9 15,-14 13 0-15,-37 6-12 16,25 8-60-16,17 3-584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7:59.0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259 266 1565 0,'0'0'340'0,"0"0"-259"15,0 0-17-15,0 0 128 16,0 0-22-16,0 0-88 0,9 61-13 15,-1-13 49-15,4 16 51 16,-2 20-65-16,-1 9-26 16,-4 5-5-16,-2 2-46 15,0-1 0-15,-3-12-26 16,0-7 0-16,0-12 18 16,0-12-19-16,0-14-52 15,-3-17-86-15,-5-25-184 16,-1 0-359-16,1-18-1209 0</inkml:trace>
  <inkml:trace contextRef="#ctx0" brushRef="#br0" timeOffset="398">0 320 1200 0,'0'0'851'16,"0"0"-675"-16,0 0-99 16,0 0 110-16,0 0 45 15,0 0-62-15,0 0-79 16,162-154-7-16,-104 127-39 16,10 4 15-16,4 11-27 15,6 9-15-15,0 3 4 0,0 3-13 16,-2 21-8-1,-16 3 0-15,-7 9-1 0,-10 5 0 16,-16 0-19-16,-12 7-1 16,-15 6 7-16,0-1-4 15,-34-1 17-15,-10 1 0 16,-16-8 8-16,-3-3-9 16,-4-9 1-16,6-7 0 15,1-9 24-15,14-6-24 16,9-7-12-16,12-4-17 15,14 0-128-15,9-4-174 16,2-12-474-16</inkml:trace>
  <inkml:trace contextRef="#ctx0" brushRef="#br0" timeOffset="752">1350 241 1886 0,'0'0'280'16,"0"0"-144"-16,0 0 63 0,0 0 21 15,0 0-58 1,-161 189-85-16,124-78 32 16,-2 34-53-16,11-9 1 0,6-11 16 15,10-19-34-15,12-29-4 16,0 5-27-16,0 0-8 16,24-17 0-16,5-20-25 15,8-12-102-15,18-23-74 16,-7-9-166-16,-9-1-612 0</inkml:trace>
  <inkml:trace contextRef="#ctx0" brushRef="#br0" timeOffset="1666">1836 360 1420 0,'0'0'289'0,"0"0"-170"15,0 0 4-15,0 0 144 16,0 0-29-16,0 0-110 16,0 0-44-16,0 55-26 15,2-2 128-15,1 14-48 16,1 14-65-16,-4 4-2 16,0-2-14-16,0-6-9 15,0-6 6-15,0-8-53 16,0-15-1-16,0-11 1 15,0-12 0-15,0-12-1 0,0-10-23 16,2-3-38-16,1 0 16 16,-1-18-4-16,1-14 10 15,0-12-20-15,-1-8-44 16,-2-8 6-16,0-10 7 16,0-11 26-16,0-4 27 15,-2-6-20-15,-11 3 38 16,1 11 6-16,7 11 13 15,-2 19 57-15,7 14 14 16,0 13 47-16,0 12 8 16,7 5-62-16,12 3-4 15,6 0-20-15,11 0 10 16,3 11 11-16,6-2-29 16,2 2-7-16,6-6 8 15,0-3-32-15,0-2 4 0,-3 0-5 16,-4 0-22-16,-7 0-9 15,-10-2-88-15,-5-8-110 16,-14 0-39-16,-4-3-281 16,-6 5-362-16</inkml:trace>
  <inkml:trace contextRef="#ctx0" brushRef="#br0" timeOffset="3418">1896 664 1517 0,'0'0'392'15,"0"0"-181"-15,0 0 51 16,0 0 29-16,0 0-76 15,0 0-109-15,0 0-46 16,12 22-5-16,17-22 52 16,4 0-49-16,11-6-20 15,7-2 24-15,2 0-39 0,5-3-5 16,-2 1 9 0,-8 3-27-16,-7 0 0 0,-10 2-2 15,-12 1 2-15,-11 4 11 16,-1 0-11-16,-7 0-14 15,0 0-5-15,0 0-98 16,-9-2-155-16,-11-3-389 16,3 1-1044-16</inkml:trace>
  <inkml:trace contextRef="#ctx0" brushRef="#br0" timeOffset="3917">2907 111 1766 0,'0'0'318'0,"0"0"-184"15,0 0 18-15,0 0 92 16,0 0-10-16,0 0-110 16,0 0-59-16,-9 196 17 15,9-113 17-15,0 12-27 16,0 3 8-16,0 5-41 16,4-2 3-16,-4-6-7 15,0-7-34-15,0-10 8 16,0-15-9-16,-9-16 0 15,4-14-9-15,2-17-6 0,-1-5-47 16,4-11-93 0,0-6-304-16,0-15-314 0</inkml:trace>
  <inkml:trace contextRef="#ctx0" brushRef="#br0" timeOffset="4436">3339 380 2102 0,'0'0'380'0,"0"0"-325"15,0 0-9-15,0 0 211 0,15 138-58 16,-13-68-86-16,3 11-78 15,-2 2 40-15,1-1 19 16,-1-7-48-16,-1-7-19 16,1-11-26-16,-1-9-1 15,-2-14 11-15,0-9-11 16,3-16-2-16,-3-9 1 16,0 0-30-16,2-9 14 15,-2-21-16-15,0-16-10 16,0-12 34-16,0-7-34 15,0-7-8-15,0-7 13 16,-5-5 11-16,-9-5 15 16,1 4-3-16,1 10 15 0,10 8 2 15,2 21-2 1,0 11 0-16,8 14 10 0,18 14 26 16,10 4 21-16,5 3-18 15,5 0 12-15,-2 3-6 16,3 4-32-16,-3 1 1 15,2-3-14-15,-7-2 0 16,-3-3 0-16,-5 0-73 16,-7 0-69-16,-9-3-190 15,-8-10-370-15,-7-3-833 0</inkml:trace>
  <inkml:trace contextRef="#ctx0" brushRef="#br0" timeOffset="4685">3393 680 1979 0,'0'0'355'16,"0"0"-294"-16,0 0 56 15,0 0 144-15,0 0-103 16,0 0-82-16,0 0-38 15,156 21-10-15,-107-21-1 16,4 0-27-16,-5-2-12 16,-2-1-69-16,-2 0-149 15,-13 3-295-15,-7 0-279 0</inkml:trace>
  <inkml:trace contextRef="#ctx0" brushRef="#br0" timeOffset="4931">3429 1116 1883 0,'0'0'323'16,"0"0"-218"-16,0 0-39 15,0 0 172-15,0 0 7 16,0 0-135-16,0 0-51 0,123 47 18 15,-82-47-45-15,2 0-16 16,3-2-16-16,5-11-19 16,24-17-152-16,-13 5-330 15,-13-5-847-15</inkml:trace>
  <inkml:trace contextRef="#ctx0" brushRef="#br0" timeOffset="5346">4085 0 2041 0,'0'0'285'0,"0"0"-199"16,0 0 24-16,0 0 125 15,0 0-48-15,128 145-117 16,-87-94-18-16,7 5-2 16,-4 6 35-16,2 4 16 15,-5 1-66-15,-5 9-9 0,-5-1 20 16,-9 7-40-1,-7 2 33-15,-13 2-28 0,-2-2-10 16,-11-1 16-16,-23-2-17 16,-5-6-20-16,-2-9 4 15,-1-9-52-15,6-9-29 16,5-14-44-16,5-18-122 16,11-10-123-16,5-6-413 0</inkml:trace>
  <inkml:trace contextRef="#ctx0" brushRef="#br0" timeOffset="5625">5041 711 575 0,'0'0'1350'0,"0"0"-1184"16,0 0-131-16,0 0 163 16,0 0 62-16,143 0-84 15,-95 5-93-15,-2-1-19 16,7 1-7-16,0-3-27 16,0-1-30-16,-5 3-1 15,-9-2-186-15,-14 2-148 16,-14-1-422-16</inkml:trace>
  <inkml:trace contextRef="#ctx0" brushRef="#br0" timeOffset="5837">5109 1068 2597 0,'0'0'359'16,"0"0"-293"-16,0 0-15 16,0 0 136-16,0 0-36 15,0 0-127-15,191 12-24 0,-112-19 0 16,-12-11-172 0,-8 1-505-16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8:06.1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27 396 1603 0,'0'0'265'0,"0"0"-142"15,0 0 13-15,0 0 77 16,0 0-31-16,0 0-94 16,0 0-5-16,-11 201 8 0,11-118-44 15,0 3 1 1,0-6-22-16,0-7-15 0,0-8 23 16,2-6-32-16,-2-15-2 15,0-11 9-15,0-13-8 16,3-8-2-16,-3-12-4 15,0 0-10-15,2-7 9 16,-2-25-36-16,4-16 4 16,-4-11 24-16,0-11-32 15,0-10 31-15,0-14-12 16,-4-3 26-16,-3-6-13 16,1 4 14-16,6 13 0 15,0 15 0-15,3 19 0 16,24 14 13-16,9 15-4 15,15 7 5-15,5 13 31 0,8 3-44 16,6 0 0 0,0 14 35-16,-4 11-14 0,-6 7-1 15,-16 6-15-15,-16 0-5 16,-23 2 16-16,-5 3-6 16,-24 0-10-16,-29-3 25 15,-15-5-25-15,-7-5 8 16,3-9-9-16,2-12 2 15,17-7-4-15,17-2-59 16,21-14-76-16,13-16-227 16,2-3-536-16</inkml:trace>
  <inkml:trace contextRef="#ctx0" brushRef="#br0" timeOffset="294">981 0 1320 0,'0'0'834'16,"0"0"-718"-16,0 0-70 16,0 0 114-16,0 0 44 15,-147 168 4-15,110-78-114 16,6 15-17-16,5 5 7 0,7 6-22 15,6-5-2-15,4-6-33 16,9-11-17-16,0-11 10 16,0-15-20-16,19-16-80 15,27-20-49-15,-10-11-220 16,3-21-381-16</inkml:trace>
  <inkml:trace contextRef="#ctx0" brushRef="#br0" timeOffset="744">1312 366 1475 0,'0'0'858'0,"0"0"-718"15,0 0-2-15,0 179 114 16,0-101-38-16,-5 3-55 15,-3-2-101-15,2-1-34 16,3-11 34-16,1-6-56 16,2-13-1-16,0-11 20 15,0-9-21-15,0-16-1 16,0-6-38-16,0-6-16 16,0-7 55-16,0-27-56 15,0-8 1-15,0-13 8 16,0-11 4-16,0-7 16 15,0-9 0-15,0-9 27 0,-12-6-13 16,4-3 13-16,6 11-2 16,2 11 1-1,0 23 1-15,22 20 29 0,14 17-6 16,12 13 4-16,5 5 42 16,3 0-44-16,2 10-1 15,0 3-13-15,-5 0-5 16,0-2 0-16,-5-2-6 15,-4-7-83-15,-1-2-161 16,-13 0-213-16,-14 0-359 0</inkml:trace>
  <inkml:trace contextRef="#ctx0" brushRef="#br0" timeOffset="965">1223 675 1825 0,'0'0'491'0,"0"0"-389"15,0 0 32-15,0 0 125 16,0 0-6-16,0 0-126 16,0 0-59-16,202 31-43 15,-136-31-25-15,26-19 0 16,-20 0-239-16,-12 1-774 0</inkml:trace>
  <inkml:trace contextRef="#ctx0" brushRef="#br0" timeOffset="1464">2365 928 1803 0,'0'0'311'0,"0"0"-235"15,0 0 90-15,0 0 64 0,0 0-73 16,0 0-117-16,0 0-30 15,-85-85-10-15,78 40-1 16,1-10 1-16,3-11 7 16,3-6-7-16,0-11-1 15,0-3-5-15,0 2 6 16,16 3-2-16,13 13 8 16,10 18-6-16,6 17 15 15,8 18-13-15,5 14 31 16,3 1 23-16,4 14 19 15,-7 23 13-15,-5 14-40 16,-8 9 12-16,-12 10 20 0,-10 9-40 16,-13 3 6-16,-7 1-16 15,-3-3 0-15,0-7 11 16,-8-10-40-16,-9-11 0 16,1-9-1-16,4-13-33 15,7-12-91-15,5-15-180 16,0-3-357-16,14 0-526 0</inkml:trace>
  <inkml:trace contextRef="#ctx0" brushRef="#br0" timeOffset="1938">3395 227 2252 0,'0'0'336'16,"0"0"-251"-16,0 0 150 16,2 177 17-16,-2-97-98 15,0 6-67-15,0-4-68 16,0-4 5-16,0-12 8 16,0-11-32-16,0-12 3 15,0-11-3-15,0-9-30 16,0-11-1-16,0-9-74 15,-2-3 18-15,-5 0-28 16,0-21-47-16,0-8 49 16,2-12-8-16,2-8 11 15,3-13 68-15,0-7-6 0,0-14 36 16,0-5 11-16,0 0 1 16,0 6 12-16,12 16 41 15,7 16 44-15,9 17 28 16,5 14-35-16,6 12 7 15,4 7-24-15,-2 0-25 16,7 4 15-16,-4 5-45 16,4 4 3-16,-7-3-6 15,-2-2-14-15,-5-2-2 16,-12-3-54-16,-5 1-94 16,-11-4-116-16,-6 0-213 15,0 0-191-15</inkml:trace>
  <inkml:trace contextRef="#ctx0" brushRef="#br0" timeOffset="2159">3425 673 1927 0,'0'0'311'15,"0"0"-225"-15,0 0 68 16,0 0 98-16,0 0-139 15,0 0-87-15,147-15-7 16,-104 9-19-16,-2 4-7 16,-5 2 1-16,-2 0-100 0,-5 0-99 15,-10 0-187 1,-9 2-336-16</inkml:trace>
  <inkml:trace contextRef="#ctx0" brushRef="#br0" timeOffset="2360">3355 979 1824 0,'0'0'504'0,"0"0"-442"16,0 0 109-16,0 0 126 16,0 0-76-16,0 0-122 15,0 0-72-15,165 25-17 0,-116-25-10 16,2 0-1-1,27-9-79-15,-16-7-253 0,-9-4-259 16</inkml:trace>
  <inkml:trace contextRef="#ctx0" brushRef="#br0" timeOffset="2667">3953 37 2326 0,'0'0'285'0,"0"0"-194"16,0 0-90-16,0 0 190 0,0 0 43 16,0 0-92-16,183 108-40 15,-139-50-50-15,4 10 31 16,-2 9 20-16,-2 11-29 15,-8 5-11-15,-5 5-36 16,-12 0-14-16,-14-2 13 16,-5-1-26-16,-14-5-92 15,-25-4-65-15,-47 10-174 16,8-26-474-16,-2-15-953 0</inkml:trace>
  <inkml:trace contextRef="#ctx0" brushRef="#br0" timeOffset="3522">47 1735 1669 0,'0'0'316'0,"0"0"-211"15,0 0 29-15,0 0 124 16,0 0-33-16,0 0-50 16,161-8-74-16,-83 6 17 15,17 2-38-15,13 0-17 16,35 0 18-16,42 0-46 0,40 0 10 16,21 0-6-16,-4 0-27 15,-13 0 29-15,-14 0-41 16,2-3 0-16,10-2 4 15,-7-3-3-15,1 1-1 16,-10-1 0-16,-4 0 0 16,-12-1 12-16,-11-1-11 15,-36 2-1-15,-33 6 6 16,-28-1-5-16,-10 1 16 16,7 2-17-16,6 0 2 15,2 0 11-15,-17 0-1 16,-20-4-10-16,-13 4-2 15,-14-2 0-15,-8-3 6 16,-11-2-6-16,-9-5-19 16,0-3-26-16,-26-13-163 0,-10 3-387 15,-3 2-431-15</inkml:trace>
  <inkml:trace contextRef="#ctx0" brushRef="#br0" timeOffset="4610">1056 2385 1525 0,'0'0'332'16,"0"0"-217"-16,0 0 0 15,0 0 157-15,0 0-46 16,0 0-123-16,0 0-77 16,-5-15-14-16,5 15 12 15,0 0-23-15,0 0 5 0,0 0 12 16,0 0-17-16,0 0 35 15,0 0 4-15,0 0-4 16,0 0 19-16,0 0-44 16,0 0-1-16,3-2-10 15,-1 2 9-15,1 0-9 16,-1-3 0-16,-2 3 1 16,3 0 61-16,-3 0-33 15,0 0 3-15,4 0 20 16,-4 0-35-16,2 20 13 15,-2 30-21-15,0 29 45 16,0 18 16-16,0 13-52 16,0 3 4-16,-6-2 34 15,-2-10-44-15,6-11 13 0,-1-14-25 16,3-17 2 0,0-21 10-16,0-12-12 0,0-16 0 15,-3-10 10-15,-1 0-9 16,2-8 5-16,-1-20-6 15,1-10 0-15,2-12-15 16,0-7 12-16,0-11-34 16,0-5 36-16,0-12-19 15,0-8 10-15,0-9-11 16,0-9 21-16,2 2-17 16,10 11 17-16,7 17 0 15,9 25-4-15,5 20 10 16,6 18-2-16,6 18 2 0,6 0 3 15,2 18 41-15,-4 18-41 16,4 4-3-16,-5 5 10 16,-7 2-7-16,-12 3 0 15,-12-2-9-15,-17 3 0 16,0-4 14-16,-34 1-14 16,-14-9-2-16,-5-5-8 15,-3-10-7-15,1-11-14 16,8-10-65-16,7-3-54 15,15-26-119-15,9-11-280 16,13-1-404-16</inkml:trace>
  <inkml:trace contextRef="#ctx0" brushRef="#br0" timeOffset="4918">2142 2186 1781 0,'0'0'355'15,"0"0"-275"-15,0 0-42 16,0 0 144-16,0 0 113 16,-162 142-95-16,114-70-118 15,0 19 47-15,2 11-8 0,3 8-24 16,7 3-8-1,9 1-53-15,7-4-2 0,14-9-23 16,6-12-10-16,2-12-2 16,24-18-9-16,8-10-55 15,7-22-38-15,20-27-107 16,-8 0-268-16,-5-15-302 0</inkml:trace>
  <inkml:trace contextRef="#ctx0" brushRef="#br0" timeOffset="5415">2440 2619 2252 0,'0'0'491'0,"0"0"-464"15,0 0 55-15,0 158 176 16,-3-78-43-16,-11 6-109 15,6 1-72-15,-1-5-1 16,6-8 15-16,3-11-48 16,0-13 0-16,0-12-1 15,0-13-24-15,0-10 2 16,0-12-50-16,0-3 13 16,0-3 21-16,0-28-61 15,7-8 11-15,-2-11-21 16,0-11-16-16,0-9 60 15,-1-10-4-15,1-9 7 16,1 0 5-16,-4 0 8 0,5 8 42 16,0 19 8-16,5 14 72 15,5 18 41-15,2 13 12 16,6 7-6-16,6 4-13 16,3 6-24-16,4 0-5 15,4 0-29-15,3 0-14 16,-1 0 27-16,7 0-54 15,2 0-6-15,2-2 20 16,4-6-20-16,3 3-2 16,-4-2-19-16,-5 0-94 15,-12-1-54-15,-15-5-171 0,-11 4-261 16,-15-2-166-16</inkml:trace>
  <inkml:trace contextRef="#ctx0" brushRef="#br0" timeOffset="5696">2490 2945 1549 0,'0'0'661'16,"0"0"-566"-16,0 0-49 15,0 0 164-15,0 0 15 16,0 0-65-16,164 1-92 0,-108-4-6 16,0-1 51-16,1 3-70 15,-2 1-20-15,-5 0-23 16,-3 0 0-16,-5 0-84 16,-9 0-200-16,-7 0-208 15,-15 0-273-15</inkml:trace>
  <inkml:trace contextRef="#ctx0" brushRef="#br0" timeOffset="5981">2381 3422 2043 0,'0'0'499'15,"0"0"-499"-15,0 0 23 16,0 0 92-16,0 0 157 16,0 0-159-16,0 0-65 15,126 13 3-15,-65-13 23 16,6-10 13-16,6-6-65 16,-4 1-21-16,1 1 13 15,-2 0-5-15,-10 5-18 16,-5-3-43-16,-3-9-167 15,-13 1-349-15,-15-1-819 0</inkml:trace>
  <inkml:trace contextRef="#ctx0" brushRef="#br0" timeOffset="6370">3265 2226 2054 0,'0'0'481'0,"0"0"-449"0,0 0-11 16,0 0 231-16,0 0-69 15,0 0-100-15,0 0-57 16,135 164 29-16,-85-103 35 16,3 9-12-16,1 7-12 15,-3 4-3-15,-3 4-36 16,-9 3 22-16,-11 3-7 16,-13 5-18-16,-15-4 20 15,-3 0-44-15,-34-3-10 16,-13-8-23-16,-12-14-42 15,-1-9-20-15,-24-16-138 16,17-14-458-16,12-21-1478 0</inkml:trace>
  <inkml:trace contextRef="#ctx0" brushRef="#br0" timeOffset="7022">5210 1538 1748 0,'0'0'551'0,"0"0"-431"15,0 0 42-15,0 0 93 16,0 0-58-16,0 0-65 0,0 0-42 15,165 0-54-15,-104 0-6 16,3 0-30-16,-5 0-26 16,0 3-115-16,-17 0-441 15,-18 0-582-15</inkml:trace>
  <inkml:trace contextRef="#ctx0" brushRef="#br0" timeOffset="7217">5143 1953 2433 0,'0'0'595'0,"0"0"-515"0,0 0 3 16,0 0 47-16,159 25-33 15,-84-25-97-15,46 0-69 16,-18 0-267-16,-16-7-803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8:50.6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35 345 1395 0,'0'0'354'15,"0"0"-214"-15,0 0-14 16,0 0 104-16,0 0 48 16,0 0-86-16,-3-24-38 15,3 48-63-15,0 13-10 0,0 20 10 16,0 19-29-16,3 10-7 15,5 4-38-15,-6 1 4 16,5-7-5-16,-2-6-14 16,-2-15-3-16,2-10 1 15,-1-18 0-15,-2-12 5 16,-2-13-5-16,3-10-15 16,-3-5 15-16,0-32-48 15,0-17 22-15,0-18 5 16,0-14 21-16,-14-12-9 15,-3-7 9-15,2-7 0 16,5 3-13-16,5 11 14 16,5 14-1-16,0 25 0 15,22 16 0-15,14 18 4 16,11 10-4-16,10 10 0 0,4 5 15 16,3 0-15-16,-3 18 8 15,0 9-8-15,-4 5 0 16,-8 2 31-16,-9-2-31 15,-15 3 0-15,-14 0 19 16,-11 4-18-16,-11 2 18 16,-35 2-19-16,-12 5 0 15,-5-5-13-15,-7-3 8 16,8-10-25-16,9-10 2 16,16-12-64-16,25-8-125 15,8-15-298-15,4-7-470 0</inkml:trace>
  <inkml:trace contextRef="#ctx0" brushRef="#br0" timeOffset="289">1006 98 1397 0,'0'0'605'0,"0"0"-430"16,0 0-73-16,0 0 79 0,0 0 27 16,-107 174-18-1,83-89-101-15,4 8-2 0,4 7-6 16,7 1-27-16,6-1 9 16,3-6-63-16,0-7 6 15,22-14-6-15,9-13-63 16,8-15-144-16,26-21-114 15,-10-17-285-15,-8-7-553 0</inkml:trace>
  <inkml:trace contextRef="#ctx0" brushRef="#br0" timeOffset="697">1394 480 1940 0,'0'0'335'0,"0"0"-135"0,0 0 1 16,0 156 57-16,0-81-89 16,0 5-104-16,0-2-5 15,0 1-21-15,0-11 7 16,2-11 13-16,6-9-59 16,1-14 0-16,-4-14-10 15,1-10 1-15,-4-10-72 16,5 0-25-16,-5-30 28 15,-2-15 55-15,0-13-12 16,0-15 12-16,0-8 23 16,-9-11-1-16,-4 0 1 15,2-2-2-15,3 11 2 0,8 16 0 16,0 16 11 0,0 22-11-16,13 12 13 0,13 8 11 15,7 9 13-15,9 0-13 16,6 0 6-16,5 11-9 15,5-2-12-15,3-1-18 16,-2-3-6-16,0-2-104 16,-6-3-197-16,-17 0-212 15,-14 0-252-15</inkml:trace>
  <inkml:trace contextRef="#ctx0" brushRef="#br0" timeOffset="904">1457 743 1859 0,'0'0'565'0,"0"0"-514"16,0 0 114-16,0 0 60 16,0 0-89-16,0 0-67 15,159 26-69-15,-96-29-24 16,28-14-90-16,-15-2-160 15,-9 5-422-15</inkml:trace>
  <inkml:trace contextRef="#ctx0" brushRef="#br0" timeOffset="1216">2174 0 854 0,'0'0'1538'15,"0"0"-1304"-15,0 0-164 16,0 0 130-16,0 0-1 16,0 0-40-16,181 101-106 15,-127-46-4-15,-1 8 23 16,-3 9-23-16,-2 6 28 15,-9 5-40-15,-12 2-8 0,-15 1 22 16,-12 2-42 0,-8 0-9-16,-28-3-21 0,-10-6-54 15,-9 1-36-15,7-18-223 16,9-19-586-16</inkml:trace>
  <inkml:trace contextRef="#ctx0" brushRef="#br0" timeOffset="3394">6 1491 1592 0,'0'0'258'0,"0"0"-114"15,0 0-4-15,0 0 67 16,0 0-36-16,0 0-65 15,32-9-7-15,12 4 16 16,9 2-15-16,11 0 13 16,6 3-72-16,10 0 6 15,7 0-14-15,5 9-12 16,12 2 9-16,9 5-24 16,8-4 24-16,11-1 14 15,1-6-43-15,4 1 14 16,2-6-15-16,-7 0 0 15,-4 0 9-15,-12 0 1 16,-12 0-10-16,-12-4 8 0,-13-1-8 16,-18 0-1-16,-11 3-5 15,-14 2 6-15,-5 0 8 16,-3-3-8-16,-3 3-16 16,3-3 1-16,3 1-77 15,-4-6-25-15,7-5-152 16,-9-1-265-16,-12 1-311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8:57.2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114 8 1602 0,'0'0'475'0,"0"0"-326"15,0 0-20-15,142-5-2 16,-86 5-51-16,-1 1-70 0,-2 13-6 16,0 11-147-16,-14-5-248 15,-13 0-478-15</inkml:trace>
  <inkml:trace contextRef="#ctx0" brushRef="#br0" timeOffset="168">0 417 1189 0,'0'0'1420'0,"0"0"-1237"15,0 0-106-15,0 0 129 16,0 0-50-16,142 68-72 16,-59-68-84-16,59-3-134 0,-16-20-204 15,-11 3-963-15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8:55.3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33 0 1177 0,'0'0'321'0,"0"0"-145"15,0 0-43-15,0 0 38 16,0 0 11-16,0 0-43 16,0 0 10-16,-30 39-52 15,30 22 22-15,0 22 33 16,2 23-62-16,6 4 7 16,-1 5-33-16,-2-1-10 15,-3-9 18-15,-2-12-61 16,0-11-1-16,0-13 10 15,0-20-20-15,3-13 0 16,-3-17-7-16,3-13 7 16,-1-6-12-16,5-7-6 15,-2-31 3-15,-3-17 3 0,5-17 11 16,-7-10 0-16,0-14-7 16,0-9 8-16,0-3-15 15,0 7-6-15,0 4 12 16,0 20-5-16,5 16 20 15,17 21-13-15,7 15-1 16,4 12 8-16,6 13-3 16,5 0 3-16,1 8 0 15,-1 16 11-15,-1 5-11 16,-7 3 10-16,-6 3-9 16,-11 3 5-16,-7-1 40 15,-12 4-46-15,0 1 1 0,-22 1 20 16,-17 3-19-1,-9-12-2-15,-2 2-25 0,-6-6-10 16,6-13 34-16,6-7-67 16,8-10-86-16,12 0-84 15,14-22-244-15,7-4-373 0</inkml:trace>
  <inkml:trace contextRef="#ctx0" brushRef="#br0" timeOffset="374">931 188 671 0,'0'0'1048'0,"0"0"-854"15,0 0-53-15,0 0 61 16,0 0-15-16,0 0-37 16,-83 148-59-16,54-77 14 15,2 9 9-15,1 8-21 16,7 2 14-16,5 0-68 15,9-7-28-15,5-11 20 0,0-11-31 16,5-6 0-16,21-16-46 16,3-12-60-16,28-17-205 15,-13-7-371-15,-2-3-641 0</inkml:trace>
  <inkml:trace contextRef="#ctx0" brushRef="#br0" timeOffset="808">1188 414 1156 0,'0'0'1241'16,"0"0"-1001"-16,0 0-182 0,0 0 92 16,0 0 40-16,-6 181-96 15,6-116-30-15,-3 1-55 16,3-7 11-16,0 0-13 15,0-11 1-15,0-9-1 16,0-8-7-16,0-11-1 16,0-8-15-16,0-9-58 15,0-3-20-15,0-3-60 16,0-28 21-16,0-6 57 16,0-15 16-16,0-11 41 15,-5-11 18-15,-7-3-5 16,2-5 6-16,-2 4 0 0,7 13 0 15,5 12 83 1,0 17-20-16,3 13 4 0,21 13 12 16,10 7-3-16,9 3-4 15,3 0-41-15,10 0-22 16,6 0 24-16,2 0-33 16,3 0-10-16,0-9-1 15,-6 2-191-15,1-9-102 16,-18 3-298-16,-15 6-849 0</inkml:trace>
  <inkml:trace contextRef="#ctx0" brushRef="#br0" timeOffset="1022">1269 650 1866 0,'0'0'393'15,"0"0"-317"-15,0 0-9 16,0 0 145-16,0 0-73 16,173 17-75-16,-117-17-60 15,-1 0-4-15,-4-7-34 16,2 5-212-16,-12 2-374 16,-15 0-1212-16</inkml:trace>
  <inkml:trace contextRef="#ctx0" brushRef="#br0" timeOffset="1222">1215 1017 2162 0,'0'0'343'0,"0"0"-234"15,0 0 48-15,0 0 44 16,157 9-92-16,-87-9-94 15,2 0-15-15,6-7-65 16,37-8-160-16,-20 0-353 16,-14 3-125-16</inkml:trace>
  <inkml:trace contextRef="#ctx0" brushRef="#br0" timeOffset="1531">2002 140 2342 0,'0'0'307'0,"0"0"-241"16,0 0-24-16,0 0 95 15,0 0 20-15,101 166-27 16,-64-94-85-16,-1 7 12 15,-3 6-12-15,-3 3-9 16,-9 2 25-16,-11 3-46 16,-10 1-13-16,0-4 4 0,-24-6-6 15,-13-8-20-15,1-16-38 16,5-15-32-16,12-32-37 16,4-13-204-16,13 0-426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8:59.7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0 967 1837 0,'0'0'271'0,"0"0"-194"15,0 0-46-15,0 0 105 16,0 0 91-16,0 0-98 16,0 0-72-16,133-67-9 15,-80 26-48-15,7-9 0 16,0-14 17-16,8-6-16 16,-5-13-1-16,-1-7 0 15,-6-8 0-15,-6 0 8 0,-8 8 8 16,-9 10-5-16,-8 17 72 15,-6 19-2-15,-7 20 4 16,-4 19-20-16,-2 5-29 16,-3 22 27-16,-3 33 5 15,0 24-2-15,0 15-31 16,0 13-13-16,-14 5 7 16,-3 1-14-16,7-2-3 15,-2-6 18-15,7-6-29 16,5-12-2-16,0-14 1 15,0-13 0-15,0-15-6 16,0-18-21-16,0-14-48 16,0-10-102-16,10-11-200 0,4-19-322 15,-2-9-617-15</inkml:trace>
  <inkml:trace contextRef="#ctx0" brushRef="#br0" timeOffset="509">1489 184 1681 0,'0'0'282'0,"0"0"-137"15,0 0 5-15,0 0 119 16,0 0-38-16,0 0-43 15,0 0-133-15,-55 37-34 16,29-4 21-16,-1 8-14 16,-4 5 34-16,0 7-17 15,1 7-3-15,-1 3 28 16,0 5-48-16,9 2 1 16,0 1 20-16,7-4-19 15,4 1-4-15,6-5-19 16,5-3 0-16,0-5 30 15,2-4-31-15,21-7-3 16,5-3 2-16,5-9 2 0,6-4-1 16,3-5 0-1,8-11 0-15,3-4-1 16,3-8 1-16,6 0 0 0,-1-10 0 16,-3-17 0-16,-1-9-1 15,-8-7-3-15,-1-14 4 16,-9-14-1-16,-3-17 0 15,-8-30 0-15,-8 2 1 16,-18-4 0-16,-2 5 12 16,-31 27-12-16,-27 1 1 15,-73-2-1-15,14 29-60 16,-11 15-512-16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8:58.6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689 181 1639 0,'0'0'248'0,"0"0"-173"15,0 0 67-15,0 0 54 16,0 0 16-16,0 0-40 16,0 0-98-16,-22-133-40 15,52 116 23-15,6 4-30 16,15 3 19-16,5 5-22 15,11 5-10-15,0 2 36 16,3 24-50-16,-7 8 0 16,-9 9 8-16,-16 2-8 15,-17 6-1-15,-18 5-41 16,-3-1 23-16,-20 4 5 0,-22-4 14 16,-12 0 0-16,-1-6 12 15,-1-12-3-15,8-7 33 16,9-9-10-16,15-9-9 15,7-7 37-15,12-3-40 16,5-2-1-16,0 0 14 16,0 0-19-16,0 0-14 15,17 0-12-15,10 0 12 16,9 0-5-16,9 0 5 16,-1 0-7-16,7 21 6 15,-3 9 1-15,-2 10-6 16,2 10-5-16,-6 12 11 15,-6 6-4-15,-10 3 4 0,-13-1-2 16,-13-2-13-16,0-8 15 16,-13-4 9-16,-27-9-9 15,-7-6 8-15,-9-14 28 16,-8-10-30-16,-1-9 24 16,2-8-11-16,0 0 14 15,12-10 24-15,5-12-48 16,10-2 6-16,8 7-15 15,8 0-32-15,15 7-86 16,5 5-192-16,0 3-559 0</inkml:trace>
  <inkml:trace contextRef="#ctx0" brushRef="#br0" timeOffset="482">0 1748 1820 0,'0'0'371'0,"0"0"-254"15,0 0 21-15,0 0 85 16,0 0 4-16,0 0-82 0,0 0-115 16,-6 12 6-16,40-9 45 15,14-1-30-15,13 1-6 16,14-1-18-16,17 1-12 16,40-1 43-16,46-2-57 15,59 0 12-15,29 0 19 16,-10 0-8-16,-25-5 4 15,-47-2-28-15,-16-3 0 16,-32 5 24-16,-27-1-24 16,-25 6 0-16,-9 0 0 15,7 0 0-15,1 0-1 16,-2 0 2-16,-20 0-1 0,-18 6 0 16,-19-4-32-1,-9 1-40-15,-13-3-49 16,-2 0-62-16,-14 0-89 0,-13 0-371 15,-13 0-114-15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9:49.0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287 211 758 0,'0'0'225'0,"0"0"-170"15,0 0 39-15,0 0 40 16,0 0-18-16,0 0-32 16,2 0-55-16,-2 0 33 15,0 0 30-15,0 0-67 16,0 0 4-16,0 0-9 0,0 0-5 15,0 0 16 1,0 0-4-16,0 0 19 0,0 0 14 16,0-2-38-16,0-1 7 15,0 0 0-15,0-2-1 16,0 3 32-16,0 2-41 16,0-3 17-16,0 3-1 15,0-2-22-15,-2-1 24 16,-3 3 3-16,-4-2-24 15,1-1 70-15,-4 1-53 16,2 2-11-16,-7 0 28 16,0 0-49-16,-5 0 23 0,-1 0-9 15,-2 15-14-15,-3 9 38 16,1 10-39 0,2 6 0-16,2 2 41 0,3 4-41 15,10-3 31-15,4-3-30 16,6-3-1-16,0-7 29 15,0-1-29-15,9-12 0 16,7-2-3-16,9-10 3 16,3-5-22-16,5 0-35 15,0-8 9-15,4-21 47 16,-6-10-29-16,-3-6 30 16,-6 2 11-16,-8 0 14 15,-3 8 48-15,-5 10 10 16,-3 8 19-16,-3 12 80 15,0 5-107-15,0 0-23 0,0 7-26 16,2 26-25-16,1 9 6 16,2 10-7-16,2-3 0 15,0-1 1-15,3-5-1 16,0-8-10-16,2-5-14 16,4-7-118-16,18-6-69 15,-7-9-289-15,-1-6-235 0</inkml:trace>
  <inkml:trace contextRef="#ctx0" brushRef="#br0" timeOffset="337">491 0 1877 0,'0'0'547'0,"0"0"-452"16,0 0 36-16,0 0 38 16,0 0-35-16,0 0-63 15,0 0-24-15,103 68 16 16,-47-21-39-16,0 9-9 16,0 6 36-16,-6 9-51 15,-6 0 0-15,-7 4 20 16,-15 0-4-16,-13 2-7 15,-9 1-7-15,-7 3-2 16,-29-6 2-16,-11-2-2 16,-1-7-54-16,4-14 28 0,11-11-70 15,19-14-117-15,11-12-340 16,3-12-528-16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36:15.45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0 898 228 0,'0'0'1861'0,"0"0"-1613"16,0 0-190-16,0 0 145 15,0 0 58-15,0 0-135 16,0 0-98-16,20-68-27 16,0 23-1-16,2-10-3 0,-3-8-25 15,3-12 20-15,-5-10-10 16,0-13 18-16,0-3 0 15,2 4 0-15,-2 11 35 16,2 20 1-16,1 26 30 16,-1 21 27-16,0 19-35 15,7 0 8-15,-1 39 3 16,3 22-12-16,0 17 27 16,-3 12-29-16,-3 6 4 15,0-1 2-15,0-5-31 16,2-12-4-16,-2-9-26 15,-3-10 6-15,-2-14-12 0,-5-10-62 16,-7-9-89-16,-5-17-86 16,0-6-469-16,0-3-537 0</inkml:trace>
  <inkml:trace contextRef="#ctx0" brushRef="#br0" timeOffset="192">134 625 2268 0,'0'0'586'15,"0"0"-524"-15,0 0 31 16,0 0 97-16,0 0-98 0,190 18-69 16,-121-18-23-1,35-25-114-15,-20 2-202 0,-14-1-511 0</inkml:trace>
  <inkml:trace contextRef="#ctx0" brushRef="#br0" timeOffset="443">689 30 2250 0,'0'0'633'16,"0"0"-540"-16,0 0 62 15,0 0 28-15,0 0-39 0,179 120-23 16,-107-61-56 0,6 11 20-16,1 7-2 0,-9 1-47 15,-14 5 7-15,-20 0-43 16,-26-5 6-16,-10 2 2 16,-19-3-8-16,-25-4-44 15,-12-4-76-15,8-20-111 16,9-13-430-16</inkml:trace>
  <inkml:trace contextRef="#ctx0" brushRef="#br0" timeOffset="1118">1819 246 2085 0,'0'0'510'0,"0"0"-450"16,0 0-8-16,-19 175 179 16,16-87-36-16,1 5-92 15,2 5-40-15,0-2-42 16,0-11 12-16,0-7-17 15,0-16-15-15,0-12 18 16,0-19-19-16,0-17 0 16,0-11-1-16,0-3-8 15,0-23-8-15,0-21-24 16,-4-19 11-16,-4-12 28 16,3-14-20-16,1-6 4 0,1-8 17 15,3-2-16 1,0 4 17-16,3 14-1 0,20 18 1 15,4 24 3-15,12 23-3 16,4 20 0-16,10 2 18 16,0 15-5-16,3 17 1 15,-6 7-4-15,-11 7 1 16,-14 2 29-16,-14-3-21 16,-11 0 2-16,-11 0 18 15,-31-4-24-15,-16-4-3 16,-7-7-12-16,0-9-14 15,5-9 13-15,9-12-67 16,15 0-43-16,28-18-148 16,8-11-318-16,0 1-469 0</inkml:trace>
  <inkml:trace contextRef="#ctx0" brushRef="#br0" timeOffset="1384">2647 157 1431 0,'0'0'1011'16,"0"0"-806"-16,0 0-56 16,-142 59 132-16,96-7-83 15,0 10-73-15,7 14-51 0,11 7-23 16,11 1 15-16,14 5-51 15,3-7-6-15,10-3-9 16,21-11-8-16,10-11-67 16,34-12-112-16,-8-17-384 15,-11-13-407-15</inkml:trace>
  <inkml:trace contextRef="#ctx0" brushRef="#br0" timeOffset="1770">2729 1098 2023 0,'0'0'494'16,"0"0"-482"-16,0 0 6 15,0 0 141-15,0 0-59 16,89-180-88-16,-59 113-11 15,4-9 5-15,-3-4 3 16,-3-8 21-16,-1-2 43 16,-1-3-1-16,-1 5 12 15,-3 16-21-15,-3 19 3 16,-2 22 1-16,0 29-12 16,2 2-8-16,1 42 26 15,3 26 8-15,-1 19 9 0,3 7-33 16,8 8 9-1,4 0-7-15,4-12-32 0,2-7-2 16,-7-19-25-16,-2-5-9 16,-12-24-30-16,-8-11-124 15,-9-11-38-15,-2-13-321 16,-3 0-460-16</inkml:trace>
  <inkml:trace contextRef="#ctx0" brushRef="#br0" timeOffset="1974">2941 766 2497 0,'0'0'595'16,"0"0"-526"-16,0 0 33 0,0 0 56 15,158 9-77-15,-88-9-45 16,6-9-36-16,2-7-37 15,23-11-68-15,-21 0-248 16,-15 6-575-16</inkml:trace>
  <inkml:trace contextRef="#ctx0" brushRef="#br0" timeOffset="2236">3666 57 2162 0,'0'0'678'0,"0"0"-524"0,0 0 25 16,0 0 28-16,148 131-27 15,-89-59-41-15,2 11-11 16,9 8-61-16,-3 4 2 16,-4-5 21-16,-9 1-47 15,-18-3-43-15,-22-2 0 16,-14-1 0-16,-17-11 0 15,-31-3-77-15,-10-10-53 16,-39-4-65-16,13-16-289 16,0-14-1249-16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9:51.4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 2564 0,'0'0'328'16,"0"0"-306"-16,0 0-2 16,0 0 82-16,0 0-5 15,174 0-91-15,-114 2-6 16,-2 4-47-16,12 19-117 16,-17-2-130-16,-17-1-433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9:51.6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 2183 0,'0'0'358'0,"0"0"-266"15,0 0 11-15,0 0 52 16,0 0-42-16,181 8-113 15,-75-8-132-15,-14-8-175 16,-6 0-1000-16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59:51.0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365 101 1290 0,'0'0'337'0,"0"0"-182"16,0 0-26-16,0 0 77 0,0 0 16 15,0 0-89-15,0 0-100 16,-87 108 23-1,56-38 14-15,-1 11-16 0,-4 4 12 16,-1 3-20-16,4-3-15 16,4-8 24-16,2-7-54 15,6-8 11-15,8-17-4 16,2-13 2-16,6-8 7 16,2-16-10-16,3-5 5 15,0-3 16-15,0 0-28 16,0-17-19-16,13-18-29 15,6-15 28-15,7-18 1 16,5-9 7-16,-1-12-1 16,6-3 13-16,1-5-24 15,1 5 24-15,2 7 1 0,-3 9 6 16,-1 14 78-16,-6 14-34 16,-4 15 12-16,-4 15 28 15,-3 15-62-15,0 3 35 16,1 21-35-16,6 25-1 15,-2 16 60-15,-2 11-79 16,2 7 2-16,-5 1 14 16,0-4-10-16,-2-3-21 15,0-9 6-15,0-10 0 16,-4-7-7-16,-1-11 5 16,-7-2-75-16,1-7-24 15,-6 6-212-15,0-5-173 16,0-10-265-16</inkml:trace>
  <inkml:trace contextRef="#ctx0" brushRef="#br0" timeOffset="243">201 565 1906 0,'0'0'375'0,"0"0"-212"16,0 0-75-16,0 0 83 16,0 0 42-16,0 0-129 15,0 0-46-15,24 0 33 16,12 0-51-16,12 4 5 0,11-3-25 16,35 5-49-16,-12 1-244 15,-7 1-604-15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0:03.4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13 647 1234 0,'0'0'262'16,"0"0"-172"-16,0 0 37 15,164-122-7-15,-108 70-26 0,-9-3 33 16,-5-4-98-1,-11 2 14-15,-12-2 29 0,-16 6-11 16,-3 2 19-16,-3 5-3 16,-24 10 2-16,-4 5 62 15,-5 13-67-15,0 14 32 16,-1 4-43-16,1 7-24 16,0 30 7-16,2 19-46 15,3 11 12-15,9 9-3 16,3 4-7-16,7-2-4 15,4-2 2-15,6-9 0 16,2-9-1-16,0-9 1 16,0-13-2-16,0-10-8 15,0-11-55-15,2-13 24 0,13-2-9 16,1 0 28-16,9-21 8 16,6-5 14-16,8-7 0 15,2 2-19-15,5 7 27 16,-5 9-17-16,4 13 9 15,-6 2 0-15,-3 11 115 16,-6 19-100-16,-7 2-14 16,-3 8 16-16,-6-6-17 15,-4-1-15-15,5-6-51 16,2-4-83-16,14-3-86 16,-4-7-312-16,1-11-439 0</inkml:trace>
  <inkml:trace contextRef="#ctx0" brushRef="#br0" timeOffset="357">869 536 848 0,'0'0'1138'16,"0"0"-891"-16,0 0-105 15,0 0 45-15,0 0 60 16,0 0-106-16,-147-11-87 15,116 34 4-15,6 2-58 16,8 3 18-16,6 0-17 16,8-2-1-16,3-2 0 15,0-7-4-15,14-6-60 0,11-9-34 16,3-2-40-16,6 0 51 16,-4-18-1-16,1-7-6 15,-7 6 66-15,0 1-12 16,-11 10 40-16,-4 8 31 15,-4 0 3-15,0 13 53 16,2 12-41-16,-2 5-31 16,4-2 22-16,1-1-37 15,4-1-63-15,17 1-81 16,-3-6-198-16,-3-10-355 0</inkml:trace>
  <inkml:trace contextRef="#ctx0" brushRef="#br0" timeOffset="726">1369 460 1733 0,'0'0'571'15,"0"0"-419"-15,0 0 43 16,0 0 22-16,0 0-108 15,0 0-67-15,0 0-42 16,-115 17 1-16,107 1 13 16,5 5-14-16,3 2-6 15,0 0-1-15,17 6-3 16,8-4 9-16,6 2-14 0,2 3 15 16,1-6-1-1,-4 0-2-15,-4-3 2 0,-9-3 1 16,-12-5 0-16,-5 0 30 15,0 0-22-15,-25 0 7 16,-8-5-7-16,-4-3 3 16,1-2-22-16,2-5 6 15,8 0-102-15,10 0-187 16,8-7-600-16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0:00.5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123 49 1242 0,'0'0'310'16,"0"0"-187"-16,0 0-27 15,0 0 25-15,0 0 71 16,0-32-9-16,0 31-100 15,-2 1 2-15,2 0 38 0,0 0-44 16,-3 0 1 0,-3 0-51-16,-2 5-13 0,-4 12 6 15,-7 8-22-15,-1 8-38 16,-2 3-55-16,5 1-59 16,6-2-83-16,8 1-71 15,3-9-318-15,0-12-699 0</inkml:trace>
  <inkml:trace contextRef="#ctx0" brushRef="#br0" timeOffset="209">246 41 1572 0,'0'0'255'16,"0"0"-177"-16,0 0-59 15,0 0 84-15,0 0 67 16,0 0-111-16,0 0-59 16,-62 105-27-16,32-34-173 15,7-11-94-15,1-10-922 0</inkml:trace>
  <inkml:trace contextRef="#ctx0" brushRef="#br0" timeOffset="873">717 477 1579 0,'0'0'261'0,"0"0"-194"16,0 0 131-16,0 0 83 0,12 139-78 15,-7-53-118-15,-5 13-21 16,0 12-7-16,0 5-12 16,0-6 10-16,0-4-54 15,3-19 17-15,-1-14-7 16,1-14-11-16,1-20-1 16,-4-12 1-16,2-12 0 15,-2-9 12-15,0-6-10 16,0 0-4-16,0-28-20 15,0-16-42-15,0-17 34 16,0-15 3-16,0-14-15 16,-2-13 42-16,-5-10-27 15,-1 2-6-15,6 4 27 0,2 10-7 16,0 20 11 0,5 21 2-16,20 15 0 0,8 23 50 15,6 14-49-15,9 4 22 16,2 7 51-16,-2 17-48 15,-4 8 20-15,-7 0-30 16,-13 2 5-16,-10 1 18 16,-14 3-39-16,0 1 0 15,-24-3-3-15,-12 1 3 16,-10 1-30-16,5-14-38 16,5-4-31-16,5-13-26 15,11-2-263-15,10-5-359 0</inkml:trace>
  <inkml:trace contextRef="#ctx0" brushRef="#br0" timeOffset="1270">1451 643 1891 0,'0'0'393'15,"0"0"-308"-15,0 0 64 16,0 0 135-16,0 0-157 16,0 0-71-16,0 0-56 0,-154-7 0 15,127 42-9 1,5 7 9-16,8 6 0 16,11 0 0-16,3-3-24 0,8-7-70 15,23-10-79-15,8-8-90 16,6-15 30-16,2-5 16 15,0-5-7-15,-3-25 0 16,-10-8 113-16,-5 1 111 16,-15 1 198-16,-9 9 18 15,-5 9 51-15,0 16 18 16,0 2-113-16,-3 4-80 16,-8 23-47-16,6 7-9 15,2-2-36-15,3 4-3 16,5 3-66-16,20-7-259 15,-2-11-460-15</inkml:trace>
  <inkml:trace contextRef="#ctx0" brushRef="#br0" timeOffset="2089">2118 588 2121 0,'0'0'361'16,"0"0"-260"-16,0 0 32 15,0 0 80-15,-176 23-74 16,129 13-98-16,4 8-32 0,11 4 66 16,12 2-51-16,11-2-3 15,9-6-21-15,6-4-26 16,25-10-23-16,10-11-84 15,4-14-51-15,6-3 34 16,-5-10-34-16,0-21 38 16,-5-8 89-16,-7-4 20 15,-10-5 37-15,0 1 75 16,-8 4 41-16,-5 5 52 16,-5 10-37-16,-3 11 17 15,-1 9 4-15,1 8-57 16,0 0-35-16,6 20-42 15,1 21 1-15,4 13 28 16,-2 15-47-16,5 6 0 0,0 9 22 16,2 9-13-16,3-1-2 15,3 1 50-15,-9-8-33 16,-4-10 18-16,-9-15-36 16,-3-9-6-16,-8-14 13 15,-21-9-12-15,-2-8 4 16,2-11-5-16,-2-5 0 15,-1-4 2-15,5 0-2 16,1-21-27-16,4-8-6 16,6-11-8-16,8-9 8 15,4-4-46-15,4 2-21 16,12-1 67-16,21 5-47 16,11 2-5-16,12 1-25 0,9-6 24 15,5 1 37-15,2-4-18 16,3-5 37-16,-2-4 24 15,-4-7-12-15,-6 3 17 16,-14-2 2-16,-18 4 7 16,-14 10 76-16,-17 8-2 15,0 14 46-15,-12 8 31 16,-20 16-60-16,-6 8-35 16,-6 3-29-16,3 33-20 15,-2 16 61-15,9 12-61 16,7 6-5-16,10 1 44 15,12-6-48-15,5-5 23 16,0-10-29-16,27-13 0 0,16-12-14 16,4-9-26-1,11-14-104-15,23-2-94 0,-13-10-381 16,-15-10-802-16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0:05.5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337 638 1147 0,'0'0'731'0,"0"0"-567"16,0 0-100-16,0 0 66 15,0 0 95-15,0 0-100 16,-72-128-38-16,41 122-40 0,-6 6-11 16,-1 0 22-16,-5 25-58 15,1 13 1-15,9 10 37 16,8 4-37-16,14-1 0 16,11-1-1-16,0-5-6 15,11-9-6-15,16-9-64 16,7-12-42-16,5-9 22 15,4-6-57-15,-5-11 52 16,-4-23 36-16,-3-7 57 16,-9-4 0-16,-5-1 16 15,-7 9 31-15,-7 10 90 16,-3 13-22-16,0 14 16 16,0 0-66-16,0 28-51 0,0 13 58 15,0 4-64 1,12 5 0-16,4-5 7 0,4-5-7 15,6-10-1-15,3-13-64 16,5-9-23-16,0-8 16 16,2-12-64-16,3-25 4 15,-3-19 15-15,-2-17 52 16,-3-10 45-16,-7-15 8 16,-2-5 12-16,-10-5 44 15,-3 8 18-15,-6 15 61 16,-3 21 25-16,0 27-16 15,0 26-17-15,0 11-17 16,2 46-17-16,3 28 59 16,1 18-102-16,0 11 8 15,-1 4-38-15,-2-4-7 0,3-7 7 16,-3-13-8-16,2-10-55 16,0-10-119-16,-2-12-99 15,3-14-358-15,-6-18-1126 0</inkml:trace>
  <inkml:trace contextRef="#ctx0" brushRef="#br0" timeOffset="160">608 459 1884 0,'0'0'369'15,"0"0"-251"-15,0 0 41 0,161 0-59 16,-86 10-100-16,39 0-97 15,-18 1-484-15,-16-7-1138 0</inkml:trace>
  <inkml:trace contextRef="#ctx0" brushRef="#br0" timeOffset="992">1665 766 2154 0,'0'0'264'0,"0"0"-264"16,0 0 0-16,0 0 12 15,0 0 107-15,0 0-107 16,203-92 13-16,-124 45-50 16,1-11 25-16,-2-1-10 15,-11-9-1-15,-14-6-25 16,-14 2 14-16,-19-3 7 15,-14 7 15-15,-6 7 21 16,-2 16-12-16,-22 13 33 0,-3 17 48 16,-4 15 1-1,-3 4-18-15,-2 39-44 0,-3 20-4 16,6 21 59-16,2 5-54 16,11 9 25-16,10-2-21 15,7-6-7-15,3-7-6 16,8-7-20-16,26-12-2 15,10-10-28-15,11-19-81 16,10-21-44-16,5-14 17 16,2-7-39-16,-2-28 28 15,-9-13-15-15,-13-7 100 16,-12-5 63-16,-16 2 7 16,-15 5 56-16,-5 10 45 15,-3 13-10-15,-24 17 59 16,-7 13-66-16,-2 13-21 0,2 30 33 15,3 12-36 1,9 6 32-16,8 3-50 0,14-3-16 16,0-5 13-16,5-9-46 15,26-9-36-15,12-11-2 16,6-7-113-16,7-10-76 16,28-10-259-16,-11 0 92 15,-9-16-1313-15</inkml:trace>
  <inkml:trace contextRef="#ctx0" brushRef="#br0" timeOffset="1321">3049 539 1932 0,'0'0'511'16,"0"0"-402"-16,0 0 89 0,-162 30 87 15,106 5-156-15,8 8-35 16,15 2-44-16,16-3-18 15,17-1-8-15,0-5-24 16,37-9-35-16,7-7-15 16,9-12-91-16,0-8-29 15,0 0-51-15,-9-10 15 16,-1-15 52-16,-13-3 32 16,-7 0 122-16,-10 6 12 15,-6 7 70-15,-7 10 70 16,0 5 23-16,0 0-40 15,0 0-47-15,0 20-88 0,0 2 15 16,0 0-15-16,0 6-102 16,29 8-157-16,5-6-309 15,2-10-174-15</inkml:trace>
  <inkml:trace contextRef="#ctx0" brushRef="#br0" timeOffset="1638">3534 601 1803 0,'0'0'503'0,"0"0"-386"15,0 0 66-15,0 0 118 16,-162-16-158-16,135 16-95 0,4 5-11 16,15 13-37-16,8 4 0 15,0 4-1-15,19 6 1 16,17 0-19-16,8 1 2 15,7 2-3-15,2 0 20 16,0-2 1-16,-5 2 17 16,-9-5-17-16,-11 1 8 15,-17-4 32-15,-11-4-32 16,0-3-9-16,-22-5 1 16,-12-5-1-16,-7-8 0 15,4-2-91-15,1-2-163 16,13-21-263-16,10-4-435 0</inkml:trace>
  <inkml:trace contextRef="#ctx0" brushRef="#br0" timeOffset="1859">3877 132 2242 0,'0'0'378'0,"0"0"-282"15,0 0 26-15,0 0 104 16,0 174-19-16,-3-101-164 16,3 4-35-16,0 1 24 15,0-1-32-15,0-3-34 16,0-3-110-16,0 9-206 0,0-17-288 16,0-19-404-16</inkml:trace>
  <inkml:trace contextRef="#ctx0" brushRef="#br0" timeOffset="2008">3696 577 2531 0,'0'0'556'0,"0"0"-442"16,0 0-114-16,0 0 23 15,187-12-23-15,-109 12-167 16,-8 2-856-16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0:08.8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209 179 905 0,'0'0'851'0,"0"0"-710"0,0 0-36 15,0 0 70-15,0 0 81 16,0 0-97-16,-45-128-69 15,26 121-7-15,2-2-11 16,4 7 11-16,-1 0-11 16,2 2-60-16,2 0 9 15,1 0-21-15,1 4 1 16,-4 12 0-16,4 6-1 16,-3 4 0-16,2 2-7 15,1 1 5-15,3 1 1 0,2-2-4 16,3 3 5-16,0-4-6 15,0-2 6-15,0-5-23 16,16-2 16-16,7-8-76 16,2-8 43-16,6-2-17 15,2 0-8-15,-3-21 39 16,-1-5-27-16,-10-11 33 16,-5 0 19-16,-11 1 2 15,-3-5-1-15,0 5 6 16,-12 4 0-16,-7 7 65 15,-1 10-50-15,6 5 17 16,6 4 38-16,6 6-58 16,2 0-18-16,0 0-27 0,19 3 19 15,12 10-4 1,8-1-32-16,0 7 27 0,0-1 11 16,-3 5 5-16,-5 6-1 15,-6 3-10-15,-9 0 12 16,-7 4 9-16,-6 1-9 15,-3-1-1-15,0-4 0 16,0-7 1-16,-5-7 6 16,-2-11-5-16,2-7 6 15,5 0 43-15,0-7-50 16,0-24-10-16,5-11 2 16,17-7 8-16,7-2-1 15,2 1 16-15,3 7-12 0,-2 7 16 16,2 11-18-1,-3 11 35-15,-7 11 7 0,2 3 8 16,-4 3 50-16,-2 21-63 16,-6 9 23-16,-3 6-12 15,-5 6-48-15,-4-4 18 16,1 2-19-16,-1-4 9 16,7-5-2-16,-1-6-7 15,6-8 0-15,3-5-19 16,3-7 5-16,8-8-7 15,8 0-12-15,3-3 12 16,5-22 8-16,7-8-29 16,-1-4 5-16,1-7 35 15,-5-1-10-15,0 0 11 0,-10 1-1 16,-12 3 2-16,-12 8 79 16,-9 6-47-16,-3 6 34 15,-6 9 21-15,-16 5-38 16,-9 7 6-16,-5 0-43 15,0 7-11-15,2 18 33 16,1 10-28-16,8 8-6 16,8 10 18-16,8 5-3 15,9-4 2-15,0 1-6 16,7-7-10-16,22-9 18 16,10-12-19-16,12-9-44 15,8-9-68-15,27-9-108 16,-17 0-430-16,-9 0-1013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0:09.5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404 517 2316 0,'0'0'261'16,"0"0"-261"-16,0 0 15 0,0 0 42 15,-142-50 216-15,98 50-183 16,-2 0-75-16,2 18 25 15,2 14-7-15,5 6 6 16,10 4-33-16,10 3 0 16,12-1 4-16,5-4-10 15,0-6-4-15,17-4 2 16,13-9-65-16,6-13-17 16,7-8-50-16,1-4-7 15,4-28 38-15,-4-13-35 16,1-12 43-16,-6-12 33 15,-3-11 26-15,-9-8 23 16,-4-12 13-16,-3-2 2 0,-10 10 64 16,-1 17-7-16,-6 25 63 15,-3 25 2-15,0 25 26 16,0 5-30-16,0 39-51 16,0 23 31-16,0 13-22 15,0 7-41-15,0 1 2 16,0-5-10-16,0-13-28 15,11-9 31-15,6-15-32 16,3-15-32-16,-1-10-13 16,1-14-46-16,2-7-77 15,0-4 41-15,1-24 23 16,-4-13 52-16,3-2-26 0,-5 1 41 16,-3 7 28-16,-6 7 10 15,1 15-1-15,-6 13 27 16,-1 0-2-16,1 18 94 15,-1 12-87-15,5 5-31 16,1 0-2-16,-1 3-21 16,10 3-191-16,-5-11-362 15,0-10-1286-15</inkml:trace>
  <inkml:trace contextRef="#ctx0" brushRef="#br0" timeOffset="160">795 193 1850 0,'0'0'865'0,"0"0"-865"15,0 0-45-15,0 0-8 16,0 0 33-16,0 0-358 16,0 0-1484-16</inkml:trace>
  <inkml:trace contextRef="#ctx0" brushRef="#br0" timeOffset="825">1244 437 1872 0,'0'0'554'0,"0"0"-430"0,0 0 72 16,0 0 61-16,0 0-80 15,0 0-104-15,-162-53-58 16,118 81 49-16,1 13-62 16,12 0 8-16,12 7 11 15,16-3-19-15,3-1-4 16,9-10-23-16,25-5-57 16,7-13-17-16,7-11-151 15,-1-5-38-15,-2 0-5 16,-6-19 56-16,-8-12 139 15,-6 1 77-15,-11-2 21 16,-4 7 119-16,-3 7 43 0,-7 7 75 16,0 11 16-1,0 0-66-15,0 18-102 0,2 20-7 16,1 15-14-16,5 15 22 16,6 10-53-16,3 7 18 15,5 5-4-15,-2 3-9 16,-4 0-4-16,-7 0-20 15,-9-7 4-15,0-14 30 16,-17-14-48-16,-16-15-1 16,-1-16-7-16,-2-15 8 15,2-12-1-15,7 0-22 16,5-17 4-16,8-21-4 16,7-12-52-16,7-18-2 15,9-17-43-15,25-16-57 16,7-9-41-16,12-3-44 0,0 8-17 15,3 12 132-15,-8 16 65 16,-7 26 82-16,-10 15 102 16,-11 16 192-16,-9 15-36 15,-5 5-43-15,-4 0-30 16,-2 16-32-16,0 8-99 16,3 7-3-16,-3-3-48 15,6-2-3-15,-1 2-1 16,6 3-165-16,-2-7-360 15,-1-8-125-15</inkml:trace>
  <inkml:trace contextRef="#ctx0" brushRef="#br0" timeOffset="972">1642 261 2408 0,'0'0'229'16,"0"0"-218"-16,0 0-11 15,0 0 0-15,0 0-122 16,0 0-736-16</inkml:trace>
  <inkml:trace contextRef="#ctx0" brushRef="#br0" timeOffset="1193">2014 22 2268 0,'0'0'377'0,"0"0"-218"16,0 0 95-16,0 0-50 15,14 198-75-15,-11-115-80 16,-1 0 13-16,7 0-61 16,-1-3 0-16,-3-7-1 15,-1 1-114-15,-4 8-73 16,0-16-436-16,0-16-293 0</inkml:trace>
  <inkml:trace contextRef="#ctx0" brushRef="#br0" timeOffset="1345">1934 461 2313 0,'0'0'480'0,"0"0"-480"16,0 0 1-16,0 0-6 15,234-8 5-15,-149 8-281 16,-6 3-482-16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0:11.4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120 418 1996 0,'0'0'320'15,"0"0"-303"-15,0 0 25 16,153 0 158-16,-93 0-43 15,-2 0-81-15,0 0-55 16,-8 0 27-16,-8 0 49 16,-14 0-33-16,-11 0-24 15,-12-4 5-15,-5-7 21 16,0-1-7-16,-27-3-50 0,-9-1-3 16,-15 2-3-1,-4 1-3-15,-5 3-8 0,2 8-2 16,5 2-1-16,5 0 10 15,7 0-8-15,7 18 9 16,9 3-21-16,6 10 21 16,10 3 0-16,9 11 4 15,0-1-2-15,0 4 22 16,23-1-11-16,4 1-4 16,7-2 38-16,0-4-38 15,-3 1-3-15,-1-6 50 16,-5-4-21-16,-5-4 14 0,-6 0-7 15,-9-4-13-15,-2-5 34 16,-3-3-63-16,-5-1 0 16,-26-5 29-16,-11 0-29 15,-6-6-11-15,-2-2-44 16,6-3-28-16,-1 0-19 16,11 0-218-16,12 0-541 0</inkml:trace>
  <inkml:trace contextRef="#ctx0" brushRef="#br0" timeOffset="273">960 0 2388 0,'0'0'368'0,"0"0"-360"15,0 0-7-15,0 0 228 16,0 0-88-16,0 0-141 16,0 0-23-16,3 119-56 15,-3-57-174-15,-3-15-346 16,3-9-735-16</inkml:trace>
  <inkml:trace contextRef="#ctx0" brushRef="#br0" timeOffset="407">1132 64 2720 0,'0'0'291'0,"0"0"-221"15,0 0 52-15,0 0-122 16,17 152-44-16,-17-95-773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0:26.8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 2201 0,'0'0'637'0,"0"0"-526"15,0 0-74-15,0 0 51 16,0 0 52-16,0 0-12 16,0 0-122-16,123-5-4 15,-73 2 29-15,6 3-30 16,3 0-1-16,-1 0-15 15,-4 0-41-15,-10 14-16 16,-19 18-273-16,-8-5-383 16,-17 0-328-16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36:20.9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0 773 2162 0,'0'0'384'0,"0"0"-294"15,0 0-72-15,165 2 94 16,-93-4 2-16,3-5-70 15,2-1-44-15,-5 5-98 16,8 0-43-16,-15 3-198 16,-24 0-512-16</inkml:trace>
  <inkml:trace contextRef="#ctx0" brushRef="#br0" timeOffset="210">263 504 1987 0,'0'0'518'0,"0"0"-344"16,0 0-34-16,0 0 1 15,0 0 55-15,0 0-90 16,-12 196-70-16,12-121-7 16,0 3-29-16,0 0-1 15,0-10-62-15,0 2-141 16,3-20-300-16,6-18-327 0</inkml:trace>
  <inkml:trace contextRef="#ctx0" brushRef="#br0" timeOffset="740">1159 416 2335 0,'0'0'508'0,"0"0"-451"15,0 0 6-15,-21 179 134 16,11-99-38-16,-2 8-110 16,2 0-37-16,3-3 29 0,2-2-29 15,2-11-2-15,3-15-10 16,-2-13 0-16,2-16-1 15,-3-16-10-15,-3-12-14 16,0 0 23-16,1-18-71 16,1-21-9-16,2-17-4 15,2-14-2-15,0-8 40 16,0-9-13-16,0-1 19 16,0-13 41-16,0 6-9 15,0-4 10-15,9 17 1 16,13 11 27-16,6 21 40 15,11 20-47-15,12 15-2 16,4 15 41-16,9 0-11 16,3 22 2-16,0 11-25 15,-6 7 5-15,-13 3 38 0,-21 3-56 16,-24-1 4-16,-3 0 28 16,-42 1-24-16,-18 0-2 15,-15-8-19-15,-7-7-5 16,7-14-3-16,8-12-43 15,19-5-68-15,28-30-179 16,18-10-466-16,2 0-1309 0</inkml:trace>
  <inkml:trace contextRef="#ctx0" brushRef="#br0" timeOffset="1023">2112 150 2138 0,'0'0'391'16,"0"0"-274"-16,0 0 41 16,-161 198 113-16,115-112-96 15,8 12-91-15,10 7-9 16,12 8-41-16,4 5 4 15,12 0-7-15,0-6-19 16,14-11-12-16,20-12-22 16,10-22-59-16,40-11-75 15,-9-27-329-15,-8-15-411 0</inkml:trace>
  <inkml:trace contextRef="#ctx0" brushRef="#br0" timeOffset="1715">2530 517 2307 0,'0'0'381'0,"0"0"-273"15,-7 133 42-15,0-60 65 16,5 7-66-16,-1-2-91 15,3-3-43-15,0-10 10 0,0-10-24 16,0-15-1-16,0-12 8 16,0-13-8-16,0-15-15 15,0 0-2-15,-3-27-51 16,-6-20 18-16,4-17-16 16,0-9 0-16,0-13 33 15,-2-3-3-15,5-9 27 16,2 0 2-16,0 5 7 15,0 13 3-15,24 17 3 16,7 20-5-16,15 26 17 16,3 17-10-16,8 1 26 15,1 36 14-15,-2 10-13 16,-12 6 16-16,-11 5-35 0,-16-6 11 16,-17-2 31-1,0-4-32-15,-19-6 7 0,-20-10-21 16,-2-7-5-16,-7-11 19 15,6-6-26-15,0-6 0 16,12 0 14-16,4-6-14 16,12-6 0-16,14-1-15 15,0 1-20-15,20 5 4 16,22 7-17-16,8 0 6 16,6 2 27-16,2 25-12 15,-2 13 14-15,-3 8 1 16,0 8 12-16,-5 3 38 15,-15-4-37-15,-16 4 33 0,-17-6 36 16,-6-6-31-16,-38-4 0 16,-16-11-15-16,-8-7 3 15,-9-7 34-15,-3-15-59 16,-1-3 13-16,6-5 1 16,5-22-16-16,14-2 0 15,17-6-26-15,20 0-43 16,19-13-55-16,27 6-404 15,13 3-682-15</inkml:trace>
  <inkml:trace contextRef="#ctx0" brushRef="#br0" timeOffset="2084">3465 282 1859 0,'0'0'563'0,"0"0"-399"15,0 0 24-15,0 0 134 16,0 0-121-16,0 0-84 15,0 0-30-15,-42 197 6 16,28-97 27-16,0 14-44 0,6 0-10 16,0 3 5-16,5-5-43 15,0-5 7-15,3-20-25 16,0-14-10-16,0-16 0 16,0-22-17-16,0-14-64 15,0-14-55-15,3-12-128 16,6-26-434-16,1-3-1309 0</inkml:trace>
  <inkml:trace contextRef="#ctx0" brushRef="#br0" timeOffset="2542">3931 1227 2169 0,'0'0'386'16,"0"0"-263"-16,0 0-70 16,0 0 177-16,0 0-56 15,0 0-138-15,0 0-16 16,28-158-20-16,-3 103 0 15,1-11 4-15,1-9-4 0,-4-13 0 16,-3-4 0-16,-1-1 2 16,-2 4 7-16,0 15 34 15,-1 19 25-15,4 16 30 16,-1 24-47-16,3 15-7 16,3 8 22-16,6 39-6 15,0 22 12-15,-1 18-20 16,-4 11-5-16,-2 9 13 15,-4 0-47-15,-1-7 1 16,2-10 8-16,-2-12-21 16,-6-12-1-16,1-14-11 15,-5-20-46-15,-3-8-30 16,-6-24-159-16,0 0-269 16,0 0-393-16</inkml:trace>
  <inkml:trace contextRef="#ctx0" brushRef="#br0" timeOffset="2738">3935 889 1927 0,'0'0'932'0,"0"0"-766"16,0 0-97-16,0 0 102 15,0 0-22-15,152 12-81 16,-84-12-23-16,4 0-45 0,1 0-42 15,16-17-116 1,-22-1-425-16,-14 0-596 0</inkml:trace>
  <inkml:trace contextRef="#ctx0" brushRef="#br0" timeOffset="2956">4615 41 1506 0,'0'0'1022'0,"0"0"-838"15,0 0-70-15,0 0 114 16,0 0-42-16,0 0-81 16,0 0-53-16,109 170-40 0,-109-126-12 15,-4 20-49-15,-13-17-203 16,-2-7-668-16</inkml:trace>
  <inkml:trace contextRef="#ctx0" brushRef="#br0" timeOffset="3359">5111 223 2490 0,'0'0'524'0,"0"0"-453"16,0 0 61-16,0 0 43 15,0 0-46-15,0 0-96 16,0 0 0-16,73 125 41 16,-35-57-40-16,5 10 16 15,-4 10-20-15,-3 8-6 16,-5 6 27-16,-4 7-35 16,-7-2-10-16,-9 0 24 15,-11-7-29-15,0-13 4 16,-28-12-5-16,-16-12-39 0,-9-18-8 15,-8-7-95-15,13-23-101 16,9-7-548-16</inkml:trace>
  <inkml:trace contextRef="#ctx0" brushRef="#br0" timeOffset="4284">5794 426 1595 0,'0'0'386'0,"0"0"-203"16,0 0-56-16,0 0 97 15,0 0 46-15,-13 174-107 16,13-85-73-16,-6 11-4 15,3-3-20-15,-2-5 8 16,3-6-47-16,2-13-17 16,0-16 7-16,0-14-16 15,0-14-2-15,0-22 0 16,0-7-16-16,0 0 16 16,0-28-40-16,0-20-26 15,0-14 37-15,0-16-29 16,0-10 25-16,0-13 0 15,0-4 11-15,0-3 17 0,0 1 3 16,0 5 3-16,5 17 6 16,17 20 11-16,11 20 15 15,9 19-17-15,8 19 0 16,10 7 45-16,3 7-36 16,5 26-1-16,-5 10 14 15,-10 4-23-15,-10 5 11 16,-21 1-13-16,-22-2 2 15,0 2 26-15,-42 1-28 16,-20-8-12-16,-10-3 0 16,-6-9-8-16,8-18-30 15,15-11-60-15,26-16-117 0,19-21-242 16,10-5-412-16</inkml:trace>
  <inkml:trace contextRef="#ctx0" brushRef="#br0" timeOffset="4548">6707 148 2082 0,'0'0'467'0,"0"0"-393"16,0 0 183-16,-162 179 54 15,104-92-147-15,2 10-45 16,8 4-29-16,19-3-33 0,12-2-15 16,17-6-36-16,0-9-6 15,29-11-7-15,22-15-74 16,50-14-75-16,-14-19-339 16,-7-15-414-16</inkml:trace>
  <inkml:trace contextRef="#ctx0" brushRef="#br0" timeOffset="4952">6816 1203 2264 0,'0'0'498'16,"0"0"-458"-16,0 0-21 0,0 0 222 15,0 0-97-15,0 0-108 16,0 0-11-16,98-170-25 16,-67 106 1-16,-1-9 2 15,1-7-2-15,0-11-1 16,-4-7 0-16,2-2 0 16,-2-1 13-16,-1 11-13 15,-2 18 27-15,-2 26 30 16,1 29-32-16,-3 17 5 15,-1 32 20-15,-2 31 5 16,-3 24 22-16,-3 14-25 16,-6 7 1-16,4 2 7 0,3-6-39 15,1-9 0-15,6-12-21 16,4-13 0-16,-1-15-2 16,-5-14-55-16,0-14-64 15,-7-19-55-15,-1-8-325 16,-6 0-292-16</inkml:trace>
  <inkml:trace contextRef="#ctx0" brushRef="#br0" timeOffset="5148">6825 873 2268 0,'0'0'603'0,"0"0"-507"15,0 0-10-15,0 0 58 16,198-27-54-16,-128 9-54 16,5-3-36-16,22-1-67 15,-16 3-264-15,-16 1-524 0</inkml:trace>
  <inkml:trace contextRef="#ctx0" brushRef="#br0" timeOffset="5395">7720 0 2099 0,'0'0'505'0,"0"0"-453"16,0 0 127-16,0 0 72 15,0 0-129-15,0 0-64 16,0 0-25-16,87 150-33 16,-104-104-16-16,-26 16-176 15,11-12-407-15,1-10-459 0</inkml:trace>
  <inkml:trace contextRef="#ctx0" brushRef="#br0" timeOffset="5695">8133 87 2293 0,'0'0'345'15,"0"0"-196"-15,0 0 138 16,80 151-38-16,-49-75-67 16,0 9-48-16,0 9-40 15,-3 0-7-15,-6 7-48 0,-8 1-10 16,-14 6-29-16,0 3 0 16,-27-4-44-16,-41 30-136 15,4-30-283-15,5-21-1127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0:27.0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2304 0,'0'0'574'16,"0"0"-507"-16,0 0 26 15,0 0 82-15,0 0 2 16,0 0-68-16,177 20-82 16,-103-20-13-16,1 0-14 15,25 0-81-15,-21 0-156 0,-16 9-646 16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0:25.9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150 159 1585 0,'0'0'317'0,"0"0"-172"16,0 0-63-16,0 0 23 15,0 0 55-15,0 0-7 16,0 37-55-16,0 11-34 16,0 9 46-16,0 6-37 15,0 5-13-15,0-2 20 16,2-7-63-16,1 0 22 16,3-10-38-16,-6-6-1 15,3-5 32-15,-3-8-32 0,0-2-30 16,0-1-37-16,0 3-243 15,0-4-326-15,-5-8-430 0</inkml:trace>
  <inkml:trace contextRef="#ctx0" brushRef="#br0" timeOffset="607">0 186 1781 0,'0'0'378'16,"0"0"-280"-16,0 0 44 0,0 0 39 15,0 0-36 1,111-133-41-16,-58 111-71 0,5 6 27 16,7 6 18-16,-2 10-69 15,2 0 28-15,-9 0-34 16,-8 23 3-16,-10 7 10 15,-16 7-14-15,-10 7-2 16,-12 1 0-16,0 5-15 16,-26-2 6-16,-10-2-6 15,-3-5 15-15,-2-5-13 16,2-11 13-16,8-9 0 16,9-5 6-16,5-3 1 15,8-8-2-15,9 0-5 16,0 0 0-16,0 0-14 0,0 0 4 15,19 0-34-15,12 0 38 16,6 0 2-16,4 8-5 16,7 10 7-16,2 6 2 15,-2 9-24-15,-1 4 11 16,-8 6-21-16,-8 4 32 16,-12 5-20-16,-16-3-2 15,-3 1 9-15,-5-5 15 16,-29-2 21-16,-8-8-14 15,-8-7 23-15,-6-8 55 16,-2-10-17-16,-1-7-4 16,0-3-15-16,6-3 1 15,3-15 35-15,8-7-59 16,9 3 5-16,8 0-17 0,8 2-13 16,8 4-2-16,9 6-11 15,0 2-73-15,26 8-88 16,10 0-292-16,6 0-168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0:33.2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0 400 2155 0,'0'0'293'16,"0"0"-287"-16,0 0 47 0,0 0 193 15,154-98-101-15,-96 92-87 16,3 6-35-16,4 0 16 15,-9 27 20-15,-15 12-26 16,-12 11 20-16,-22 11 19 16,-7 9-48-16,-27 5 30 15,-23 3-26-15,-15-3-21 16,2-5 46-16,0-7-43 16,12-12 17-16,17-11-7 15,17-10-8-15,15-7-21 16,2-9 9-16,22-6 0 15,22-3-2-15,15-5 2 16,7 0-58-16,10 0-51 16,27 0-233-16,-17-9-457 15,-10-7-1235-15</inkml:trace>
  <inkml:trace contextRef="#ctx0" brushRef="#br0" timeOffset="525">1175 364 2365 0,'0'0'269'0,"0"0"-260"16,0 0-7-16,0 0 84 15,160-20 81-15,-109 20-99 0,9 0-59 16,-2 0 60-1,-5 0-69-15,-9 0 41 0,-6 0-6 16,-16 0-23-16,-8 0 13 16,-14 0-24-16,0 0 49 15,-9-7-1-15,-27-7-49 16,-8 3 0-16,-9 1-8 16,-10 4 8-16,-4 4 0 15,1 2 9-15,-1 0-9 16,6 11 3-16,8 7 8 15,13 9-11-15,13-2 0 16,15 2 0-16,12 5 8 16,0 4-8-16,26-1 0 0,13 3 9 15,7-1 6-15,5-1-2 16,2-4 21-16,-5 1-19 16,-2-2 68-16,-6 0-68 15,-10-3 4-15,-7 3 59 16,-15-1-57-16,-8 0 3 15,0 1-12-15,-27-2-12 16,-13 1 0-16,-7-2-6 16,-1-8-72-16,1-2 6 15,5-6-129-15,6-12-163 16,11 0-415-16,11 0-1226 0</inkml:trace>
  <inkml:trace contextRef="#ctx0" brushRef="#br0" timeOffset="1073">1912 299 1870 0,'0'0'374'16,"0"0"-253"-16,0 0-25 15,178-7 132-15,-114 7-38 16,6 0-123-16,9 0-21 16,-2 0 23-16,3 0 34 15,-12 0-34-15,-20-3-63 0,-21 3-6 16,-23-2 33 0,-4 2-22-16,-21 0-10 0,-23 0-1 15,-9 0 0-15,-5 0-3 16,-7 0 3-16,2 0-3 15,-2 0-22-15,9 0 40 16,6 5-24-16,11-1 9 16,10 5 0-16,10 1-17 15,9 4 17-15,3 1 0 16,7 9 11-16,0-2-5 16,3 5-2-16,18 3-4 15,6 3 0-15,4 0 41 16,2 2-31-16,6 0-10 0,-3 2 49 15,-2 0-32 1,0-1 29-16,-1 0-13 0,-5-1-21 16,-6 0 89-16,-11-2-92 15,-11-1 7-15,-9-3-7 16,-30-2-9-16,-14-3-7 16,-8-3-49-16,-6-6-31 15,4-6-46-15,-7-6-199 16,17-3-282-16,14 0-233 0</inkml:trace>
  <inkml:trace contextRef="#ctx0" brushRef="#br0" timeOffset="1347">2844 0 1664 0,'0'0'1137'16,"0"0"-1023"-16,0 0-75 16,0 0-23-16,0 0 156 15,0 0-167-15,0 0-5 16,24 46-86-16,-21-13-74 15,-1 7-169-15,2-5-358 16,-1-10-1111-16</inkml:trace>
  <inkml:trace contextRef="#ctx0" brushRef="#br0" timeOffset="1480">3083 3 1950 0,'0'0'635'0,"0"0"-558"16,0 0 123-16,0 0 15 15,0 0-157-15,0 0-58 16,9 176-264-16,-35-112-452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0:32.3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36 181 2179 0,'0'0'501'0,"0"0"-459"0,0 0 98 16,0 0 101-16,0 0-118 15,-33 164-59-15,33-124-41 16,0-3-23-16,5-6 0 15,9-3-63-15,3-12-122 16,0-10-169-16,-4-6-405 16,-2 0-1100-16</inkml:trace>
  <inkml:trace contextRef="#ctx0" brushRef="#br0" timeOffset="134">92 0 935 0,'0'0'1464'0,"0"0"-1268"0,0 0-125 16,0 0-71 0,0 0-52-16,0 0-332 0,0 0-1379 0</inkml:trace>
  <inkml:trace contextRef="#ctx0" brushRef="#br0" timeOffset="456">602 164 1805 0,'0'0'594'0,"0"0"-436"15,0 0 70-15,0 0-30 16,-143-30-101-16,107 30-31 16,6 8-66-16,7 16-9 15,15 7-9-15,8 3-26 0,0 4 6 16,31 1-27-16,11-7 31 15,11 0 16-15,5-2-39 16,4-3 50-16,-6-3 7 16,-10-2 7-16,-14-5 43 15,-18-1-27-15,-14-1 8 16,-3-2 43-16,-33-4-64 16,-15-2 15-16,-7-1-25 15,-4-6-25-15,-10 2-57 16,19-2-248-16,16 0-394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0:30.26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62 90 992 0,'0'0'642'0,"0"0"-474"0,0 0-83 15,0 0 111-15,0 0 96 16,0 0-82-16,0 0-61 15,5-90-90-15,-5 90 21 16,0 0-36-16,0 0-20 16,-9 15-10-16,-4 6-14 15,-2 11-39-15,1-2-39 16,6 2-92-16,2 1-71 16,6-1-38-16,0-6 12 15,6-11-283-15,7-8-768 0</inkml:trace>
  <inkml:trace contextRef="#ctx0" brushRef="#br0" timeOffset="156">62 90 1247 0,'133'-33'339'16,"-133"33"-148"-16,0 0-87 16,0 0 25-16,0 18 84 15,0 17-124-15,-12 15-76 16,-1 8-13-16,-4 26-112 15,3-13-157-15,3-12-714 0</inkml:trace>
  <inkml:trace contextRef="#ctx0" brushRef="#br0" timeOffset="688">617 456 1824 0,'0'0'334'16,"0"0"-248"-16,0 150-4 16,0-63 99-16,0 13-53 15,0 13-68-15,0 3-54 16,0-4-5-16,0-8 11 15,0-22 0-15,0-16-12 16,0-22 0-16,0-15 3 16,0-17-4-16,0-12 1 15,0 0 0-15,2-27 0 0,-2-21-12 16,0-15 6-16,0-18-5 16,0-11 1-16,0-11-2 15,0-10 8-15,0 0 4 16,0 0-12-16,0 8 12 15,11 17 0-15,12 17 6 16,9 23 0-16,16 19 2 16,5 13-7-16,8 16 11 15,1 0 36-15,-1 12-48 16,-8 17 0-16,-5 5 33 16,-17 5-23-16,-18 6 8 15,-13 2-12-15,-5 3 3 0,-37 1 15 16,-8-3-24-16,-8-11-25 15,2-10 8-15,6-14-38 16,7-7-4-16,16-6-107 16,10-16-179-16,12-6-396 0</inkml:trace>
  <inkml:trace contextRef="#ctx0" brushRef="#br0" timeOffset="1073">1503 506 1731 0,'0'0'264'0,"0"0"-181"0,0 0 70 16,0 0 78-16,-154-34 0 15,122 34-62-15,3 0-131 16,7 23-5-16,8 2-25 15,12 5-1-15,2 2-14 16,5-5-17-16,26-1-88 16,8-11 15-16,2-4-100 15,7-11-34-15,-3 0 10 16,-3-11 58-16,-9-11 87 16,-6-4 12-16,-7 3 64 15,-8 5 99-15,-10 11 71 16,-2 7 35-16,0 0-93 15,-2 23-24-15,-4 9 38 0,4 2-83 16,2 1-29-16,0-5-14 16,32-6-116-16,-1-5-195 15,0-9-347-15</inkml:trace>
  <inkml:trace contextRef="#ctx0" brushRef="#br0" timeOffset="1829">2112 427 1716 0,'0'0'401'16,"0"0"-235"-16,0 0 60 16,0 0-2-16,0 0-35 15,-171 35-57-15,138-6-110 16,5 9 8-16,14 5 2 15,11 0-22-15,3-3-20 16,17-7-14-16,17-5-58 16,10-12-41-16,1-10-107 15,3-6-52-15,-7-6 33 16,-5-21 70-16,-5-6 109 16,-11-6 70-16,-6-1 14 15,-6 1 162-15,-8 7 35 16,0 7 18-16,0 7-15 0,0 14-23 15,-5 4-46-15,-2 7-95 16,5 33-23-16,2 17 48 16,0 14-66-16,0 6-8 15,14 12 24-15,5 3-24 16,3 7 32 0,4 1-6-16,-4-4-12 0,-8-8 45 15,-11-15-59-15,-3-14 4 16,-5-11 5-16,-26-15-9 15,0-10-2-15,-6-13 0 16,6-8 1-16,2-2 0 16,5-12-5-16,9-22-23 15,3-10-33-15,12-14-14 0,0-11-11 16,17-3-36 0,19 2-34-16,12 7 37 15,8 8-4-15,5 6 28 0,6 3 16 16,0 1 21-16,-3-3 52 15,-6 0-7-15,-5-3 13 16,-13 3 58-16,-15 6 21 16,-14 2 31-16,-11 4-18 15,0 6 5-15,-14 4 33 16,-15 7-88-16,-4 7 12 16,-1 12 24-16,-2 0-32 15,4 25 7-15,3 15-25 0,10 11-1 16,14 1 45-1,5 3-72-15,0-5 0 0,29-6-12 16,14-9 12-16,13-11-56 16,14-5-150-16,55-17-406 15,-16-2-54-15,-6 0-1065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0:39.4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 0 1440 0,'0'0'265'16,"0"0"-104"-16,0 0 10 16,0 0 47-16,0 0-43 15,0 0-79-15,0 0 52 16,-11 213 10-16,11-67-48 15,0-8-8-15,2-13-33 16,5-20-20-16,-5-24 26 16,1 4-64-16,-1 1-7 15,-2-18 11-15,0-16-1 0,0-15-11 16,0-8-3 0,0-12 0-16,0-6 3 0,0-7-3 15,0-4-87-15,0 0-37 16,3 0-336-16,0-15-329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0:36.9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123 148 1527 0,'0'0'285'15,"0"0"-186"-15,0 0-23 16,0 0 166-16,0 0-34 16,0 0-75-16,0 0-45 15,0 75 18-15,0-7 18 16,0 16-25-16,0 8-45 16,2 5 46-16,-2 1-76 0,3-4-3 15,-3-14 19-15,0-9-38 16,0-14 5-16,0-12-7 15,0-12-7-15,2-8 7 16,1-7-141-16,6-18-197 16,-4 0-288-16,0 0-386 0</inkml:trace>
  <inkml:trace contextRef="#ctx0" brushRef="#br0" timeOffset="389">0 238 1676 0,'0'0'345'0,"0"0"-226"16,0 0 18-16,0 0 57 16,0 0-15-16,0 0-94 15,0 0-6-15,147-147 24 16,-99 124-39-16,5 5-2 15,0 6-25-15,3 6-31 16,-3 6 6-16,0 0-12 16,-4 14 0-16,-1 24-9 15,-12 3 27-15,-5 9-18 16,-11 6 0-16,-15 4-12 0,-5 0 12 16,-8 3-21-1,-28-5 21-15,-12-5-12 0,-2-8 13 16,-4-12-1-16,5-9 36 15,1-13-35-15,10-9 27 16,7-2-28-16,11 0-8 16,11-13-27-16,9-11-243 15,17 0-385-15,11 8-838 0</inkml:trace>
  <inkml:trace contextRef="#ctx0" brushRef="#br0" timeOffset="712">1157 0 1809 0,'0'0'369'0,"0"0"-261"15,0 0 42-15,0 0 62 16,0 0 8-16,-165 183-96 16,136-109-87-16,3 10 30 15,6 9-14-15,3 10-10 16,10 0 19-16,3-2-61 16,4-9 19-16,0-9-20 15,26-10-22-15,7-15-59 0,9-9-75 16,30-8-226-1,-10-13-306-15,-6-16-1165 0</inkml:trace>
  <inkml:trace contextRef="#ctx0" brushRef="#br0" timeOffset="1059">1639 173 1575 0,'0'0'662'0,"0"0"-497"15,0 0-137-15,0 0 137 16,0 0 97-16,0 178-133 15,0-92-61-15,0 2-29 16,0 3 6-16,0-7-15 16,0-6-29-16,0-10 17 15,0-13-18-15,7-15-27 16,-2-11-51-16,0-15-159 16,2-9-85-16,-2-5-165 0,0-19-71 15,-2-12-880-15</inkml:trace>
  <inkml:trace contextRef="#ctx0" brushRef="#br0" timeOffset="1589">1562 178 1401 0,'0'0'256'16,"0"0"-124"-16,0 0-7 16,0 0 109-16,0 0-41 15,92-132-44-15,-44 127-30 16,10 5-60-16,4 0 16 15,1 5-38-15,-1 19-9 16,-6 3 26-16,-9 9-54 0,-11 1 0 16,-8 5 53-1,-17 3-22-15,-11-4-8 0,0 2-8 16,-27-2-6-16,-12-7 25 16,0-4-34-16,-6-4 0 15,6-9 11-15,5-5-11 16,10-6 0-16,7-4-9 15,10-2 8-15,7 0 0 16,0 0-124-16,24 0 97 16,8 0 12-16,11 0-1 15,1 0-4-15,6 0-9 16,-2 8 30-16,-1 12-1 16,3 7 7-16,-5 7-6 15,-3 0 16-15,-9 7-4 16,-8-1 8-16,-16-1-14 0,-9 2 37 15,0-1-3 1,-26-5-1-16,-15-2 26 0,-10-5-18 16,-4-11-11-16,-6-7 81 15,-4-7-67-15,4-3-10 16,-1 0 23-16,9-18-32 16,6-1 26-16,11-3-45 15,10 3-12-15,12 6 0 16,9 11-20-16,5 2-143 15,9 5-310-15,10 8-407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0:41.8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1288 1483 0,'0'0'372'0,"0"0"-267"15,0 0-52-15,0 0 41 16,0 0 114-16,0 0-30 0,0-25-148 16,0 15-24-1,14-7 34-15,-1-4-24 0,8-6 8 16,4-11-15-16,-1-10-2 15,7-15 19-15,6-13-26 16,-1-16 0-16,5-11 13 16,-1-8-7-16,-1-1-12 15,3 4 6-15,-6 10 0 16,0 11 60-16,-5 23 12 16,-6 14 3-16,-9 20 41 15,-4 12-37-15,-9 13-7 16,2 5-16-16,1 0-35 0,2 23 39 15,9 12-54 1,0 12 16-16,7 13 1 16,2 9-12-16,1 9 3 0,2 4-14 15,-5 7 0-15,2-1-5 16,-4-6 16-16,-2-4-17 16,-6-8 7-16,0-8-1 15,-6-9 15-15,-3-10-15 16,-5-8-12-16,0-9-22 15,0-6-89-15,0-5-82 16,0-3-176-16,-13-4-256 16,-4-6-599-16</inkml:trace>
  <inkml:trace contextRef="#ctx0" brushRef="#br0" timeOffset="258">215 781 1721 0,'0'0'320'0,"0"0"-164"16,0 0-40-16,0 0 62 16,0 0-4-16,0 0-36 15,0 0-81-15,58-13 37 16,-10 13-2-16,10 0-45 15,7 0-15-15,1 0-32 16,1 0 0-16,11 0-49 0,-16 0-296 16,-14 7-427-16</inkml:trace>
  <inkml:trace contextRef="#ctx0" brushRef="#br0" timeOffset="735">959 0 1687 0,'0'0'484'16,"0"0"-341"-16,0 0-36 16,0 0 37-16,0 0 48 15,0 0-19-15,0 0-74 16,115 90 21-16,-64-37-80 15,2 10 10-15,0 10 14 0,0 9-46 16,-4 11 9-16,-1 7 12 16,-12 3-20-16,-7 6 13 15,-16-2-32-15,-13-1 0 16,0-8 14-16,-20-8-14 16,-13-12-8-16,-6-16-17 15,0-8 16-15,3-17 0 16,7-11-57-16,10-9 11 15,11-17-56-15,8 0-202 16,0-3-568-16</inkml:trace>
  <inkml:trace contextRef="#ctx0" brushRef="#br0" timeOffset="978">2037 686 2278 0,'0'0'388'15,"0"0"-276"-15,0 0-47 16,0 0 106-16,0 0-1 16,153-11-122-16,-97 11-39 15,8 0-4-15,6 0-5 16,0 0-56-16,10 3-108 15,-15 12-328-15,-21-3-234 0</inkml:trace>
  <inkml:trace contextRef="#ctx0" brushRef="#br0" timeOffset="1189">1973 1170 2314 0,'0'0'569'0,"0"0"-484"16,0 0-35-16,0 0 110 15,0 0-61-15,173 30-59 16,-107-30-40-16,4 0-6 16,17 0-190-16,-15 0-527 15,-19 0-1519-15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7:47.3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68 375 1445 0,'0'0'250'15,"0"0"-148"-15,0 0-52 16,0 0 73-16,0 0 81 16,0 0-47-16,-8-43-6 15,8 41-57-15,0-1-8 16,0 3 20-16,0 0-15 15,0 0 0-15,0 24-40 16,0 23 0-16,0 16 40 0,8 17-53 16,-1 7-7-1,0 6-7-15,1-5-12 0,-2-5 26 16,2-13-33-16,1-9-4 16,-4-9 0-16,0-9 5 15,1-10-7-15,-3-11 1 16,0-6-64-16,0-12-43 15,-1-4-187-15,-2-33-168 16,0-9-59-16,0-10-579 0</inkml:trace>
  <inkml:trace contextRef="#ctx0" brushRef="#br0" timeOffset="300">0 239 1428 0,'0'0'266'15,"0"0"-167"-15,0 0 35 16,0 0 84-16,0 0 2 16,174-59-79-16,-124 59-53 15,6 0 31-15,0 21-35 16,-3 10-26-16,-3 10 12 16,-8 0-46-16,-14 7 5 15,-11 3-10-15,-17-2 1 16,0 5 27-16,-26-5-41 15,-18-1-6-15,-9-8 23 16,-3-10-22-16,-1-9 6 16,11-11-7-16,7-10 0 0,10 0-12 15,18-23-128-15,11-25-175 16,17 5-302-16,11 3-887 0</inkml:trace>
  <inkml:trace contextRef="#ctx0" brushRef="#br0" timeOffset="600">1106 129 1756 0,'0'0'365'0,"0"0"-216"0,0 0 46 15,0 0 42-15,0 0 20 16,-154 2-162-16,117 47-51 16,4 23 14-16,0 15-13 15,8 16 9-15,5 8-25 16,12 0-14-16,8-4 17 16,0-10-32-16,3-13-8 15,22-16 6-15,8-18-139 16,32-25-159-16,-9-15-262 15,-6-10-372-15</inkml:trace>
  <inkml:trace contextRef="#ctx0" brushRef="#br0" timeOffset="1299">1354 276 2184 0,'0'0'272'0,"0"0"-188"16,0 164-10-16,0-87 160 15,0 4-81-15,0-3-83 16,0-8-6-16,5-7-64 16,4-10 0-16,-3-13 12 0,1-10-11 15,-3-12-2 1,-4-11-8-16,0-7-6 0,0 0 3 15,0-2-33-15,0-29-107 16,0-11 40-16,-4-17 51 16,-6-11 16-16,-4-7 8 15,-3-8 32-15,3-1-13 16,3 11 18-16,5 9 0 16,6 21 3-16,0 13 41 15,17 14 2-15,11 11-36 16,6 4 25-16,5 3 14 15,2 0-27-15,4 10-2 16,-3 10 1-16,-3 3-20 16,-6 2 30-16,-11 0-22 15,-10 0-8-15,-12 1 23 0,0-2-18 16,-14 1 5-16,-17-5-4 16,-2-2-7-16,2-4 37 15,3-7-36-15,8-5-1 16,10 0 37-16,10-2-37 15,0 0 0-15,5 0-34 16,22 0 23-16,9 0-7 16,10 11 18-16,4 8-3 15,3 6-7-15,-6 8 10 16,-2 4 0-16,-9 1-1 16,-14 0 1-16,-12 0 0 15,-10-3 1-15,-12-2-1 0,-24-3 43 16,-12-5-20-1,-10-7 12-15,-3-6-5 0,-4-6-6 16,7-6 47-16,10 0-62 16,12-13-9-16,11-10 0 15,16-2-19-15,9-23-122 16,26 5-364-16,4 3-522 0</inkml:trace>
  <inkml:trace contextRef="#ctx0" brushRef="#br0" timeOffset="1712">2366 923 1332 0,'0'0'1089'16,"0"0"-926"-16,0 0-146 15,0 0-7-15,-147-117 112 16,116 64-64-16,1-9-47 16,7-6-11-16,10-5 0 15,6 3 1-15,7-1-1 16,7 8 0-16,29 14-1 16,13 6-5-16,13 14 6 15,8 13-9-15,5 11 9 16,3 5 36-16,-6 22 11 15,-4 21 9-15,-10 10 25 0,-8 10-30 16,-14 2 9-16,-10 2-21 16,-15 2-21-16,-11-7 37 15,0-5-55-15,-3-9-13 16,-14-5 13-16,3-12-84 16,4-6-115-16,7-9-113 15,3-13-244-15,0-3 18 16,0 0-953-16</inkml:trace>
  <inkml:trace contextRef="#ctx0" brushRef="#br0" timeOffset="2080">3192 1025 1618 0,'0'0'648'0,"0"0"-538"16,0 0-81-16,0 0 53 16,40-147 98-16,-21 81-129 15,3-15-42-15,3-4 0 16,-2-11-2-16,-3-1 32 16,-3 3 22-16,-5 11 21 15,0 21 17-15,0 20-39 16,-4 19-5-16,1 18-5 15,-2 5-22-15,8 22 41 0,1 24-3 16,4 16-21-16,-1 10 0 16,3 12-45-1,0-4 7-15,4 1-7 0,1-8 8 16,2-6-16-16,-5-9-55 16,-4-10-115-16,-9-10-139 15,-5-13-435-15,-6-15-226 0</inkml:trace>
  <inkml:trace contextRef="#ctx0" brushRef="#br0" timeOffset="2247">3237 753 1964 0,'0'0'567'0,"0"0"-439"0,0 0-108 15,0 0 148-15,0 0-30 16,174-34-104-16,-106 19-34 15,28-11-12-15,-18 4-300 16,-16 0-501-16</inkml:trace>
  <inkml:trace contextRef="#ctx0" brushRef="#br0" timeOffset="2488">3778 0 2480 0,'0'0'341'16,"0"0"-240"-16,0 0 59 15,159 81 86-15,-98-28-144 16,4 9-44-16,-4 15-23 16,-2 1-11-16,-15 11 0 15,-13 3-24-15,-19 8-18 16,-12 2-44-16,-53 35-191 15,-14-25-503-15,-12-20-470 0</inkml:trace>
  <inkml:trace contextRef="#ctx0" brushRef="#br0" timeOffset="3032">473 1738 1935 0,'0'0'391'15,"0"0"-244"-15,0 0-113 16,0 0 118-16,0 0 75 15,162-55-92-15,-49 37-17 16,52 8-66-16,52 8 53 16,32 2 1-16,13 0-59 15,9 7-14-15,-8 1-9 16,5-8-23-16,2 0 26 16,-9 0-27-16,2 0 0 15,-14 0 8-15,-27 0-7 16,-46 2 3-16,-48 1-4 0,-46 0 0 15,-26-1-12-15,-6 1 11 16,-11-1-44-16,-5-2-35 16,-22 0-69-16,-12-13-92 15,-19-14-426-15,-13-6-1109 0</inkml:trace>
  <inkml:trace contextRef="#ctx0" brushRef="#br0" timeOffset="3678">1086 2411 2125 0,'0'0'386'0,"0"0"-303"15,0 0-72-15,0 143 17 0,5-63 136 16,1 11 20-16,-3 3-124 15,-3-1-20-15,0-12 5 16,0-10-11-16,0-19 24 16,0-12-58-16,0-14 0 15,0-11-6-15,0-15 4 16,0 0-64-16,3-17-115 16,2-26 0-16,4-20-12 15,-6-18-29-15,-1-9 35 16,-2-12 66-16,0-5-2 15,0-4 91-15,0 12 32 16,0 9 57-16,22 14 61 16,10 18-26-16,12 19 10 15,6 13 13-15,8 16-14 0,10 10 11 16,-1 2-30 0,-4 28-5-16,-6 8 35 0,-13 5-52 15,-15 7-6-15,-22 6-6 16,-7 0-19-16,-22 5 39 15,-28 0-34-15,-11-9-19 16,-9-7 5-16,3-14-20 16,9-19 0-16,10-12-18 15,17-2-64-15,18-28-114 16,13-29-171-16,19 4-295 16,15 8-1130-16</inkml:trace>
  <inkml:trace contextRef="#ctx0" brushRef="#br0" timeOffset="3934">2105 2258 1737 0,'0'0'356'0,"0"0"-250"15,0 0 53-15,0 0 118 16,0 0-16-16,-176 55-172 15,128 1-46-15,1 17 33 16,5 8-13-16,12 19-6 16,7-6-34-16,17 1-13 0,6-1 10 15,12-7-20-15,24-9-68 16,37-5-128-16,-7-20-374 16,-4-18-389-16</inkml:trace>
  <inkml:trace contextRef="#ctx0" brushRef="#br0" timeOffset="4280">2194 3320 2023 0,'0'0'556'0,"0"0"-502"15,0 0-41-15,0 0 63 16,0 0-9-16,61-165-46 15,-30 89-12-15,-4-10-8 0,-1-11 8 16,-4-4-9-16,-5 0 0 16,0 9 17-16,-3 19-17 15,-4 23 67-15,2 22-15 16,2 26-19-16,-1 2 42 16,8 32 40-16,-2 26-26 15,1 18-18-15,-1 10-36 16,0 8-7-16,-2-9-26 15,3-2 4-15,-6-11-12 16,-4-10-12-16,2-15-93 16,-9-9-81-16,-3-16-279 15,0-11-240-15,0-9-699 0</inkml:trace>
  <inkml:trace contextRef="#ctx0" brushRef="#br0" timeOffset="4438">2272 2896 2085 0,'0'0'383'0,"0"0"-295"15,0 0-76-15,0 0-11 16,159 24-2-16,-72-24-65 16,-12-12-422-16,-14-5-471 0</inkml:trace>
  <inkml:trace contextRef="#ctx0" brushRef="#br0" timeOffset="4685">2757 2331 2018 0,'0'0'565'16,"0"0"-434"-16,0 0 65 15,0 0 43-15,0 0-50 16,184 88-71-16,-122-34-2 15,-1 15-67-15,1 6-1 16,-9 4-12-16,-12 8-18 16,-16 3 6-16,-19 0-24 15,-6-5-13-15,-11-1-11 16,-23-12-93-16,-19-3-73 0,12-25-428 16,2-13-896-16</inkml:trace>
  <inkml:trace contextRef="#ctx0" brushRef="#br0" timeOffset="5190">4944 1503 2622 0,'0'0'455'0,"0"0"-455"15,0 0-15-15,0 0-4 16,181 0 19-16,-96 0-1 16,-16 2-428-16,-16 5-408 0</inkml:trace>
  <inkml:trace contextRef="#ctx0" brushRef="#br0" timeOffset="5370">4744 2035 2799 0,'0'0'478'15,"0"0"-443"-15,0 0-2 16,0 0-32-16,178-6-2 15,-47-21-37-15,-13 3-268 16,-12 3-798-16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8:03.6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347 381 1655 0,'0'0'304'0,"0"0"-206"16,0 0 35-16,0 0 90 0,0 0-28 15,0 0-44-15,-31 11-119 16,31 13 3-16,0 18 74 16,0 21-10-16,-3 16-8 15,1 8-15-15,-2 6-22 16,1 0 11-16,3-8-52 15,0-7 3-15,0-9-14 16,0-14-2-16,0-7 8 16,0-17-8-16,0-5-6 15,0-13-75-15,0-13-181 16,0-6-295-16,7-16-145 0</inkml:trace>
  <inkml:trace contextRef="#ctx0" brushRef="#br0" timeOffset="324">56 376 1783 0,'0'0'319'16,"0"0"-214"-16,0 0 0 15,0 0 119-15,0 0-63 16,0 0-97-16,207-28-27 15,-129 28 14-15,6 0 16 16,0 0 19-16,-7 18-72 16,-9 8-13-16,-15 3 28 15,-17 7-29-15,-19 3 13 16,-17 4-13-16,-9 5 0 0,-33 2 16 16,-13-2-16-16,-7-5 0 15,-2-11-6-15,5-7 6 16,6-12-1-16,16-10-78 15,30-6-117-15,7-22-164 16,0-6-768-16</inkml:trace>
  <inkml:trace contextRef="#ctx0" brushRef="#br0" timeOffset="634">1320 300 1761 0,'0'0'509'0,"0"0"-463"16,0 0 121-16,0 0 68 15,-171 99-11-15,130-32-79 16,0 16-68-16,7 13 13 15,8 5 2-15,10 1-53 16,13-4-9-16,3-9-30 16,0-10 2-16,25-13 4 15,5-14-6-15,8-13-96 16,23-31-103-16,-6-8-413 16,-4 0-345-16</inkml:trace>
  <inkml:trace contextRef="#ctx0" brushRef="#br0" timeOffset="1314">1655 528 2246 0,'0'0'333'0,"0"0"-270"16,-6 129 11-16,1-58 206 15,2 9-77-15,1 1-99 16,2-1-79-16,0-7-22 0,0-8 16 16,0-12-19-16,0-9 0 15,0-14-6-15,0-11-35 16,0-17-30-16,0-2-7 16,0-21-16-16,0-26-35 15,0-19 22-15,0-17 52 16,0-14 23-16,-9-28 14 15,3 7 18-15,-5-4-21 16,3 12 21-16,5 32 17 16,3 9-7-16,0 26 38 15,22 22-30-15,15 19-18 16,10 2 36-16,7 17-3 16,-3 18 16-16,-3 8 8 0,-9 8-44 15,-8-1 34 1,-14 2-12-16,-9-4-18 0,-8-6 17 15,0-5-19-15,-8-10-1 16,-17-5 18-16,-3-8-31 16,-3-6 8-16,1-6-9 15,4-2 1-15,7 0 12 16,7 0-13-16,12-3-10 16,0-8-11-16,4 7-77 15,21-2 72-15,8 6 11 16,6 0 15-16,0 21-9 15,-3 11 9-15,3 8-2 0,-3 7 2 16,0 7 12 0,-2-1 15-16,-6-1 22 0,-13-2-35 15,-15-5 43-15,0-2-36 16,-20-8-12-16,-16-4 28 16,-9-9-25-16,-6-5 0 15,-2-10-12-15,0-7-18 16,7 0-27-16,0-27-199 15,17-10-379-15,8-6-1030 0</inkml:trace>
  <inkml:trace contextRef="#ctx0" brushRef="#br0" timeOffset="1583">2271 0 2280 0,'0'0'289'0,"0"0"-187"15,0 0 60-15,187 64 83 16,-125 4-77-16,5 41-77 16,-11-2-17-16,-6 14-47 15,-13 1 13-15,-24-12 2 16,-11 17-42-16,-2-7-24 15,-32-2-100-15,-64 15-195 16,9-27-438-16,-5-26-924 0</inkml:trace>
  <inkml:trace contextRef="#ctx0" brushRef="#br0" timeOffset="1970">0 1780 2085 0,'0'0'315'0,"0"0"-221"0,0 0-51 16,0 0 123-16,241-18 87 15,-69 4-111-15,60-7-45 16,33 3 29-16,5 3-75 16,-7 2-23-16,-26 1 14 15,-5 0-31-15,-1 1 1 16,-13-2-12-16,-37 6 0 15,-44 0-2-15,-45 5 2 16,-31 2-52-16,1-6-57 16,-15 4-267-16,-16-3-585 0</inkml:trace>
  <inkml:trace contextRef="#ctx0" brushRef="#br0" timeOffset="2576">589 2176 2189 0,'0'0'390'0,"0"0"-261"16,0 0-114-16,0 0-13 15,0 0 213-15,14 155-94 16,-9-76-61-16,2 8-3 16,-2 7-14-16,-2-6 35 15,-1-3-52-15,1-17-25 16,-1-8 19-16,-2-15-14 15,4-17-9-15,-4-15 3 16,0-13 0-16,0 0-3 16,0-34 3-16,0-16-74 15,0-20 51-15,0-12-10 16,0-19 9-16,0-10-4 16,3-2 23-16,-1 6-11 0,6 10 16 15,4 22 0-15,7 18 16 16,10 22-5-16,10 15 4 15,7 20-15-15,11 0 0 16,4 5 45-16,0 22-44 16,-2 14 1-16,-8-2 25 15,-19 10-20-15,-15 1 17 16,-17 0-13-16,-8 7-2 16,-37-7 19-16,-16 2-28 15,-11-10-2-15,-3-7-9 16,5-10 9-16,11-10-8 15,17-9-40-15,25-22-115 0,12-18-397 16,5-5-977-16</inkml:trace>
  <inkml:trace contextRef="#ctx0" brushRef="#br0" timeOffset="2833">1741 1981 2288 0,'0'0'339'0,"0"0"-263"16,0 0-63-16,-153 97 187 0,95-26 13 16,1 7-84-1,5 17-78-15,12 2-11 0,13 3 36 16,13-6-76-16,14-9 2 15,0-9-11-15,53-13-66 16,2-20-205-16,1-21-508 0</inkml:trace>
  <inkml:trace contextRef="#ctx0" brushRef="#br0" timeOffset="3213">1806 2947 2206 0,'0'0'236'0,"0"0"-219"16,0 0 58-16,0 0 90 16,0 0-95-16,81-146-52 15,-51 80 0-15,3-16-5 16,1-8 19-16,-3-5 48 15,-4-11-6-15,-1 6 8 16,-6 14 2-16,-4 20-11 16,-3 25 4-16,2 23-54 15,-1 18 9-15,5 13 8 16,1 33 13-16,2 25 13 0,-2 15-39 16,-4 9 1-1,-2 3 16-15,3-5-43 16,0-11-1-16,2-11 0 0,1-13-37 15,-3-14-13-15,-6-13-92 16,-6-16-113-16,-2-9-342 16,-3-6-198-16</inkml:trace>
  <inkml:trace contextRef="#ctx0" brushRef="#br0" timeOffset="3400">1931 2628 2304 0,'0'0'523'0,"0"0"-436"0,0 0 6 16,0 0 98-16,0 0-95 15,167-8-72-15,-102-4-24 16,5-3-58-16,24-15-171 16,-16 2-391-16,-16 1-407 0</inkml:trace>
  <inkml:trace contextRef="#ctx0" brushRef="#br0" timeOffset="3642">2525 1976 960 0,'0'0'1770'0,"0"0"-1522"0,0 0-140 15,0 0 88 1,0 0-15-16,181 93-7 0,-128-39-93 15,0 15-3-15,0 6-18 16,-5 10-4-16,-6 3-4 16,-11 5-38-16,-14-6-7 15,-15 1-7-15,-2-5-24 16,-17-10-73-16,-43 0-127 16,7-18-156-16,-7-14-1064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22:40.7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29 184 1625 0,'0'0'326'15,"0"0"-206"-15,0 0 10 16,0 0 74-16,0 0-32 0,0 0-136 16,19-13 16-1,25 12 2-15,18-8-21 0,11 1 38 16,16 1-48-16,8-3 11 16,12-2 27-16,9 2-35 15,2-1 14-15,5-1-17 16,4 0-23-16,1-1 26 15,-2 0-26-15,-7-2 0 16,-18 2-1-16,-20 2 13 16,-21 4-23-16,-26 4 11 15,-16-1-35-15,-15 4 27 16,-5 0-44-16,0 0-68 0,-17 0-132 16,-5 0-275-1,-6 0-61-15</inkml:trace>
  <inkml:trace contextRef="#ctx0" brushRef="#br0" timeOffset="478">0 365 1528 0,'0'0'298'15,"0"0"-199"-15,0 0-33 16,0 0 122-16,0 0-19 16,0 0-22-16,0 0-33 15,87 0-42-15,-31 0 2 16,16-8 17-16,17 3-50 16,34-8 27-16,36-1 19 15,28-9-27-15,-11 3-9 16,-39 2-33-16,-37 6 13 0,-30 1 20 15,5 4-51-15,1-2 1 16,-6-2 5-16,-21 3-6 16,-18 4 0-16,-14 1-9 15,-12 3-36-15,-5-5-48 16,0-1-418-16,-5-2-1001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9:29.63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813 55 347 0,'0'0'1010'0,"0"0"-834"15,0 0-137-15,0 0-19 16,0 0 135-16,0 0-79 16,2-26-38-16,-2 18-15 15,0 3 9-15,0 0 64 16,0-1-4-16,0 3-2 16,0 1 28-16,0 2-14 15,0 0 21-15,0 0-5 16,0 2-56-16,-11 20 14 15,-9 11-6-15,-7 12-8 16,-4 13 21-16,-3 10-39 16,-5 7-11-16,-2 11 26 15,-4 7-23-15,3 2 14 0,0 3-29 16,3-2 5-16,5-11 32 16,10-10-59-16,2-10 10 15,7-12 16-15,4-7-17 16,3-7 4-16,3-6-14 15,1-5 0-15,1-3 17 16,-2-4-17-16,3-4-3 16,-1 0 3-16,-1-5 0 15,1-1 0-15,1-2-17 16,2-2-31-16,-3-1-16 16,3-1-123-16,0-2-184 15,0-3-329-15,3 0-148 0</inkml:trace>
  <inkml:trace contextRef="#ctx0" brushRef="#br0" timeOffset="390">0 996 1798 0,'0'0'357'16,"0"0"-247"-16,0 0 67 0,0 0 28 15,0 0-22-15,0 0-102 16,0 0-36-16,6 56 33 16,9-16-28-16,0 2 6 15,-1 9 20-15,3-1-46 16,-3 0 6-16,6-5 9 15,-3-5-24-15,0-7 0 16,-1-5-2-16,1-11-13 16,-3-4 30-16,3-5-34 15,-1-8-2-15,10 0 31 16,7-18-25-16,9-17 8 16,8-11-14-16,11-4-14 15,11-5 1-15,46-25-143 0,-18 13-381 16,-11 9-586-16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8:12.6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 1271 1928 0,'0'0'337'0,"0"0"-103"16,0 0-127-16,0 0 21 16,0 0 63-16,0 0-86 15,-8-2-47-15,38 15 28 16,10 1-73-16,10-1 1 0,6-3-14 16,5-6-20-16,0 1-70 15,9 4-212 1,-14-4-415-16,-16-1-1054 0</inkml:trace>
  <inkml:trace contextRef="#ctx0" brushRef="#br0" timeOffset="194">0 1791 2067 0,'0'0'344'0,"0"0"-262"16,0 0-17 0,0 0 0-16,149 17-24 0,-47-17-41 15,-13-7-49-15,-5-3-439 0</inkml:trace>
  <inkml:trace contextRef="#ctx0" brushRef="#br0" timeOffset="3874">1114 1471 1594 0,'0'0'251'0,"0"0"-161"16,0 0-16-16,0 0 86 16,0 0-18-16,0 0-82 15,0 0 3-15,-23 21 20 16,42-17-9-16,4 2 26 16,-1-1-40-16,3 3 1 15,6 0 14-15,0 1-29 16,5-2 11-16,6 4-24 0,3-1-8 15,2-3 24-15,8-2-48 16,8 1-1-16,6-6 26 16,9 0-13-16,4 0 4 15,0 0-17-15,0 0 0 16,-4 0 15-16,-9 0-15 16,-4 7 0-16,-4 1 1 15,-5-1 5-15,-1 3-6 16,4-3 0-16,8-2 17 15,12 1 32-15,4-6-32 16,6 0-1-16,0 0-4 0,3 0-11 16,-5 0-1-1,-6 0-5-15,-6 0 5 0,-7 5 15 16,-10-1-15-16,-10 1-6 16,-7 1 6-16,-4-2 0 15,-4 1 8-15,9-5-7 16,5 0 8-16,12 0 37 15,5 0-17-15,2-2-13 16,2-9-15-16,-4 4 0 16,-8 3 5-16,-9 1-4 15,-5 3-2-15,-5 0 4 16,-6 0 5-16,-7 0-18 16,1 0 9-16,1 0 0 15,-2 0 6-15,5 0 0 16,4 0 0-16,6 3 18 0,8-3-9 15,1 2 11-15,0-2-26 16,-4 6 9-16,-6-5-5 16,-1 7-4-16,-1-3 0 15,-2 2-4-15,-1-1 13 16,1 1-9-16,0-2 0 16,-3 4 0-16,-4-6 35 15,-1 1-35-15,-4 0 0 16,0-1 24-16,-3-1-10 15,-5-2-4-15,-2 2-10 16,-4-2 2-16,-1 0 20 16,3 0-22-16,-5 0 0 15,1 0 19-15,-1 0-18 0,-2 0 0 16,-3 0-1 0,0 0 7-16,0 4-20 0,0-4-25 15,0 3-98-15,0 3-140 16,0-1-553-16</inkml:trace>
  <inkml:trace contextRef="#ctx0" brushRef="#br0" timeOffset="246725">1069 480 1743 0,'0'0'260'15,"0"0"-209"-15,0 0-39 16,0 0 60-16,0 0 36 16,0 0-28-16,19 0-28 15,17-3 28-15,10-12-46 16,-2-8 0-16,6-3-3 0,3-12-23 15,3-5-1 1,0-5-7-16,-6-3 0 0,-6 3 20 16,-8 1-13-16,-7 10 56 15,-10 4 8-15,-7 13 4 16,-7 7 23-16,-2 8-20 16,-3 5-27-16,0 0 4 15,0 29-46-15,0 19 15 16,-8 14 5-16,-6 12-14 15,-3 7 4-15,3-2-19 16,-3-5 6-16,4-6-6 16,-4-8 0-16,3-8 0 15,2-6-1-15,4-13-44 16,2-9-14-16,6-9-116 16,0-6-80-16,11-7-230 0,9-2-169 0</inkml:trace>
  <inkml:trace contextRef="#ctx0" brushRef="#br0" timeOffset="247037">2263 0 1126 0,'0'0'985'0,"0"0"-731"16,0 0-115-16,0 0 37 0,0 0 58 16,-108 171-123-16,71-99-71 15,4 12 17-15,2 2-43 16,0 1-7-16,6-3 19 16,0-5-17-16,2-8-10 15,1-6 1-15,3-13-11 16,-1-12 10-16,9-7-58 15,5-15-66-15,6-15-92 16,8-3-306-16,16-3-127 0</inkml:trace>
  <inkml:trace contextRef="#ctx0" brushRef="#br0" timeOffset="247529">2375 134 1652 0,'0'0'279'0,"0"0"-102"15,0 0-41-15,0 0 77 16,0 0-49-16,145-36-98 16,-90 36-34-16,1 0-15 15,3 5 39-15,-9 13-3 16,-14 4-53-16,-17 6 0 15,-15 5 17-15,-4-1-4 16,-14 3 10-16,-20-1-22 16,-5 0 4-16,-3-9 31 0,3-2-36 15,5-11 15-15,12-1 27 16,8-8-20-16,11-2-5 16,3-1-17-16,0 0 0 15,17 0-11-15,14 0-1 16,8 6 6-16,0 6-19 15,4 6-16-15,-5 7 25 16,-1 5 1-16,-4 8 15 16,-5-1 18-16,-9 1-11 15,-13 0 5-15,-6 0 27 16,-3-4-10-16,-27-2-1 16,-9-6-9-16,-4-3 7 15,-3-11 11-15,0-5-35 16,8-5-2-16,4-2 0 0,14 0-18 15,20-36-116-15,3-1-239 16,26-4-426-16</inkml:trace>
  <inkml:trace contextRef="#ctx0" brushRef="#br0" timeOffset="247899">3321 131 2013 0,'0'0'532'0,"0"0"-392"16,0 0 120-16,0 0-78 15,0 0-60-15,0 0-21 16,-171 138-66-16,144-73-10 16,7 8 13-16,14 4-37 15,6 4 6-15,6 0-7 16,36 1 0-16,13-7-3 15,18-11 3-15,11-14-2 16,5-19-13-16,3-20 11 16,-3-11 3-16,-8-17-10 15,-14-36 11-15,-17-17 17 16,-16-21-17-16,-24-11 0 16,-10-9 34-16,-13 3-33 15,-34 6 19-15,-14 23-20 16,-7 19 1-16,4 28-2 0,-14 32-117 15,20 0-423-15,13 19-798 16</inkml:trace>
  <inkml:trace contextRef="#ctx0" brushRef="#br0" timeOffset="248746">4419 276 1145 0,'0'0'736'0,"0"0"-502"16,0 0-39-16,0 0 35 16,0 0-27-16,0 0-18 15,0 0-85-15,-161 11-49 16,124 52 30-16,4 12-41 16,11 12-1-16,13 3 11 15,9-1-40-15,6-9 8 16,28-10-18-16,12-14 0 15,14-18 15-15,6-21-15 0,6-17 0 16,1-10 6-16,-6-35-6 16,-14-22 14-16,-14-13-13 15,-25-14 23-15,-14-7 63 16,-19 6-57-16,-34 10-16 16,-14 19 11-16,-6 28-25 15,-14 38-105-15,21 24-458 16,13 13-2002-16</inkml:trace>
  <inkml:trace contextRef="#ctx0" brushRef="#br0" timeOffset="250462">1602 2125 1515 0,'0'0'295'15,"0"0"-120"-15,0 0 59 16,0 0 12-16,0 0-90 16,0 0-73-16,0 0-17 15,-31-15-39-15,31 15 6 0,19-7 6 16,7 3-38-16,4 2 25 15,9 2-24-15,1 0-2 16,4 0 12-16,-5 0-3 16,1 0-9-16,-10 0 8 15,-8 0-8-15,-8 0 0 16,-8 0-12-16,-6 0 12 16,0 0 31-16,-6 0-22 15,-19-3 2-15,-8-2-11 16,-9-2 3-16,-6 0-5 15,0 1 2-15,4 1 0 16,6 3-3-16,1 2 3 0,6 0 0 16,3 0 6-1,3 2 0-15,6 11-7 16,-1 4 1-16,6 1 0 0,0 4 31 16,6 4-30-1,2-4-1-15,3 6 30 0,3-3-14 16,0 2-7-16,0 2 0 15,0-2-8-15,17-3 17 16,5 5-18-16,4 1 0 16,5-1 12-16,1 3-5 15,2-3-8-15,0 1 1 16,-6-5 0-16,-9 1 3 16,-4-4-3-16,-13-2 0 0,-2 1 10 15,-6-3 1 1,-24 8 4-16,-15-4-15 0,-6-4 0 15,0 0 22-15,0-2-22 16,1-12 0-16,8-1 3 16,8-3-2-16,6 0-2 15,14 0-7-15,11-3-77 16,10-29-153-16,25 1-438 16,4-1-201-16</inkml:trace>
  <inkml:trace contextRef="#ctx0" brushRef="#br0" timeOffset="250839">1759 2130 1600 0,'0'0'399'0,"0"0"-201"16,0 0-28-16,0 0 32 15,0 0-14-15,0 0-82 16,157 30-55-16,-106-17-11 15,2-2-40-15,0 0 0 16,0-3 0-16,-5-6 0 16,-12 3 7-16,-9-5-7 15,-10 0 0-15,-8 0 22 16,-6 0-21-16,-3 0 80 16,0 0-3-16,0 2 0 15,0 10-2-15,-5 14-56 16,-16 9 2-16,-1 15 9 0,-3 9-20 15,0 4-11 1,3 1-1-16,0-2 1 0,5 0 9 16,2-9-9-16,5-9-27 15,-2-4-55-15,7-10-82 16,3-5-144-16,-2-7-250 16,1-8-22-16</inkml:trace>
  <inkml:trace contextRef="#ctx0" brushRef="#br0" timeOffset="251013">1863 2591 1687 0,'0'0'331'16,"0"0"-202"-16,0 0 100 0,0 0 6 16,0 0-86-16,154 0-112 15,-93 0-37-15,7-2-3 16,18-7-202-16,-16-2-295 15,-17 4-289-15</inkml:trace>
  <inkml:trace contextRef="#ctx0" brushRef="#br0" timeOffset="251297">2710 2130 1874 0,'0'0'383'16,"0"0"-254"-16,0 0 136 16,0 0 39-16,0 0-144 15,-56 185-50-15,28-110-40 16,-6 8-1-16,-2 0 12 16,-3 3-57-16,3-9-18 15,0 1 18-15,4-15-24 16,8-8 0-16,1-10 0 15,7-7-25-15,7-15-5 16,9-13-124-16,0-10-174 16,12 0-337-16,10-15-229 0</inkml:trace>
  <inkml:trace contextRef="#ctx0" brushRef="#br0" timeOffset="251875">2869 2217 1914 0,'0'0'386'16,"0"0"-226"-16,0 0-59 15,0 0 63-15,0 0-52 16,0 0-67-16,0 0-20 0,116-25 5 15,-62 25-30 1,-4 0 10-16,0 0-1 0,-3 11-7 16,-8 7 17-16,-8 0-17 15,-12 8 17-15,-12 1 13 16,-7 2-32-16,-12 0 18 16,-24 4-17-16,-5-6 18 15,-7-1 22-15,2-4-17 16,5-7 15-16,7-2 0 15,12-5-33-15,8-6 7 16,6-2-12-16,8 0-1 16,0 0 3-16,0 0-3 15,0 5-18-15,20 0 12 0,4 6-18 16,7 2 13 0,0 3-2-16,3 7 13 0,-7-1-6 15,2 6 6-15,-5 5 0 16,-2 0 0-16,-5-4 6 15,-8 3-5-15,-9-8 0 16,0-2 13-16,-11-2 31 16,-21-2-44-16,-1 0 19 15,-6-11 17-15,-2-2-16 16,2-5 2-16,3 0-23 16,2 0 1-16,8-7-2 15,13-11-68-15,13-15-103 16,10 6-287-16,19-6-334 0</inkml:trace>
  <inkml:trace contextRef="#ctx0" brushRef="#br0" timeOffset="252627">3552 2300 2016 0,'0'0'512'0,"0"0"-401"16,0 0 155-16,0 0-67 16,0 0-75-16,0 0-55 15,-142 112-42-15,119-62 18 16,7-1-24-16,7 2-9 16,7-4 7-16,2-3-19 15,0 1 0-15,16-11-6 16,12-6-13-16,8-6-11 0,6-7-18 15,5-15-4-15,4 0 50 16,-1-5-38-16,-5-23-19 16,-8-6 29-16,-10-6 12 15,-13-8 18-15,-14-5-12 16,0-1 12-16,-5 3 9 16,-21 0-9-16,-1 12 0 15,-2 8 32-15,5 10 8 16,4 12-4-16,6 2-35 15,5 7 7-15,9 0-4 0,0 0-4 16,0 0-36 0,9 0 9-16,16 7 5 0,3 6-1 15,6-2-13-15,2 0 2 16,-4-3 19-16,-1-1-18 16,-5-5 15-16,-4 3 6 15,-2 1 12-15,-6-3 6 16,-4 3-5-16,2 1 19 15,-4 7 28-15,-4 4-18 16,-2 3 7-16,-2 8 11 16,0 5-3-16,0 5 5 15,0 1-40-15,5-1 17 16,10 5-18-16,9-4-1 16,10-2 3-16,5-4-11 15,6-9 0-15,-1-4-1 0,1-11-2 16,-3-10 3-16,-4 0 0 15,-4-5-11-15,-8-23 5 16,-10-7 6-16,-10-9 0 16,-6-15 37-16,-3-4-23 15,-28-2 23-15,-14 0 4 16,-4 9-25-16,-4 8 11 16,0 15-27-16,10 11 1 15,13 13-2-15,24 9-93 16,6 13-255-16,0 5-739 0</inkml:trace>
  <inkml:trace contextRef="#ctx0" brushRef="#br0" timeOffset="253998">5204 1547 1577 0,'0'0'324'0,"0"0"-154"16,0 0 57-16,0 0 10 16,0 0-64-16,0 0-73 15,0 0-54-15,31-17 2 16,13 13-12-16,9 4-26 16,3 0-10-16,-1 0-10 15,5 4-171-15,-16 11-383 16,-13-3-336-16</inkml:trace>
  <inkml:trace contextRef="#ctx0" brushRef="#br0" timeOffset="254203">5158 1876 1840 0,'0'0'332'16,"0"0"-264"-16,0 0-6 16,0 0 84-16,0 0-55 15,152 9-91-15,-60-9-9 0,-8-1-296 16,-16-9-597-16</inkml:trace>
  <inkml:trace contextRef="#ctx0" brushRef="#br0" timeOffset="254511">6205 1321 1490 0,'0'0'272'0,"0"0"-175"15,34-135 49-15,-26 74 122 16,4 6-1-16,-7 10-97 0,0 12-33 16,1 13 28-16,-6 12-38 15,0 8-57-15,0 0-11 16,0 34-59-16,0 15 36 16,0 20-20-16,-6 11-15 15,-2 7-1-15,3 3-69 16,-2 26-158-16,7-20-225 15,-2-19-199-15</inkml:trace>
  <inkml:trace contextRef="#ctx0" brushRef="#br0" timeOffset="254755">5826 1891 2263 0,'0'0'299'0,"0"0"-214"16,0 0 58-16,0 0 77 15,0 0-76-15,175 2-92 16,-86-2-25-16,12 0-19 16,11-6-8-16,5 3-24 15,6 3-80-15,30 0-121 16,-30 0-456-16,-26 12-759 0</inkml:trace>
  <inkml:trace contextRef="#ctx0" brushRef="#br0" timeOffset="255373">5938 2433 1960 0,'0'0'312'0,"0"0"-230"16,0 0 29-16,0 0 79 16,0 0-93-16,0 0-64 15,0 0-15-15,139 3-11 0,-83-3 1 16,0 0 18-16,-1 0-25 15,-4 0 4-15,-12 0-4 16,-8 0 0-16,-15 0 4 16,-10 0-5-16,-6 0 13 15,0 0 72-15,-17 0-35 16,-17-3-40-16,-10-2 1 16,-9 0-10-16,-6 3 10 15,0 2-10-15,-2 0-1 16,6 0 43-16,2 2-13 15,7 11 2-15,10 2 10 16,5-1-21-16,12 5 7 16,8-2-23-16,5 6-4 15,6 4 14-15,0 4-15 0,9 1 0 16,16 6 10-16,3-3-9 16,8 3 2-16,1-6-3 15,1 3 0-15,1 0 11 16,-3 2-11-16,-7-3 0 15,-5 2 25-15,-9 1-19 16,-13-10 11-16,-2 3-4 16,-2 1 5-16,-29-4 28 15,-8 1-46-15,-9-3 1 16,-1-4 14-16,-2-7-15 16,6-6-1-16,11-6-59 15,10-2-44-15,24-17-157 16,0-16-378-16,2-2-263 0</inkml:trace>
  <inkml:trace contextRef="#ctx0" brushRef="#br0" timeOffset="255803">6230 2433 2087 0,'0'0'496'16,"0"0"-408"-16,0 0 121 15,0 0 0-15,0 0-83 16,145-10-87-16,-89 13-23 16,3 7 19-16,2 3-35 15,-5 0 0-15,-6-7 0 0,-8 5 1 16,-11-10-2-16,-12 3 9 16,-5-4-8-16,-9 0 26 15,-2 0 3-15,-3 0 20 16,0 0 11-16,0 0 0 15,0 5-6-15,0 5-9 16,-5 8-28-16,-12 9 11 16,-2 12-20-16,-1 13 13 15,3 5-12-15,3 5-2 16,4 9 13-16,1-3 1 16,4-3 0-16,2-7 0 15,3-3-20-15,0-14 7 16,-7-7-8-16,7-3-1 0,-2-12 1 15,-1-3-47 1,-2-4-32-16,-1-3-47 0,-2 2-126 16,3-11-337-16,-2 0-259 0</inkml:trace>
  <inkml:trace contextRef="#ctx0" brushRef="#br0" timeOffset="255947">6403 3051 2462 0,'0'0'559'0,"0"0"-489"16,0 0 114-16,160-75-33 15,-8 36-121-15,-12 10-30 0,-12 1-537 16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8:34.6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82 952 1356 0,'0'0'313'0,"0"0"-208"15,0 0-33-15,0 0 35 16,0 0 71-16,0 0 4 16,-60 15-99-16,53-10 5 15,-2 2 20-15,6-3-11 16,0-2 12-16,3 0-34 15,0-2-19-15,0 0 46 16,0 0-69-16,0 0 6 16,0 0-9-16,0 0-21 15,0-15 21-15,17-10-29 16,12-20-1-16,7-20 0 0,8-14-8 16,9-10-13-1,0-8-13-15,0 3 22 0,-2-2-8 16,-7 10 20-16,-4 12 0 15,-10 12 15-15,-8 10-6 16,-11 17 35-16,-2 10-7 16,-4 8-14-16,-2 4 52 15,-3 3-60-15,3 5 3 16,-3 2 37-16,0 3-54 16,2 0 12-16,-2 0-13 0,0 0 0 15,0 0 6 1,0 0-6-16,3 0 0 0,8 8 0 15,9 21 15-15,6 15-16 16,6 19 2-16,2 19 9 16,2 11 36-16,-2 8-45 15,-1 0-1-15,-2-4 33 16,-6-4-25-16,1-10-8 16,-4-8 0-16,-3-7 0 15,-5-11 7-15,-3-9-7 16,-2-7 0-16,-4-12 5 15,0-8-4-15,-1-6-2 16,-4-7-19-16,3-6-20 16,-3 0 32-16,2-2-106 15,1 0-85-15,2-2-158 0,-1-16-308 16,-4-4-1292-16</inkml:trace>
  <inkml:trace contextRef="#ctx0" brushRef="#br0" timeOffset="381">363 714 491 0,'0'0'1284'15,"0"0"-1047"-15,0 0-131 0,0 0 102 16,0 0 44-16,0 0-61 16,0 0-60-16,-61-24-75 15,61 24-25-15,0-2 60 16,3 1-53-16,16-5 5 16,9 1 52-16,11 0-71 15,5 0 22-15,9-3-21 16,4 3-23-16,-1 3 46 15,-3-3-48-15,-6 5 0 16,-5-4 7-16,-9 4-7 16,-5 0 0-16,-6 0-34 15,-2 0-30-15,-4 0-5 0,8 6-220 16,-9-1-288-16,-3-3-316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8:35.4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0 862 2199 0,'0'0'474'0,"0"0"-401"16,0 0 130-16,0 0-17 16,0 0-57-16,0 0-55 15,0 0-65-15,44 3 5 16,-1-3-14-16,10 0 0 16,5 0 29-16,7-3-29 0,-4-5 0 15,-6 4-18-15,-4 0-9 16,-7 4-39-16,-10 0-151 15,-11 0-271-15,-18 8-253 0</inkml:trace>
  <inkml:trace contextRef="#ctx0" brushRef="#br0" timeOffset="248">5 1327 1989 0,'0'0'891'15,"0"0"-773"-15,0 0-118 16,0 0 118-16,0 0 5 16,0 0-6-16,165 20-51 15,-91-20-48-15,3 0-8 16,7 0-10-16,35-5-114 15,-20-3-379-15,-24 1-1111 0</inkml:trace>
  <inkml:trace contextRef="#ctx0" brushRef="#br0" timeOffset="2256">1892 41 1595 0,'0'0'258'15,"0"0"-174"-15,0 0 62 16,0 0 5-16,0 0 50 16,-148-40-97-16,118 40-38 15,1 0 2-15,5 13-41 16,-2 9-5-16,6 8 13 15,6 13-29-15,6 7-3 0,8 11-3 16,0 3 1-16,0 5 19 16,6-4-20-16,8-6 0 15,3-8 0-15,-6-3 8 16,-3-6-9-16,-5-5 1 16,-3-3 0-16,0-2 32 15,-11-1-32-15,-15-3 0 16,-5-6 40-16,-1-5-32 15,-2-4 33-15,-2-6-24 16,3-1-7-16,1-5 37 16,5-1-47-16,7 0 0 15,4 0 24-15,7 0-23 16,9 0 5-16,0 0-6 16,0 0-32-16,0 4 32 0,22 6-51 15,4 3 51-15,8 6-7 16,-2 7 14-16,4 4-14 15,0 10-1-15,2 8 8 16,-2 9 29-16,-4 11-29 16,2 8 17-16,-5 7 13 15,-5-1-18-15,-4 2 26 16,-4-7-32-16,-7-7 2 16,-1-14 48-16,-5-11-55 15,-3-13 14-15,0-12 15 16,0-4-12-16,0-9-18 15,6-4-7-15,16-3-162 0,0 0-398 16,-2-16-832-16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8:45.5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234 24 1413 0,'0'0'266'15,"0"0"-148"-15,0 0-64 16,0 0 53-16,0 0 12 16,-12-12-84-16,16 9 11 15,23-2-40-15,10 2 37 0,8 3 48 16,8 0-55-16,3 0-1 15,2 3-18-15,-2 7-16 16,-6 0 33-16,-2-1-34 16,-12-2 0-16,-3-3 27 15,-10 1-27-15,-13-3 0 16,-1 2 1-16,-9-4-1 16,0 2 88-16,0-2-58 15,0 0 12-15,-11 0 10 16,-14 0-51-16,-6 0 7 15,-5 0-8-15,-6 0 0 16,-3-2 14-16,-2-6-14 16,-10 1 0-16,2 0-8 15,-3 1 17-15,-1 1-16 0,6 2 7 16,5 3 0-16,7 0 1 16,7 0 0-16,3 0-1 15,9 8 25-15,5 5-18 16,6-2 8-16,3 5-15 15,3-1 0-15,1 2 28 16,4 6-13-16,0 0-13 16,0 4 20-16,0 1 5 15,0 1 16-15,0 5-23 16,0-2 12-16,0 2 33 16,0-5-65-16,0 1 21 15,0-5-12-15,0-5-8 16,0-2 21-16,0-8-21 15,0-2-1-15,0-3 2 16,0-5-1-16,0 2-1 0,0-2 0 16,0 0 0-16,4 0 5 15,4 0-4-15,8 0-1 16,4 0 7-16,11 0 4 16,3 0-19-16,7 0 8 15,4 7 0-15,2 3 5 16,3 6-4-16,3 1-1 15,-2 6 19-15,-7 0-18 16,-8 2-2-16,-5 5-10 16,-9 0 11-16,-8 3-15 15,-6 4 15-15,-8 1 0 16,0 3-14-16,-2-7 14 0,-18 0 0 16,-4 0 0-16,-7-9 0 15,-6-2 7-15,-2-7-7 16,-8-7 0-16,-4-4 39 15,-2-5-23-15,4 0 28 16,-2 0-19-16,6 0-2 16,6-11 55-16,6 2-69 15,8-1 7-15,6 2 39 16,7 0-46-16,7 3 17 16,0 3-26-16,5 2 0 15,0-2 3-15,0 2-3 16,0 0-31-16,0 0 16 15,0 0-70-15,16 0-32 0,28 0-126 16,2 0-231-16,-7 0-245 16</inkml:trace>
  <inkml:trace contextRef="#ctx0" brushRef="#br0" timeOffset="788">1660 802 1647 0,'0'0'353'0,"0"0"-241"16,0 0-53-16,0 0 64 15,0 0 25-15,0 0 1 16,0 0-96-16,0 38 20 15,0-7 32-15,0 4-22 16,-23 5-20-16,-7 4-55 0,-3 0 1 16,-1 1-9-16,3-5-105 15,6 1-117-15,6-14-356 16,5-10-656-16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8:53.3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0 531 1592 0,'0'0'278'16,"0"0"-216"-16,0 0 43 15,0 0 78-15,0 0-66 0,-13-7-39 16,18-3-67-1,17-6 4-15,7-4 51 0,-2-2-58 16,4-8 11-16,0 0-19 16,-4-6 0-16,2-3 18 15,-7-4-18-15,-3 0 0 16,-2-1 24-16,-3-2-8 16,-9 3 42-16,2 6-6 15,-7 9-1-15,0 5 49 16,0 12-51-16,0 6 7 15,0 5 5-15,0 0-59 16,0 7 4-16,0 27-6 16,0 19 0-16,0 12 40 15,0 11-31-15,0 2-9 16,0-3 25-16,-7-8-8 0,5-6 10 16,-6-8-27-1,2-8 0-15,0-8 14 0,1-9-14 16,-1-3-1-16,1-8-32 15,2-1-26-15,3-6-99 16,0 0-134-16,5-10-195 16,15 0 100-16,-4 0-1157 0</inkml:trace>
  <inkml:trace contextRef="#ctx0" brushRef="#br0" timeOffset="804">548 152 1617 0,'0'0'251'0,"0"0"-153"16,0 0 97-16,0 0 21 16,0 0-82-16,0 0-49 15,0 0-70-15,142-85 29 16,-92 83-20-16,1-3-12 15,4-1 40-15,-1 1-52 16,-8 0 0-16,-3 0 11 16,-13 0-2-16,-7 3-9 15,-13 2 0-15,-10 0 0 0,0 0 53 16,0 0-42 0,-19 0-10-16,-8 0 26 15,-11 0-20-15,-3 0-14 0,-3 0 7 16,1 0 0-16,-1 0 10 15,-1 0-10-15,3 0 0 16,6 5 30-16,0 0-12 16,7 0 28-16,7 1-17 15,3 3-13-15,5 0 42 16,3 7-58-16,2 4 0 16,2 3 18-16,4 4-16 15,3 1-2-15,0 2 0 16,0-3 0-16,0-3 10 15,0-5-9-15,0-1-1 16,0-5 14-16,3-6-13 0,2-2 7 16,-3 0-8-1,7-5 0-15,2 0 23 0,3 0-23 16,8 0-7-16,1 0 6 16,7 0 2-16,1 0 5 15,3 0-6-15,2 0 0 16,3 0 2-16,2 13-2 15,-1 5 0-15,-3 4-9 16,-1 5 9-16,-9 6 15 16,-5 3-15-16,-10-1 0 15,-10 2-7-15,-2 3 1 16,0-5 0-16,-22 0 3 16,-9-5 3-16,1-5 18 0,-6-7-17 15,-1-5-1 1,0-5 43-16,-1-8-29 0,-1 0 20 15,2 0-19-15,4 0 3 16,3-13 47-16,4 0-64 16,7 2 4-16,5 5 16 15,8 1-8-15,4 3-26 16,2 2-23-16,0 0-124 16,19 0-169-16,12 2-348 15,-4 3-1329-15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8:55.8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261 39 1239 0,'0'0'248'0,"0"0"-81"16,0 0-23-16,0 0 26 16,0 0 71-16,0 0-105 15,0 0-74-15,-63-39-48 16,61 46 5-16,-6 19 70 0,-6 5-53 16,-8 8-6-1,-9 6-17-15,-3 0 3 0,1 3-32 16,3-4-17-16,9-5-105 15,18-4-66-15,3-13-100 16,0-9-340-16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8:56.0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0 814 1618 0,'0'0'249'0,"0"0"-150"16,0 0 18-16,0 0 108 16,0 0-142-16,0 0-83 15,0 0-271-15,41 2-115 0</inkml:trace>
  <inkml:trace contextRef="#ctx0" brushRef="#br0" timeOffset="156">541 836 1684 0,'0'0'266'0,"0"0"-266"15,0 0-136-15,0 0-757 0</inkml:trace>
  <inkml:trace contextRef="#ctx0" brushRef="#br0" timeOffset="352">1110 816 1543 0,'0'0'670'0,"0"0"-469"0,0 0-103 16,0 0 7-16,0 0-53 15,0 0-52-15,0 0-13 16,-31 193-129-16,12-117-195 16,-7-10-234-16</inkml:trace>
  <inkml:trace contextRef="#ctx0" brushRef="#br0" timeOffset="846">1732 0 1664 0,'0'0'222'16,"0"0"-94"-16,0 0 4 15,0 0 76-15,0 0-16 16,0 0-160-16,0 0 13 16,-42 72 32-16,20-26-35 15,-9 5-7-15,0-1-19 0,-5-2-15 16,2-4 31 0,7-8-23-16,5-6-9 0,5-13 24 15,8-4-6-15,7-8 7 16,2-5-18-16,0 0-1 15,11 0 14-15,19 0-10 16,9-5 5-16,6-8-13 16,3 0-1-16,1 2 18 15,2 5-19-15,-1 5-39 16,11 1-86-16,-13 1-227 16,-9 9-330-16</inkml:trace>
  <inkml:trace contextRef="#ctx0" brushRef="#br0" timeOffset="1096">1874 179 1650 0,'0'0'271'0,"0"0"-218"16,0 0 109-16,0 0 133 15,0 184-118-15,-3-120-61 16,3 1-62-16,-5 1-13 16,-1-3 13-16,-2-3-54 0,-1-10-9 15,6-2-19-15,3 0-138 16,0-13-202-16,0-9-331 0</inkml:trace>
  <inkml:trace contextRef="#ctx0" brushRef="#br0" timeOffset="1837">2231 53 1580 0,'0'0'305'16,"0"0"-129"-16,0 0-91 16,0 0 124-16,0 0-42 15,0 0-80-15,0 0-34 16,137-45-52-16,-86 48 9 16,1 6 8-16,-2 0-16 15,-2 2-4-15,-12-3 2 16,-7-3-9-16,-16 0-3 15,-13-5-38-15,0 0 50 16,-20 0 2-16,-16 0-1 16,-8 0-2-16,-6 0-5 15,-1 0 6-15,1-2 21 16,3-1-20-16,4 1 22 0,10 2 38 16,5 0-49-1,9 0 56-15,5 0-18 0,6 12-34 16,2 8 42-16,3 5-47 15,3 3 5-15,0-1 13 16,0 2-22-16,0-2 3 16,0-1-10-16,5-2 0 15,4-4 22-15,-4-5-22 16,1-2 0-16,0-4 37 16,4 0-37-16,2-4 1 15,5-3-1-15,5 0 0 16,4 1 38-16,4 2-38 0,3 0 0 15,1 5 4-15,2 4 2 16,-2 7-3-16,-1 6-3 16,-5 4 0-16,-5 1 35 15,-10 3-35-15,-9 1 0 16,-4-4 28-16,-4 4-26 16,-26-4 14-16,-13-5-11 15,-1-2-4-15,-6-9 53 16,-1-3-53-16,5-8 21 15,1-5 36-15,8 0-43 16,4 0 16-16,11-5-30 16,2-6 0-16,11 3-2 15,9 7-111-15,0 1-199 0,4 0-548 16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9:05.5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290 12 1528 0,'0'0'267'0,"0"0"-184"16,0 0-17-16,0 0 98 15,0 0 19-15,-22-15-48 16,11 15-123-16,-6 11 28 16,-8 18 23-16,-6 3-32 15,-8 6-12-15,1 2-19 16,1-2 0-16,6 1-1 16,7-3-150-16,12-2-104 15,9-7-138-15,3-15-1273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9:05.7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 1847 0,'0'0'348'15,"0"0"-285"-15,0 0-37 16,0 0 77-16,0 0-46 16,0 0-57-16,0 0-242 15,126-5-110-15,-92 5-850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9:05.9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1631 0,'0'0'55'15,"0"0"-55"-15,0 0-233 16,0 0-126-16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8:40.423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97 0 1622 0,'0'0'255'0,"0"0"-192"16,0 0-22-16,0 0 155 16,0 0-49-16,0 0-37 15,-22 13-52-15,22 2-4 0,0 12 7 16,0 21 64-1,0 20-4-15,2 15 6 0,1 7-81 16,-3 3 18-16,0-5-25 16,0-8 0-16,0-12-3 15,0-13-25-15,0-12 10 16,0-11-21-16,0-8 6 16,0-12-15-16,0-5 9 15,0-5-54-15,0-2 9 16,0 0-135-16,0-18-84 15,2-47-218-15,-2 1 11 16,0-2-700-16</inkml:trace>
  <inkml:trace contextRef="#ctx0" brushRef="#br0" timeOffset="309">16 98 1620 0,'0'0'331'16,"0"0"-73"-16,0 0 7 15,0 0-25-15,0 0-13 16,0 0-96-16,0 0-48 16,-16-28-1-16,16 24-62 15,0-2-4-15,10-1-1 16,18 0-4-16,11-4 8 16,7 4-10-16,7-1-7 15,-2 2 27-15,9 6-23 16,3-1 3-16,-1 1-8 0,-1 0 0 15,-5 0 16 1,-11 0-17-16,-6 0-3 0,-8 0-3 16,-12 0-38-16,-4 0-48 15,-8 0-60-15,-7 0-144 16,0 0-196-16,-5 0-322 0</inkml:trace>
  <inkml:trace contextRef="#ctx0" brushRef="#br0" timeOffset="619">97 434 1587 0,'0'0'571'15,"0"0"-466"-15,0 0-88 16,0 0 88-16,0 0 86 16,0 0-27-16,0 0-58 15,84 5-33-15,-40-5 4 16,9 0-43-16,6 0-3 16,-3 0-7-16,0-2-18 15,-3 2-6-15,-12 0-72 16,-7 0-148-16,-15 2-146 15,-10 14-274-15,-9 2-1079 0</inkml:trace>
  <inkml:trace contextRef="#ctx0" brushRef="#br0" timeOffset="882">75 945 1837 0,'0'0'469'15,"0"0"-410"-15,0 0-58 16,0 0 161-16,0 0 24 0,0 0-6 16,0 0-70-16,145 3-71 15,-92-3 2-15,0 0 12 16,0-6-35-16,-3 1-18 15,11 5-57-15,-16 0-244 16,-8 0-466-16</inkml:trace>
  <inkml:trace contextRef="#ctx0" brushRef="#br0" timeOffset="1123">883 985 2488 0,'0'0'380'0,"0"0"-293"15,0 0-81-15,0 0 45 16,0 0-51-16,0 0-75 15,0 0-310-15,59-46-521 0</inkml:trace>
  <inkml:trace contextRef="#ctx0" brushRef="#br0" timeOffset="1786">1726 545 1955 0,'0'0'321'16,"0"0"-209"-16,0 0 40 15,0 0 89-15,0 0-35 16,-53-135-110-16,28 112-35 15,-6 11 1-15,-2 3 1 16,-6 9-23-16,-3 0-26 0,-3 23 0 16,4 16 5-16,7 13-19 15,9 3 0-15,14 3-15 16,11-3 15-16,2-5-10 16,37-9-11-16,12-15-75 15,13-16-19-15,6-10-112 16,-1-7-3-16,-4-25 20 15,-10-8 100-15,-16-6 93 16,-16-2 17-16,-12 6 114 16,-11 3 94-16,0 2-17 15,-3 10 32-15,-14 7-59 16,0 4-35-16,1 9-17 16,8 7-68-16,1 0-22 15,5 36-10-15,2 24-11 16,0 23 15-16,0 20-16 0,2 13 0 15,15 1 5-15,3 3-5 16,0-5 0-16,0-11 6 16,-7-12-6-16,-7-15 5 15,-6-18-5-15,0-16 0 16,-22-10 35-16,-23-13-35 16,-8-10 9-16,-12-10 3 15,2 0 1-15,1-24 17 16,10-17-16-16,9-9-8 15,16-10 0-15,18-12-6 16,9-1-38-16,17-4-43 16,31 4-57-16,32-6-154 15,-10 18-545-15,-12 17-1323 0</inkml:trace>
  <inkml:trace contextRef="#ctx0" brushRef="#br0" timeOffset="2244">0 1876 1905 0,'0'0'487'0,"0"0"-403"15,0 0-57-15,0 0 52 16,0 0 147-16,0 0-73 16,0 0-93-16,58 0 4 15,7-5 17-15,17-10 15 16,19-5-36-16,35-6-17 15,40 4-9-15,45 0-23 16,14 9 16-16,-13 8 12 16,-26 5-21-16,-54 0 6 0,-31 0-23 15,-29 5-1-15,-19 4 14 16,5 4-13-16,-4 0-1 16,-5 2 1-16,-23-4 0 15,-17-4-2-15,-14-5-37 16,-5-2-16-16,-10-20-51 15,-18-14-477-15,3-2-1002 0</inkml:trace>
  <inkml:trace contextRef="#ctx0" brushRef="#br0" timeOffset="2442">2669 591 2732 0,'0'0'0'0,"0"0"-12"16,0 0-1121-16</inkml:trace>
  <inkml:trace contextRef="#ctx0" brushRef="#br0" timeOffset="2571">2800 1316 2868 0,'0'0'354'0,"0"0"-354"0,0 0-318 16,0-163-1347-16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9:06.0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1655 0,'0'0'294'0,"0"0"-240"15,0 0-29-15,0 0-25 16,0 0-42-16,0 0-451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9:07.5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125 151 1565 0,'0'0'219'0,"0"0"-168"16,0 0-45-16,0 0 133 15,0 0 34-15,0 0-59 16,80-136-33-16,-65 126-41 16,2 5 45-16,-3 5-33 15,0 0-9-15,-6 20 49 16,-3 17-29-16,-5 17 41 16,0 11 13-16,0 3-63 15,-5 2-9-15,2-5-40 16,3-3 1-16,0-13 12 15,25-7-18-15,8-7-15 0,1-11-16 16,2-7-39-16,-2-10-6 16,-6-3 4-16,-8-4 3 15,-7 0 68-15,-9 0-31 16,-4 0 32-16,0 9-10 16,-17 6 8-16,-9 10-6 15,-1 10-6-15,-2 8 14 16,7 7 16-16,5 5-15 15,8 4-1-15,7 2 9 16,2-3-8-16,0 3 7 16,6-4-7-16,14-3 29 15,-7-7 40-15,-4-4-62 16,-9-8 22-16,0-2 25 0,-25-5 0 16,-18-1-4-1,-7-6-50-15,-6-5 8 0,3-5-9 16,7-2-16-16,-5-9-111 15,12 0-369-15,6 0-992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9:13.6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30 2378 0,'0'0'568'16,"0"0"-498"-16,0 0 69 15,0 0 1-15,0 0-43 16,0 0-15-16,0 0-82 16,183-26 0-16,-119 22 0 15,-2 4-21-15,-9 0-84 16,-9 2-166-16,-10 19-376 0,-17-2-311 15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9:13.8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2428 0,'0'0'483'15,"0"0"-392"-15,0 0 89 16,0 0-63-16,159 2-52 16,-89-2-65-16,36 0-104 0,-19 4-587 15,-4 3-1312-15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9:12.2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84 35 1478 0,'0'0'289'15,"0"0"-147"-15,0 206 36 16,0-98 33-16,0 10-8 0,-9 2-70 15,2-14-53 1,-5 7-2-16,2-10-77 0,1-11 25 16,3-16-7-16,4-16-4 15,-1-17 17-15,3-11-22 16,0-10-1-16,0-14-9 16,0-8-24-16,0 0-69 15,0-3-47-15,0-26-23 16,0-14-33-16,3-12 3 15,2-13 59-15,-5-12 11 16,0-15-80-16,0-28-13 16,-3 5 29-16,-8-3 152 15,0 3 35-15,11 29 165 0,0-2 104 16,0 14-68 0,6 22-102-16,16 15 82 0,9 15-48 15,7 13-60-15,10 12 53 16,5 0-69-16,3 7 3 15,0 21 7-15,-8 4-39 16,-12 6 21-16,-12 2-17 16,-16 4-20-16,-8-2 38 15,-13 3-32-15,-29 3 2 16,-14-6 20-16,0-7-40 16,1-4-12-16,13-11-69 15,16-12-107-15,16-6-171 16,10-2-396-16</inkml:trace>
  <inkml:trace contextRef="#ctx0" brushRef="#br0" timeOffset="390">908 95 1903 0,'0'0'373'16,"0"0"-185"-16,0 0-23 16,-169-26 105-16,123 26-147 15,3 26-54-15,7 15-38 16,14 7-23-16,11 5-2 0,11-1-6 16,8-2-38-1,26-10-4-15,10-15-149 0,6-12 36 16,1-13-40-16,-3-3 32 15,-10-24 59-15,-10-9 58 16,-9 1 46-16,-7 5 19 16,-10 8 141-16,-2 8 38 15,0 12 0-15,0 2-65 16,0 2-82-16,0 26-44 16,0 4 10-16,0 4-17 15,12 2-6-15,13-3-112 16,25-7-100-16,-2-8-308 15,-7-11-451-15</inkml:trace>
  <inkml:trace contextRef="#ctx0" brushRef="#br0" timeOffset="1152">1437 173 1204 0,'0'0'859'15,"0"0"-645"-15,0 0-17 16,0 0 23-16,0 0-52 16,-153 55-61-16,131-19-80 15,13 3-27-15,9 2 0 16,0-3-1-16,20-8-50 16,16-10-45-16,6-11-74 15,2-9 15-15,0 0-63 0,-6-22 63 16,-8-10 71-16,-11-9 26 15,-7-2 58-15,-12 1 119 16,0 4 77-16,0 10 27 16,0 9 21-16,-12 6-47 15,7 13-7-15,0 0-134 16,5 22-47-16,0 30 24 16,0 18-24-16,2 17 8 15,18 14-17-15,4 3 0 16,13 3 21-16,-1-7 31 15,4-2-37-15,-4-8 1 16,-11-4-5-16,-11-13 2 0,-14-8-12 16,0-12 8-1,-19-8 23-15,-15-12-23 0,-9-9-9 16,-3-11 13-16,-2-10-12 16,4-3 16-16,-1-11-17 15,6-21-6-15,10-13-2 16,10-14-61-16,16-3-3 15,3-8-23-15,26-1-25 16,23 3 15-16,16 4-65 16,10 0-8-16,0 5 34 15,7-2-15-15,-7-1 83 16,-5-5 39-16,-6 1 37 16,-17-2 22-16,-11 2 70 15,-19 6 103-15,-14 7 2 16,-3 3-42-16,-11 10-34 0,-20 7-1 15,-5 11-18-15,-6 12 1 16,-5 10-70-16,3 2-14 16,-2 30 17-16,10 19-36 15,14 11 11-15,13 11-11 16,9 0 0-16,3-1-8 16,28-8 8-16,14-14-16 15,8-13-1-15,8-9-56 16,9-15-33-16,41-13-126 15,-16 0-301-15,-6 0-272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9:15.29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479 504 327 0,'0'0'1263'15,"0"0"-1073"-15,0 0-89 16,0 0 34-16,0 0 91 15,0 0-35-15,-59-145-79 16,28 132-19-16,-5 8-43 16,-12 5-15-16,-2 5 26 15,-6 32-32-15,0 19 28 0,6 16 49 16,9 12-55 0,13 3 1-16,14-6-36 15,14-8-16-15,0-16 20 0,27-16-20 16,19-20-41-16,4-15-11 15,6-6-57-15,-1-20 27 16,-4-22 19-16,-7-10 50 16,-5-5-10-16,-8 0 22 15,-7 4 1-15,-7 7 31 16,-5 16 21-16,-7 15 32 16,2 13-11-16,-5 2-35 15,1 19 21-15,4 20-58 16,3 9 0-16,0 4 20 15,11 3-15-15,1-4-12 16,9-7 3-16,1-8-12 0,8-13 5 16,-1-14-144-1,-3-9 45-15,0-5-33 0,1-27-78 16,-4-10 10-16,-3-13 4 16,-1-14 92-16,-5-6 74 15,-7-10 3-15,-3-9 37 16,-9-3 19-16,-5-4 30 15,0 6 74-15,0 15 16 16,-2 15 43-16,-6 21 59 16,2 22-56-16,0 20 6 15,4 2-87-15,2 37-65 16,0 26 33-16,0 17-12 0,-3 13-16 16,1 8 4-1,2-1-38-15,0-7-6 0,0-4-4 16,0-16 0-16,0-7 1 15,0-15 8-15,0-11-9 16,0-15 0-16,0-7-13 16,0-16 3-16,0-2 4 15,5-8 6-15,3-24-15 16,8-13-2-16,4-8 1 16,8-2 8-16,3 10-40 15,3 10-1-15,-2 14 7 16,2 18 22-16,0 3 2 15,-3 13 12-15,-4 22 6 16,-6 5 5-16,-16 8 10 16,-5 2-12-16,-3 0-3 0,-30-2 0 15,-9-8 37-15,-6-12-31 16,0-7-1-16,2-15 46 16,0-6-35-16,10 0 16 15,3-11-26-15,11-17-6 16,10-7-12-16,12-16-129 15,28 9-221-15,9 4-432 0</inkml:trace>
  <inkml:trace contextRef="#ctx0" brushRef="#br0" timeOffset="306">2010 541 2006 0,'0'0'561'16,"0"0"-424"-16,0 0 93 16,0 0-7-16,0 0-86 15,-187-67-54-15,137 90 0 16,-3 25-56-16,2 17 24 15,10 10 12-15,10 6-20 16,18-1 4-16,13-8-46 16,3-11 0-16,43-16 11 0,43-20-12 15,73-25-65 1,-10-8-122-16,-10-24-491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9:23.7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0 792 1620 0,'0'0'254'0,"0"0"-218"15,0 0 91-15,0 0 132 0,0 0-75 16,116-67-83-16,-67 44-49 16,10 3 29-16,7-3-2 15,8 3-60-15,6 0 1 16,5 3-20-16,1-1 0 16,6 0 18-16,-3-2-12 15,-3 3-6-15,-2-4 0 16,-14 4-8-16,-9-1 1 15,-16 5-4-15,-11 5 11 16,-15-3 0-16,-7 3 0 16,-12 0 0-16,0-3 17 15,0 2-16-15,-17-3-2 16,-6-1 1-16,1-2 0 0,-3 0-6 16,-1-1 6-1,1-5 0-15,1 3 5 0,1-2 1 16,1 5-6-16,2 0 9 15,6 2-9-15,4 5 55 16,3 3-37-16,5 3 2 16,2 2 10-16,0 0-29 15,0 0-2-15,9 0-10 16,13 6 11-16,5 5-9 16,4 5 9-16,5-2 0 15,3 0 11-15,4 1-10 16,-5-3-2-16,-4-2-7 0,-4 0 8 15,-11 0 6 1,-4 0-6-16,-13 0 0 0,-2 5 23 16,-8 5-11-16,-23 4 1 15,-10 10-13-15,-4 2-12 16,3 1 6-16,6-2-69 16,11-3-37-16,19 12-71 15,6-12-302-15,0-7-148 0</inkml:trace>
  <inkml:trace contextRef="#ctx0" brushRef="#br0" timeOffset="1253">2439 118 947 0,'0'0'233'15,"0"0"-93"-15,0 0 11 16,0 0 41-16,0 0-61 16,0 0-82-16,0 0 17 15,11-41 8-15,-11 32 29 16,0 2-27-16,0 2-33 15,0 1 7-15,0-2-1 16,-5 1-49-16,-4-2 32 16,-5 2-32-16,-2-3 0 15,-4 3 11-15,-7-2-5 16,-2 3-6-16,-7 3 10 16,0 1-9-16,-6 0 6 15,-3 0-6-15,-2 7 4 0,-1 11 40 16,0 3-33-16,2 6 26 15,7 5 10-15,3 3-7 16,10 8 16-16,7 2-29 16,8 1-26-16,7-4 48 15,4 1-49-15,0-8-1 16,9-3 18-16,13-3-9 16,9-10-9-16,6-1 0 15,4-11-3-15,7-3-8 16,2-4-72-16,0 0 1 15,0-11 29-15,-5-12-14 16,-8-2 44-16,-4-5-5 16,-11-3 28-16,-5 0 15 15,-9 1 10-15,-8 1 33 0,0 6 58 16,0 6-22-16,0 6-4 16,0 4 14-16,-3 5-2 15,-2 4-14-15,3 0-88 16,-2 13 0-16,-2 19 21 15,4 9-20-15,2 6 20 16,0 5-20-16,0-3-1 16,0-4 35-16,0-5-35 15,5-7 0-15,4-5 14 16,-1-6-14-16,-2-6 0 16,2-5-23-16,0-2-64 15,15-5-102-15,-3 1-275 16,-1-5-83-16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9:27.4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63 1913 0,'0'0'288'0,"0"0"-205"16,0 0 87-16,0 0-30 16,173-60-61-16,-117 60-64 15,-3 0-15-15,-3 17 39 16,-11 11-38-16,-14 6 16 0,-16 1-17 15,-9 5-21-15,0-3 14 16,-29 1-21-16,-7-6 28 16,-6-4-24-16,1-5 16 15,1-12 8-15,8 0-9 16,6-8 17-16,11-1-14 16,8-2 6-16,7 0 0 15,0 0-14-15,7 5 8 16,19 6-3-16,8 4-2 15,5 10 11-15,2 4-11 16,7 9-26-16,3 7 28 16,-2 6 9-16,-1-2 13 0,-9 1-4 15,-8-4 21 1,-20-6-9-16,-11-1 7 0,0-12-26 16,-33-4 17-16,-13-12 53 15,-4-7-37-15,-3-4 21 16,6 0 29-16,4-17-51 15,11-9-5-15,9-1-29 16,20-7-118-16,3 10-103 16,0-2-471-16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9:28.2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0 629 1827 0,'0'0'135'16,"0"0"-135"-16,0 0 0 15,0 0 104-15,177-37 14 0,-129 12-102 16,0 0 4-16,-2-8 17 16,-3-5-35-16,-4-7 14 15,-8-7-16-15,-9-7 0 16,-10 0 24-16,-10-5 0 15,-2 7 28-15,0 5-23 16,-17 9 12-16,-5 15 61 16,-6 17-13-16,0 11 1 15,-5 16-1-15,0 34-59 16,1 18 22-16,4 17 8 16,11 8-34-16,9 2 8 15,8-1-34-15,0-8 9 16,15-7-10-16,7-11 1 15,9-13-41-15,-2-15-4 16,5-17-50-16,0-15 25 0,-3-8-5 16,0-16 50-16,-4-21 8 15,-5-6 7-15,-3-5 10 16,-4 3 11-16,-4 6-10 16,-5 8 19-16,0 10 11 15,-6 18-14-15,3 3 11 16,-1 10-28-16,6 24 0 15,1 9 6-15,5 2-6 16,8 3 0-16,5-7-48 16,7-10-93-16,9-8 110 0,1-13-105 15,1-10-23 1,-1 0 52-16,-5-28 57 16,-5-4 21-16,-12-6-8 0,-8 1 37 15,-9 6 120-15,-5 6-12 16,0 13 86-16,0 9-7 15,0 3-94-15,0 8-68 16,0 19-13-16,0 9-12 16,0 4 0-16,6 0-4 15,11 0-90-15,13 8-118 16,-4-11-147-16,-1-12-287 0</inkml:trace>
  <inkml:trace contextRef="#ctx0" brushRef="#br0" timeOffset="362">1444 688 1672 0,'0'0'367'16,"0"0"-165"-16,0 0 44 16,0 0 22-16,0 0-42 15,-176-38-144-15,137 55-10 16,8 13-15-16,12 6-38 15,14 4 11-15,5-2-30 16,5-1-18-16,23-7-9 16,9-7-70-16,-1-11 9 15,3-9-51-15,-6-3 21 16,-4-8 82-16,-5-15-6 0,-7-1 42 16,-5-2 14-1,-7 8 23-15,-2 7 79 0,-1 5-10 16,1 6-53-16,3 0-4 15,2 8-49-15,1 12 0 16,1 0-7-16,5 1-2 16,-4-2-101-16,2-4-108 15,-1-2-299-15,-7-11-165 0</inkml:trace>
  <inkml:trace contextRef="#ctx0" brushRef="#br0" timeOffset="582">915 258 1864 0,'0'0'227'0,"0"0"-169"15,0 0 54-15,0 0 66 16,0 0-55-16,0 0-122 15,80 143-1-15,-94-55-81 16,-13-10-288-16,-4-5-710 0</inkml:trace>
  <inkml:trace contextRef="#ctx0" brushRef="#br0" timeOffset="723">775 1240 560 0,'0'0'1625'0,"0"0"-1427"16,0 0-152-16,0 0-23 16,0 0-23-16,0 0-511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9:26.7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 0 1476 0,'0'0'474'0,"0"0"-294"15,0 0-35-15,0 0 100 16,0 0-102-16,0 0-115 16,0 0-28-16,0-9-98 15,2 39-180-15,1-3-248 16,0 1-1184-16</inkml:trace>
  <inkml:trace contextRef="#ctx0" brushRef="#br0" timeOffset="149">0 337 1646 0,'0'0'543'15,"0"0"-417"-15,0 0 5 16,0 0-32-16,0 0-99 15,0 0-231-15,0 0-343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8:46.90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152 235 2517 0,'0'0'343'15,"0"0"-343"-15,0 0 42 16,-12-139-42-16,32 102 163 15,16 10-124-15,12 6-27 16,7 14 7-16,6 7-18 0,-1 14 34 16,-5 35 13-16,-13 20 1 15,-18 20 10-15,-24 16-45 16,0 6 7-16,-44 2 5 16,-20-8-17-16,-11-10-8 15,-6-17-1-15,0-15 0 16,11-20-3-16,12-18 9 15,19-17-7-15,16-8 1 16,17 0-9-16,6-19 8 16,12-2-9-16,24-5-4 15,17 9 13-15,3 6-6 16,2 11 7-16,-5 0 6 16,-2 8 21-16,-7 14 15 0,1 2-33 15,5-5-9-15,31-19-1 16,-11 0-179-16,-8-11-779 15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9:30.2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207 391 2141 0,'0'0'212'15,"0"0"-199"-15,0 0 39 16,0 0 71-16,0 0 5 16,0 0-66-16,0 0-61 15,-165 51 9-15,149-6-10 16,1 2 1-16,8 1 10 16,7-4-11-16,0 1 0 15,2-14 13-15,23-8-13 16,11-9-16-16,4-14-38 0,7 0-4 15,6-16 31-15,0-18-55 16,2-5 3-16,4-9 62 16,3-7-7-16,-7-8 23 15,1-5-6-15,-5-7 7 16,-10 3 28-16,-5 1-28 16,-12 5 40-16,-14 16 36 15,-8 11-4-15,-2 10 39 16,0 15 18-16,-12 11-19 15,-12 3-16-15,0 12-93 0,-5 29 11 16,-1 11 16 0,5 10-16-16,3 10-9 0,2 3-3 15,3-3 0-15,3 2 16 16,4-6-16-16,1-9-8 16,6-11-16-16,0-8-4 15,3-14-41-15,0-12-62 16,0-11 41-16,0-3 15 15,8-10-5-15,12-20 16 16,6-5-21-16,1 0-5 16,4 1 23-16,-3 12-1 15,-3 10 34-15,-3 12 33 16,-5 0 1-16,-3 17 27 16,-6 16 17-16,-2 6 14 15,2 2-1-15,4-1-56 0,7-1 56 16,3-12 31-1,6-6-88-15,-3-14 0 0,0-7-26 16,1 0-29-16,-2-18 8 16,2-13-27-16,-4-9 48 15,0-1-11-15,-5-4-4 16,-3 8 28-16,-9 10 5 16,2 7 8-16,-7 15 76 15,2 5-18-15,1 5-17 16,-1 22 75-16,6 9-64 15,9 1-6-15,6 4-25 16,7-4 9-16,13-5 40 16,3-9-70-16,2-10 1 0,-6-11-10 15,-11-2 3-15,-9-12 5 16,-11-20-31-16,-11-9 26 16,0-4-5-16,-11-3-38 15,-16 4-17-15,-7 1 56 16,-2 10-51-16,2 7 40 15,6 12-2-15,11 8 23 16,9 4-17-16,8 2-11 16,0 0-40-16,22 0 55 15,9 6-26-15,8 3 26 16,0 1 2-16,3 3 11 16,-5 6 37-16,-4 5-26 15,-8 8 39-15,-6 8 63 16,-7 5-54-16,-7 0 14 15,-2 1-36-15,-1-6-16 0,-2-10 22 16,0-10-29-16,0-13-14 16,0-7 30-16,0 0 74 15,0-19-37-15,0-14-52 16,9-10-13-16,6-7 14 16,7-3-16-16,5-2-13 15,6 7 1-15,4 8 10 16,1 11 2-16,5 19 7 15,-1 10 26-15,-1 0 53 16,-5 19-31-16,1 17 11 16,-6 3-18-16,0 6-2 15,-4 3 10-15,4-5-50 0,0-6 11 16,-6-6-17-16,0-6-47 16,-5-2-75-16,-6-8-229 15,-11-8-436-15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9:30.4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2947 0,'0'0'0'15,"0"0"-83"1,0 0-62-16,0 0-490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9:33.6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375 83 1629 0,'0'0'260'0,"0"0"-205"16,-141 27 56-16,79 11 62 16,6 15 30-16,8 14-12 15,12 6-137-15,16 5-30 16,15-3 51-16,5-2-49 15,8-13-23-15,28-9-3 16,9-17 0-16,9-13-18 0,4-19 4 16,-3-2-3-1,1-31 7-15,-8-17 11 0,-9-11-1 16,-8-14 30-16,-17-7 23 16,-11-4 68-16,-3 3-71 15,-12 3 5-15,-15 10-3 16,-2 18-52-16,7 18 0 15,8 21-82-15,14 22-242 16,0 21-359-16,3 7-643 0</inkml:trace>
  <inkml:trace contextRef="#ctx0" brushRef="#br0" timeOffset="462">930 421 1906 0,'0'0'347'16,"0"0"-174"-16,0 0 22 15,151-8-49-15,-90 8-71 16,9 0-23-16,5 0-4 16,-2 0-48-16,-6 6 18 15,-11-4-9-15,-18 1-9 16,-17-3 46-16,-13 0-46 15,-8 0 51-15,0-18-5 16,-22-9-38-16,-9-3 16 16,-5-3-2-16,-3 4-7 15,3-2 50-15,4 8-55 0,8 5 16 16,10 9 30-16,5 4-54 16,9 5-4-16,0 0-8 15,9 19 10-15,18 14-21 16,13 6 21-16,1 2 0 15,7 2 11-15,1-2 5 16,-3-4-29-16,-5-4 13 16,-5-3 0-16,-12-9 38 15,-17 1-38-15,-7-10 0 16,-11 0 3-16,-25-2-3 16,-11 1-10-16,-4-1-62 15,4 7-76-15,13-2-163 0,17-6-502 16</inkml:trace>
  <inkml:trace contextRef="#ctx0" brushRef="#br0" timeOffset="782">2108 17 2212 0,'0'0'338'16,"0"0"-191"-16,0 0 101 16,0 0-3-16,0 0-176 0,178-27-42 15,-132 54 8 1,-5 14-6-16,-13 7 13 0,-12 9-27 16,-16 9 23-16,-8 3 28 15,-40 2-56-15,-10-1 5 16,-9-7 3-16,9-13-17 15,16-10 13-15,16-12-14 16,26-10 0-16,3-10-2 16,50-7-49-16,87-1-36 15,-8 0-220-15,-2 0-526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9:45.9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307 82 1101 0,'0'0'259'0,"0"0"-167"16,0 0-1-16,0 0 119 16,0 0-87-16,0 0-37 0,2-50-8 15,-2 41-3 1,0 2 31-16,0 1-8 0,0 3-2 15,0 1 5-15,0-2-61 16,0 4 24-16,0-1-13 16,0 1-10-16,-5 0-2 15,-12 0-31-15,-5 0-2 16,-6 0 13-16,-3 16-19 16,1 7 0-16,-1 7 17 15,0 10 10-15,4 11 42 16,1 6-39-16,4 9 6 15,5-2 7-15,3 4-28 16,9-5 19-16,5-1-20 16,0-3-8-16,2-7 21 0,18-4-27 15,3-8 0 1,4-4 10-16,4-9-8 0,3-7-2 16,-1-7 0-16,0-9 0 15,3-4-23-15,-2 0 20 16,-1-17-10-16,-2-18 2 15,0-13 12-15,-3-6-2 16,-9-15 1-16,-7-1 0 16,-12-5 21-16,0 0-21 15,-3 4 0-15,-16 8 20 16,-1 11-19-16,-3 14 8 16,4 10-9-16,4 14 2 15,5 9-16-15,1 5-8 0,9 1-167 16,0 51-19-16,9-6-159 15,8 0-404-15</inkml:trace>
  <inkml:trace contextRef="#ctx0" brushRef="#br0" timeOffset="856">784 484 1627 0,'0'0'386'0,"0"0"-248"15,0 0 90-15,0 0 42 16,0 0-130-16,0 0-35 16,0 0-39-16,-2-28-27 15,24 23 37-15,7 2-75 16,8 3 11-16,3 0 27 16,-1 0-33-16,2 0-2 15,2 3-4-15,-2 4 0 16,1 0 17-16,-4 2-17 15,-1-5 0-15,-4 2-17 16,1-5 23-16,-6-1-7 16,-3 0 1-16,-3 0 0 15,-5 0-5-15,-5 0 5 0,-7-9 0 16,-5-4 23-16,0-2-22 16,0-3 8-16,-17 2-9 15,-5-5 0-15,-7 6 26 16,0-1-26-16,0 7 0 15,5 1 27-15,2 3-9 16,5 3 8-16,5-1-8 16,4 3 7-16,4 0 18 15,4 0-43-15,0 0-1 16,0 5-8-16,4 10 9 16,12 5 13-16,10 1-13 15,1-3 1-15,7 1 11 16,-3-1-12-16,2-4 0 0,-6 5-9 15,-3-7 9-15,-11 0-5 16,-4 1 13-16,-9-2-8 16,0 0 3-16,-12 5-3 15,-22 1-2-15,-10 3-23 16,-3 0-17-16,3-2 27 16,7-5-79-16,11-3-26 15,21-6-158-15,5-4-363 16,0 0-1167-16</inkml:trace>
  <inkml:trace contextRef="#ctx0" brushRef="#br0" timeOffset="1475">2163 217 1773 0,'0'0'347'0,"0"0"-180"15,0 0 33-15,0 0 17 16,0 0 34-16,0 0-182 16,0 0-20-16,-123-110 13 15,77 110-16-15,2 2 5 16,-4 22-33-16,7 10 3 15,7 4 33-15,10 1-52 0,12 6-2 16,12-4 20-16,0-3-20 16,22-8-7-16,14-6-38 15,12-8-31-15,3-11 26 16,2-5-64-16,-7-2-14 16,-7-24 40-16,-5-1 55 15,-11-6 21-15,-10 3 12 16,-6 1 66-16,-7 6 55 15,0 5-58-15,0 6 10 16,0 9 3-16,0 3-19 16,0 0-28-16,0 22-22 15,0 15 11-15,5 9 10 16,9 5-26-16,-1 1-4 0,1 1 2 16,-5-3 0-1,-4-5-1-15,-5-4 13 0,0-4 9 16,0-8-9-16,-22-7 3 15,-11-8-6-15,-6-4-8 16,-6-1 11-16,1-7 3 16,-2-2-9-16,10 0-6 15,2 0 2-15,12 0-2 16,8 0-29-16,12 0-71 16,4 0-156-16,27 0-468 15,2 0-553-15</inkml:trace>
  <inkml:trace contextRef="#ctx0" brushRef="#br0" timeOffset="1684">2658 658 1854 0,'0'0'543'16,"0"0"-463"-16,0 0 140 15,0 0 46-15,0 0-94 16,0 0-25-16,0 0-121 16,15 139-25-16,-43-104-1 15,-17 18-124-15,9-10-372 16,2-8-301-16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9:48.4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0 497 1862 0,'0'0'326'16,"0"0"-248"-16,0 0 53 16,0 0 56-16,0 0-68 15,0 0-83-15,0 0 11 16,150-20-47-16,-100-6 0 15,1-3 0-15,-3-7-40 16,-10-4 6-16,-4-2 17 16,-12-6 17-16,-8 4 5 15,-11-1 8-15,-3 11-13 16,0 8 84-16,-26 13 13 16,-10 13-15-16,-3 0-44 0,-5 18 11 15,1 28 36 1,7 11-62-16,6 13 7 0,7 7 34 15,15 1-55-15,6-8 15 16,2-4-24-16,2-7 0 16,20-9-1-16,7-9-20 15,0-14-42-15,5-14 38 16,0-13-55-16,-3 0 61 16,-3-20-4-16,-6-16 23 15,-5-6-12-15,-7 0 12 16,-10 1 0-16,0 7 16 15,0 5-15-15,0 11 8 16,-2 11-9-16,-3 7 1 16,5 0-7-16,0 0-31 0,5 7-32 15,21 8-67-15,6-4-16 16,2-1 9-16,2-8 28 16,-5 1 20-16,-6-3 66 15,-9 0 29-15,-4 0 6 16,-12 0 129-16,0 2 42 15,0 9-3-15,-5 4-59 16,-12 9-19-16,3 8-11 16,2 4-61-16,7 2 21 15,5-1-39-15,0-1 0 16,17-6 12-16,11-5-11 16,2-7 4-16,6-13-11 15,1-5-6-15,-6 0 5 0,-3-21-8 16,-6-9 9-1,-12-7 19-15,-10-3-19 0,0-1 18 16,-12 1 25-16,-20 3-41 16,-6 9 32-16,-1 6-34 15,-1 11-9-15,7 9 8 16,5 2-181-16,11 9-377 16,5 6-180-16</inkml:trace>
  <inkml:trace contextRef="#ctx0" brushRef="#br0" timeOffset="226">878 0 1967 0,'0'0'386'0,"0"0"-243"16,0 0 89-16,0 0-10 15,0 0-71-15,0 0-61 16,0 0-73-16,126 42-17 16,-131-9-3-16,-41 20-131 15,5-8-340-15,5-6-367 0</inkml:trace>
  <inkml:trace contextRef="#ctx0" brushRef="#br0" timeOffset="1027">1643 110 1440 0,'0'0'952'16,"0"0"-838"-16,0 0-64 15,0 0 132-15,0 0 0 0,0 0-122 16,159-21-52-16,-126 21 19 16,-2 0-27-16,-3 1 0 15,-6 6 13-15,-7-1-4 16,-10-2-6-16,-3-1-3 15,-2-3 0-15,0 0 36 16,-16 0-36-16,-14 0 1 16,-13 0-2-16,-7-5 1 15,-3 3 0-15,-3-2-1 16,0 4 1-16,6 0 57 16,3 0-18-16,8 0 9 15,6 6 22-15,7 4-35 16,9 6-7-16,7 2-27 15,1 4 1-15,6 3 35 16,3 1-37-16,0 3 0 0,0-4 20 16,0 0-18-16,0-4-4 15,9-4-2-15,-1-5 4 16,3-1 21-16,0-4-15 16,0-2-6-16,4 0 19 15,1-5-11-15,4 0-4 16,2 0-4-16,0 0 0 15,4 0 8-15,1 0-8 16,1 0-1-16,0 9 1 16,0 6 0-16,-3 6 14 15,3 6-14-15,-3 9 17 16,-3 2 10-16,1 2-15 16,-9 0-12-16,-9 3 0 0,-5-3 0 15,0-5 20-15,-16 0-14 16,-18-7 5-16,-2-6 1 15,-10-4-2-15,2-8 4 16,0-8 5-16,-3-2 2 16,5 0 47-16,-1-2-59 15,10-10 25-15,3-4-14 16,4 3-8-16,7 1-24 16,4 7-17-16,8 5-68 15,2 0-62-15,1 10-577 16,1 1-1806-16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0:08.2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987 0 1669 0,'0'0'313'0,"0"0"-231"16,0 0-35-16,0 0 167 16,0 0 7-16,0 0-78 15,-3 52-37-15,-9-5 9 16,0 9 0-16,-12 18-49 16,-3 16 30-16,-12 26-42 15,-1-6-21-15,-1 9 35 16,-1-1-62-16,11-23 3 15,3 1 14-15,6-17-22 16,5-16-2-16,7-15-4 16,0-13-26-16,5-10-24 15,0-5-148-15,-1-2-170 0,0-8-279 16,1-2-545-16</inkml:trace>
  <inkml:trace contextRef="#ctx0" brushRef="#br0" timeOffset="259">359 990 1850 0,'0'0'519'0,"0"0"-446"16,0 0-2-16,0 0 184 16,0 0-10-16,41 143-113 15,-24-88-33-15,3 0-53 16,-4-5 14-16,4-7-20 0,1-8-16 15,-2-9 18 1,6-14-33-16,6-12 8 0,7 0-2 16,10-34-15-16,13-18-27 15,7-7-75-15,29-27-96 16,-16 16-479-16,-17 14-1612 0</inkml:trace>
  <inkml:trace contextRef="#ctx0" brushRef="#br0" timeOffset="2364">309 2142 2433 0,'0'0'379'0,"0"0"-379"0,0 0 17 16,0 0-17-16,0 0 110 15,0 0-66-15,-151-33-44 16,106 44-37-16,6 11 24 15,3 4 5-15,14 2 2 16,10 1-28-16,12 1-24 16,0-2 9-16,17 3 8 15,19-7-53-15,10 1 27 16,0-3 51-16,5-1 3 0,-3-1 12 16,-9 0 1-1,-15 2 0-15,-10 2 57 0,-14 0-28 16,0 6 30-1,-29 1-16-15,-14-1-15 0,-8-3 14 16,-2-6-41-16,7-9 14 16,3-10-15-16,28-5-75 15,8-24-203-15,7-8-310 0</inkml:trace>
  <inkml:trace contextRef="#ctx0" brushRef="#br0" timeOffset="2647">437 2348 1918 0,'0'0'373'0,"0"0"-293"0,0 0-40 16,0 0 194-16,20 130-116 16,10-116-77-16,9-10-41 15,6-4 9-15,-1 0-10 16,-1-18 1-16,-9-6 0 15,-12-9-3-15,-8-1 15 16,-14 2-8-16,0 0 74 16,-3 0-24-16,-23 7-14 15,-5 2-40-15,-5 5 0 16,0 7-58-16,-6 2-224 16,11 4-313-16,7 1-425 0</inkml:trace>
  <inkml:trace contextRef="#ctx0" brushRef="#br0" timeOffset="2892">448 1967 1716 0,'0'0'288'0,"0"0"-286"16,0 0-2-16,0 0-22 16,148-76 20-16,-117 76-28 15,-3 10-41-15,-6 12-22 16,-5 3 39-16,-3-2 54 15,-3-8 0-15,0-10 35 16,4-5 90-16,4 0 129 16,6-24 104-16,6-12-88 15,5-6-73-15,3-6-76 0,9 0-121 16,22-2-42-16,-10 12-252 16,-9 11-524-16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0:08.97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282 38 1698 0,'0'0'376'0,"0"0"-131"16,0 0-168-16,0 0 80 15,0 0 83-15,-6 191-61 16,0-96-67-16,1 1-88 15,-1 2 3-15,-2-11-1 16,3-15-20-16,-2-9-5 16,2-15-1-16,5-12-48 15,0-20-152-15,0-5-361 16,0-11-223-16</inkml:trace>
  <inkml:trace contextRef="#ctx0" brushRef="#br0" timeOffset="327">0 474 1925 0,'0'0'307'16,"0"0"-195"-16,0 0 2 16,0 0 72-16,0 0-49 15,203 30-47-15,-136-30-44 16,3 0-46-16,-5 0-7 15,-7 8-54-15,-7 2-39 0,-12 1 52 16,-12 3-80 0,-8 4-10-16,-7 1 109 0,-10 7 13 15,-2 1 16-15,0 6 9 16,0 4 15-16,0-1 56 16,0-3 21-16,7-3-80 15,-2-9 7-15,3 1-28 16,1-12-6-16,-1-3-130 15,8-7-76-15,-1 0-58 16,-4-15-389-16</inkml:trace>
  <inkml:trace contextRef="#ctx0" brushRef="#br0" timeOffset="453">633 321 1640 0,'0'0'0'16,"0"0"-731"-16</inkml:trace>
  <inkml:trace contextRef="#ctx0" brushRef="#br0" timeOffset="971">895 617 1590 0,'0'0'244'0,"0"0"-165"0,0 0 107 16,0 0 86-16,0 142-188 15,0-125-49-15,0-5-31 16,0-7-3-16,0-5-2 16,0 0-20-16,3-5-28 15,2-20 16-15,4-7-14 16,8-4-7-16,5 1 23 15,3 2-19-15,8 8 38 16,1 7-1-16,2 15 13 16,-2 3 44-16,-3 0 2 15,-6 24-10-15,-6 7 27 16,-5 3-32-16,-9 3 4 16,-5-4-16-16,0-5-13 0,0-6 16 15,0-9-22 1,0-10 0-16,-5-3 0 0,3 0-5 15,2-16-28-15,0-11-11 16,2-8 5-16,20-2 32 16,12-4-36-16,5 6 15 15,3 8 28-15,5 11 12 16,-2 11 46-16,-6 5 16 16,-3 8 9-16,-11 19 37 15,-4 11-32-15,-11 2-18 16,-1 0 30-16,-4-1-53 15,0-8-21-15,-2-5-26 16,3-10-39-16,2-12-49 16,1-4-213-16,-1 0-280 0</inkml:trace>
  <inkml:trace contextRef="#ctx0" brushRef="#br0" timeOffset="1169">895 0 2524 0,'0'0'259'0,"0"0"-259"0,0 0-13 16,0 0-12-1,230 90 25-15,-136-58-135 0,-2 1-565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0:11.7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213 109 1920 0,'0'0'532'0,"0"0"-496"16,0 0 1-16,0 135 171 15,0-46-18-15,0 6-84 0,-3 1-100 16,-5-5 21-16,2-12-18 16,3-14-8-16,3-16-1 15,0-13-129-15,14-22-151 16,8-12-296-16,-5-2-221 0</inkml:trace>
  <inkml:trace contextRef="#ctx0" brushRef="#br0" timeOffset="360">0 553 1982 0,'0'0'221'15,"0"0"-198"-15,0 0-5 0,0 0 52 16,183 23 50-16,-130-23-34 15,-1 4-51-15,-5 12 47 16,-5 6 32-16,-11 13-65 16,-9 6 48-16,-8 1-72 15,-5 3-16-15,-6-5 42 16,-3-3-40-16,0-13-5 16,0-9-6-16,0-10 0 15,0-5 0-15,-7 0 0 16,0-15-17-16,-1-14 16 0,1-10-13 15,7-4 14-15,0-2-18 16,0 2 12-16,22 3-8 16,12 10 1-16,6 3-13 15,7 9-26-15,8 8-81 16,30 10-108-16,-16 0-149 16,-13 0-838-16</inkml:trace>
  <inkml:trace contextRef="#ctx0" brushRef="#br0" timeOffset="1216">917 653 1746 0,'0'0'362'16,"0"0"-281"-16,0 0-10 16,0 0 163-16,0 0-79 0,0 0-127 15,0 0-28-15,51 141-1 16,-25-130-22-16,1-10-39 15,4-1-81-15,6-1 4 16,-4-25 28-16,1-2-14 16,-7-2 47-16,-6 3 41 15,-8 13 37-15,-4 5 30 16,-7 9 81-16,-2 5 60 16,0 28 4-16,0 7-49 15,3 8-29-15,2-1-36 16,7-4-25-16,2-10-2 15,8-11-33-15,3-11-2 16,6-11-20-16,0 0-73 0,0-29 0 16,-1-8 1-1,-2-6-22-15,-6 0 74 0,-5 4 8 16,-5 3 33-16,-10 11 9 16,1 11 28-16,-3 8 76 15,0 6-8-15,0 2-51 16,0 27 16-16,0 5-30 15,0 7 6-15,2-1 26 16,10-3-43-16,7-4-12 16,3-7-17-16,7-10-13 15,1-5 13-15,-2-11-51 16,3 0-19-16,-9-15 24 0,-5-12-3 16,-9-10 35-1,-8 1-5-15,0-2 19 0,-13-2 17 16,-13 7-11-16,-1 3-6 15,-2 10 33-15,5 7 4 16,3 8-19-16,13 5-18 16,8 0 1-16,0 0-8 15,15 13-17-15,18-2-33 16,6-4-14-16,5 0 23 16,1-3 41-16,-3 7-10 15,-9 1 17-15,-8 11-1 16,-8 2 13-16,-11 7-12 15,-6 2 7-15,0-2 1 16,-2-2 11-16,-10-10-19 16,0-6 10-16,5-10 17 0,1-4-19 15,6-4-8 1,0-19-67-16,0-10-6 0,20-7-21 16,10 2-23-16,3 0 49 15,6 14 49-15,-3 5 12 16,-5 17 7-16,-2 2 72 15,-7 7 47-15,-5 21-10 16,-10 4-28-16,2 6-34 16,-6-3-33-16,5-2-14 15,15-5-136-15,-1-13-225 16,0-8-675-16</inkml:trace>
  <inkml:trace contextRef="#ctx0" brushRef="#br0" timeOffset="1651">2363 653 2049 0,'0'0'603'15,"0"0"-516"-15,0 0-66 16,0 0 224-16,0 0-54 16,-142 136-93-16,132-101-48 15,10-5-44-15,0-7-6 16,19-11-82-16,15-12-48 15,7 0-90-15,5-14-76 16,-5-17-85-16,-5-7 92 0,-9 3 65 16,-12 2 224-16,-13 11 7 15,-2 7 161 1,0 10 182-16,0 5-37 0,-2 18-130 16,-4 25 5-16,4 13-52 15,2 16-10-15,0 8-42 16,0 3-20-16,14 0 4 15,5-6-41-15,4-1-6 16,-4-11 16-16,-2-7-19 16,-9-14-3-16,-8-10-14 15,0-11 19-15,-3-12-2 16,-19-11-6-16,-3 0-24 16,-3-7 7-16,-1-23-28 0,5-10-16 15,4-13-108 1,-4-35-188-16,3 13-400 0,-1 5-1346 0</inkml:trace>
  <inkml:trace contextRef="#ctx0" brushRef="#br0" timeOffset="1872">1544 423 2154 0,'0'0'295'0,"0"0"-202"16,0 0-74-16,0 0 103 15,0 0-19-15,0 0-87 0,0 0-16 16,105 112-65-16,-135-61-116 16,-8-9-331-16,-8-9-518 0</inkml:trace>
  <inkml:trace contextRef="#ctx0" brushRef="#br0" timeOffset="2050">1159 372 1491 0,'0'0'663'0,"0"0"-584"15,0 0 4-15,0 0 116 16,0 0-74-16,0 0-112 0,0 0-13 15,81 90-172 1,-85-57-139-16,-6-9-322 0</inkml:trace>
  <inkml:trace contextRef="#ctx0" brushRef="#br0" timeOffset="2211">1560 0 1397 0,'0'0'979'0,"0"0"-860"16,0 0-105-16,229 51-14 15,-140-24-25-15,-2-2-474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0:15.19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0 613 2031 0,'0'0'0'15,"0"0"-22"-15,157-116 22 0,-88 50 6 16,-5-1 185-16,-11-3-118 16,-10-2-41-16,-16 8-32 15,-18 3 0-15,-9 13 2 16,0 16-2-16,-29 15 80 16,-4 15 18-16,-1 2 5 15,-5 24 46-15,3 24-36 16,5 17-37-16,1 13-13 15,7 5-45-15,10 2 2 16,1-4-20-16,5-6 0 16,-2-10 0-16,3-7-27 15,-5-13-38-15,3-12-11 16,-1-16-9-16,1-9-10 0,6-8-50 16,2-8-70-1,0-24 35-15,12-10 27 0,20-6-42 16,6-4-51-16,1 8 56 15,1 9 123-15,-3 12 67 16,-10 13 128-16,-5 10 107 16,-8 16-54-16,-5 21-34 15,-6 14 27-15,-3-2-17 16,2 3-50-16,1-11-58 16,8-11-36-16,4-12-13 15,4-13-41-15,3-5-50 16,3-10-18-16,3-17 4 0,-6-8 9 15,-2-1 28 1,-6 2 51-16,-6 3 16 0,-2 10 2 16,-3 12 34-16,-1 9 26 15,1 0 15-15,3 20 31 16,2 14 8-16,9 0-14 16,2 1-16-16,12-3-33 15,3-8-21-15,2-13-25 16,0-8-5-16,-6-3-2 15,-4-3-38-15,-12-19 0 16,-14-8 24-16,0-5-9 16,-14 0 7-16,-22-1-41 15,-9 4-15-15,-2 9 6 16,2 9-17-16,6 5 32 16,14 9 5-16,14 0-31 0,11 3 23 15,5 7-14-15,31 0-44 16,12-5 7-16,5-2-8 15,0-3-18-15,-2 0 77 16,-10 0 55-16,-10 0 64 16,-12 0 125-16,-11 0 5 15,-1 4 78-15,-5 29 15 16,-2 15-76-16,3 18-8 16,-1 11-49-16,1 14-36 15,6 6-34-15,1 7-23 16,10-1 11-16,8-6-48 15,6-9-8-15,-3-15 4 16,-1-15-19-16,-11-18 6 0,-5-11-7 16,-8-18 0-1,-6-8 14-15,0-3-14 0,0-3-1 16,-6-22-20-16,-8-13-13 16,1-12 6-16,-4-12-46 15,3-14-10-15,-3-12 18 16,3-10-61-16,0-10 0 15,6 1 41-15,8 0 11 16,0 17 54-16,3 21 17 16,21 20 4-16,13 21 64 15,8 19 24-15,3 9 40 16,5 0-18-16,-1 22-9 16,-2 6-3-16,-7 2-35 0,-13 2-24 15,-14 1 5 1,-13 1-42-16,-3-2 14 0,-22 0-16 15,-19-4-61-15,-10-2-114 16,-36-14-346-16,15-8-141 16,2-4-1206-16</inkml:trace>
  <inkml:trace contextRef="#ctx0" brushRef="#br0" timeOffset="196">580 112 560 0,'0'0'1712'16,"0"0"-1438"-16,0 0-179 0,0 0 120 15,0 0-4-15,0 0-66 16,0 0-73-16,127 149-72 16,-127-86-94-16,0 40-111 15,-12-13-375-15,-5-7-1180 0</inkml:trace>
  <inkml:trace contextRef="#ctx0" brushRef="#br0" timeOffset="316">603 1213 2806 0,'0'0'162'0,"0"0"-162"15,0 0-272-15,0 0-391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0:18.0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94 466 2275 0,'0'0'552'0,"0"0"-552"16,152 0-11-16,-75-7 11 15,8 2 120-15,-5 3-14 16,1-1-106-16,-3 3-112 16,-3 0-97-16,-22 0-473 15,-22 0-1247-15</inkml:trace>
  <inkml:trace contextRef="#ctx0" brushRef="#br0" timeOffset="208">0 748 441 0,'0'0'2328'15,"0"0"-2043"-15,0 0-239 16,0 0-14-16,162 9 16 15,-92-9 3-15,5 0-51 16,0 0-24-16,-2 0-17 16,8 0-222-16,-17 0-431 0,-22-4-1267 15</inkml:trace>
  <inkml:trace contextRef="#ctx0" brushRef="#br0" timeOffset="422">419 223 2635 0,'0'0'522'16,"0"130"-474"-16,-4-34-36 16,-3 14 149-16,-5 3-54 0,-2-5-76 15,3-12-22 1,6-13-9-16,5-19-69 0,0-3-139 15,0-21-437-15,0-17-534 0</inkml:trace>
  <inkml:trace contextRef="#ctx0" brushRef="#br0" timeOffset="1093">1192 0 1965 0,'0'0'275'0,"0"0"-226"15,0 0 59-15,181 0 142 16,-120 12-85-16,1 1-42 15,-4-3-62-15,-2 0-60 16,-15-3 18-16,-10-2-19 16,-14-2 0-16,-14-1 15 15,-3-2 3-15,-15 0-2 16,-26 0 2-16,-12 0-10 16,-8 0-16-16,-4 0 7 15,-2-2 1-15,4-1 22 16,7 3-22-16,6 0 39 15,7 0 38-15,11 0-16 16,8 3-10-16,7 12-32 0,7 5-7 16,8 3 33-16,-1 4-34 15,3 1 7-15,0 1 24 16,0-1-23-16,0-1 8 16,5-3-27-16,12-3 0 15,5-5 17-15,3 2-17 16,6-3 0-16,0 0-3 15,5-1 10-15,5 7-8 16,2 3 1-16,1 3 0 16,4 8 41-16,-4 5-41 15,4 5 22-15,-7 3 17 16,1 4-12-16,-9-1 24 16,-7-1-51-16,-16-2 2 0,-10-6 14 15,-16-1-8-15,-31-4-8 16,-11-7 9-1,-12-5-8-15,0-9 15 0,-2-9-16 16,4-7 0-16,4 0-1 16,8 0-23-16,5-18-42 15,10-9-57-15,14 5-176 16,6-2-695-16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8:45.78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2460 0,'0'0'486'0,"0"0"-486"16,0 0 6-16,0 0 49 0,0 0 65 15,114 143-23 1,-69-85-62-16,6 1-17 0,-2-7-3 16,-4-7-14-16,-3-8-2 15,-11-9-46-15,-7-15-187 16,-10-10-386-16,-8-3-510 0</inkml:trace>
  <inkml:trace contextRef="#ctx0" brushRef="#br0" timeOffset="178">401 89 2119 0,'0'0'516'0,"0"0"-470"15,0 0 85-15,-125 160 92 0,69-100-106 16,3 3-86-16,6-8-31 16,14-10-108-16,16-13-180 15,10-21-490-15</inkml:trace>
  <inkml:trace contextRef="#ctx0" brushRef="#br0" timeOffset="416">580 68 2535 0,'0'0'326'0,"0"0"-253"0,0 0-31 15,0 0 103-15,115 144-43 16,-83-100-66-16,2-1-15 15,0-3-21-15,-6-5-18 16,2-7-109-16,13-18-201 16,-10-10-340-16,-8 0-556 0</inkml:trace>
  <inkml:trace contextRef="#ctx0" brushRef="#br0" timeOffset="617">920 35 2250 0,'0'0'539'0,"0"0"-485"15,0 0 85-15,-80 146 55 16,46-81-77-16,-2 4-77 16,0 1-32-16,0-6-8 15,2 6-102-15,8-20-215 16,11-16-567-16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0:16.4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506 115 1300 0,'0'0'554'15,"0"0"-390"-15,0 0-57 16,0 0 41-16,0 0 52 15,-145-63-29-15,104 63-65 16,-7 0-60-16,-5 4-4 16,-3 26 14-16,3 13 16 15,9 9-4-15,8 7-36 16,14 0-18-16,15 0-14 16,7-6-3-16,14-14-51 15,25-13-85-15,9-16-3 16,5-10-19-16,0-12-11 0,-6-24 34 15,-4-9 51 1,-14-3 44-16,-5 2 43 0,-10 12 78 16,-9 10 84-16,-5 16 61 15,0 8-50-15,0 0-51 16,3 29-52-16,2 17-10 16,4 5-2-16,-1 8-43 15,6-3-15-15,3-8 0 16,5-11 0-16,23-10-136 15,-6-7-135-15,-3-15-368 0</inkml:trace>
  <inkml:trace contextRef="#ctx0" brushRef="#br0" timeOffset="363">797 594 2259 0,'0'0'597'0,"0"0"-556"16,0 0-18-16,0 0 20 16,0 0 107-16,64 133-50 15,-50-108-62-15,-6 2-26 16,-5-4-11-16,-3 2-1 16,0-2-46-16,-14-3-40 15,0-7-113-15,6-13-81 16,4 0-335-16,4 0-886 0</inkml:trace>
  <inkml:trace contextRef="#ctx0" brushRef="#br0" timeOffset="881">1357 0 2241 0,'0'0'391'0,"0"0"-343"16,0 0-42-16,-5 134 190 15,1-56-47-15,4 7-97 16,0 3-7-16,0-7-43 16,0-7 8-16,0-13-10 0,0-14 0 15,0-11-6-15,0-16 3 16,0-13-21-16,0-7 23 16,0 0-35-16,0-22-29 15,0-13-3-15,12-5 7 16,5 3 40-16,2 3-22 15,7 14 19-15,-1 11 24 16,2 9 0-16,1 0 6 16,-3 19 25-16,-2 12-1 15,-6 9 25-15,-14-1-41 16,-3 6 19-16,0-6 21 16,-29-1-29-16,-4-11 6 0,-1-5-16 15,4-9-14-15,4-13-1 16,9 0-74-16,17-16-154 15,0-13-293-15,4-1-153 0</inkml:trace>
  <inkml:trace contextRef="#ctx0" brushRef="#br0" timeOffset="1070">1860 672 1796 0,'0'0'551'15,"0"0"-473"-15,0 0 44 16,0 0 175-16,0 0-109 0,-12 152-70 16,-13-119-97-1,-3-4-21-15,6 0-70 0,5-14-180 16,9-6-286-16,6-9-379 0</inkml:trace>
  <inkml:trace contextRef="#ctx0" brushRef="#br0" timeOffset="1352">2601 234 2464 0,'0'0'468'0,"0"0"-428"0,0 0-22 15,0 0 36-15,-162-16 84 16,118 50-47-16,3 16-30 16,7 11-22-16,11 4 23 15,15 2-43-15,8-3-5 16,3-12 7-16,33-7-21 16,15-12-14-16,18-16-26 15,54-17-108-15,-14-8-318 16,-9-13-546-16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9:36.0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1635 0,'0'0'353'16,"0"0"-145"-16,0 0-92 15,0 0-10-15,0 0 73 16,0 0-57-16,87 81-19 16,-34-22-21-16,8 13-10 15,4 3 5-15,4 5-42 16,6 0-5-16,1 1-3 15,-1-9-18-15,0-1-6 16,1-8 7-16,-7-10-9 16,-5-7 18-16,-8-15-11 0,-15-9-8 15,-10-7 0-15,-14-10-14 16,-12-5 14-16,-5 0 0 16,0-7 1-16,-5-18 33 15,-17-6-34-15,-4-3 0 16,2-7-1-16,-3-1 5 15,-2 2-4-15,5 5 0 16,0 5 0-16,5 4 48 16,5 12-48-16,8 3 18 15,4 6 9-15,2 5-21 16,0 0-12-16,5 5 2 16,21 18 4-16,4 5 10 15,6 5-10-15,0-1 0 0,0 0-7 16,-7-1 16-16,-5-4-18 15,-9 1 9-15,-13-3 0 16,-2 0 23-16,-10 0-23 16,-26 2 0-16,-12 1-11 15,0-1 11-15,1-1-11 16,8-5-23-16,8-9-20 16,12-2 7-16,19 5-150 15,0-5-181-15,0-5-269 0</inkml:trace>
  <inkml:trace contextRef="#ctx0" brushRef="#br0" timeOffset="608">1716 303 1874 0,'0'0'512'15,"0"0"-430"-15,0 0-30 16,0 0 149-16,0 0 30 16,0 0-183-16,0 0 19 15,-28 139-26-15,25-59-11 16,1 11 33-16,2 2-41 0,0 0 19 15,0 0 2-15,0-2-43 16,0-9 22-16,0-9-22 16,0-8 0-16,0-18-3 15,2-11 3-15,1-14 0 16,-3-15 15-16,2-7-15 16,-2 0 19-16,3-24-19 15,1-14 1-15,1-10 6 16,3-4-7-16,3-3 0 15,4 4-1-15,2 10 7 16,2 7-16-16,6 15 4 16,3 8 6-16,6 11-21 15,2 0 21-15,3 16 0 0,-6 13-12 16,-3 7 12-16,-4 1-1 16,-7 1 0-16,-8-1 1 15,-7-2-8-15,-4-4 8 16,0-6 0-16,-17-6 22 15,-14-4-21-15,-3-4 0 16,-5-8 12-16,6-3-12 16,-1 0 25-16,7-5-26 15,4-11-30-15,10-1 3 16,9-1-103-16,8-4-210 16,23 5-414-16,4 1-1230 0</inkml:trace>
  <inkml:trace contextRef="#ctx0" brushRef="#br0" timeOffset="834">2776 953 2335 0,'0'0'524'15,"0"0"-467"-15,0 0 18 16,0 0 107-16,0 0-182 16,0 0-13-16,0 0-221 0,17 27-76 15,-9 2-361-15,-6 2-1185 16</inkml:trace>
  <inkml:trace contextRef="#ctx0" brushRef="#br0" timeOffset="976">2803 1344 1910 0,'0'0'637'16,"0"0"-524"-16,0 0-39 15,0 0 132-15,0 0-128 16,0 0-78-16,0 0-531 16,48-16-1062-16</inkml:trace>
  <inkml:trace contextRef="#ctx0" brushRef="#br0" timeOffset="51715">31 781 1594 0,'0'0'248'0,"0"0"-172"16,0 0 24-16,0 0 92 15,-17 141 36-15,23-43-44 16,41 45-100-16,29 46 68 16,10 21-71-16,4 2-32 0,-8-17 42 15,-9-22-14-15,-6-9-22 16,0-11-8-16,-13-30-22 16,-10-28 54-16,-11-27-55 15,-4-16-10-15,-2 2 22 16,4-2-30-16,-3 3-3 15,-8-16-3-15,-7-15 1 16,-4-12 5-16,-7-9-6 16,-2-3-67-16,0 0-30 15,0-17-239-15,0-23-177 16,-5 4-46-16,-6 6-917 0</inkml:trace>
  <inkml:trace contextRef="#ctx0" brushRef="#br0" timeOffset="52032">592 2779 1585 0,'0'0'380'0,"0"0"-172"16,0 0 38-16,0 0 69 16,0 0-89-16,0 0-125 15,0 0-3-15,7 45 2 16,30-6-10-16,3 8-44 15,6 9-25-15,2-3 41 16,3-2-61-16,-2-5 0 16,1-6 9-16,-4-10-4 15,-8-12 13-15,-6-10-19 16,-10-8 0-16,-6-8 31 0,-5-27-31 16,-2-18 0-16,-7-11-1 15,4-7-35-15,-3 0-34 16,3 6-128-16,16-1-262 15,-3 17-252-15,7 16-1250 0</inkml:trace>
  <inkml:trace contextRef="#ctx0" brushRef="#br0" timeOffset="52408">1944 2848 719 0,'0'0'1793'15,"0"0"-1547"-15,0 0-171 16,-155-3 2-16,107 23 136 0,0 18-1 16,9 17-140-1,8 13-63-15,12 8 71 0,19 7-37 16,0-6 23-16,26-4-22 16,27-15-35-16,19-18 42 15,17-23-51-15,18-17-32 16,31-22-14-16,47-56-160 15,-26 5-517-15,-25 5-1529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0:30.66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416 101 1309 0,'0'0'354'0,"0"0"-205"0,0 0-77 15,0 0 136-15,0 0 44 16,0 0-51-16,0 0-67 16,-34-83-64-16,9 73 49 15,-6 2-23-15,-7 8-47 16,-6 0 26-16,-10 0-54 16,1 25 16-16,0 9 23 15,11 6-45-15,14 0 6 16,14 3-21-16,14-3 1 15,0-8-15-15,29-4-29 16,12-10-49-16,7-13 9 16,5-5-53-16,-6 0 55 15,1-23-6-15,-12-2 40 16,-5 0 36-16,-12 2 5 0,-4 5 6 16,-8 11 84-16,-2 7-36 15,2 0 29-15,1 28 20 16,1 17-22-16,4 12 24 15,-2 12-60-15,1 1-11 16,-2 0 28-16,-3-5-50 16,-7-7 18-16,0-11-12 15,-7-9 6-15,-17-10 47 16,-10-8-53-16,-5-13-1 16,-6-7 24-16,4 0-34 15,-1-17-2-15,6-16-19 16,13-7-66-16,23-27-81 15,0 8-441-15,11 7-537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0:31.3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0 516 2278 0,'0'0'179'0,"0"0"-179"16,0 0-13-16,0 0 13 15,182-42 54-15,-142 14-41 16,-1-7 0-16,-6-5-11 16,-6-8-2-16,-7-5 12 15,-11-5-6-15,-9 3-5 16,0-1 7-16,-9 11-8 16,-16 10 87-16,-1 19 9 15,-1 16-2-15,-4 0 36 16,0 42-76-16,4 20 17 15,2 21-9-15,9 10-25 16,6 0 29-16,10-3-58 0,0-10-8 16,10-13 1-16,17-13-1 15,4-15-39-15,0-17-57 16,1-17-32-16,-1-5 16 16,-2-13-14-16,-5-22 35 15,-2-8 54-15,-2-2-11 16,-9 5 42-16,-2 7 6 15,-6 10 21-15,0 18 112 16,-3 5-44-16,2 8-21 16,3 24 63-16,2 11-70 15,-2 5 4-15,3-3-29 0,1-2-26 16,5-11 23 0,-1-9-33-16,8-10-12 0,-6-9 5 15,6-4-35-15,4-2 9 16,-3-22-6-16,3-9-9 15,-5 0 42-15,-3 2-46 16,-7 9 43-16,-1 7 9 16,-4 12 0-16,0 3 39 15,2 0-8-15,3 16-3 16,2 8 32-16,2 2-60 16,6 1-15-16,4-4 3 15,10-2-145-15,30-17-70 16,-8-1-159-16,-9-3-481 0</inkml:trace>
  <inkml:trace contextRef="#ctx0" brushRef="#br0" timeOffset="348">1058 503 1936 0,'0'0'350'15,"0"0"-215"-15,0 0 90 16,0 0 90-16,-145 48-82 15,123-18-156-15,8 3-52 16,14 2-14-16,0-5-10 16,22 0-2-16,14-7-54 15,7-8-47-15,3-10-14 16,0-5-91-16,-5 0 61 0,-5-20 73 16,-7-3-28-16,-13 1 98 15,-5 1 3-15,-7 10 94 16,-4 3 68-16,0 8 22 15,0 0-66-15,0 9-43 16,0 14-8-16,0 7 11 16,0-2-66-16,0-2-11 15,5-4-1-15,0-5-26 16,4-9-85-16,-6-8-151 16,-1 0-284-16,-2-13-387 0</inkml:trace>
  <inkml:trace contextRef="#ctx0" brushRef="#br0" timeOffset="539">705 249 2145 0,'0'0'365'0,"0"0"-296"15,0 0-69-15,0 0 133 16,0 0-17-16,144 84-69 15,-131-44-47-15,-6 7-86 16,-7 23-100-16,-9-9-410 16,-11-5-693-16</inkml:trace>
  <inkml:trace contextRef="#ctx0" brushRef="#br0" timeOffset="664">618 1076 1894 0,'0'0'369'0,"0"0"-369"0,0 0-51 16,0 0-36-16,0 0-103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0:33.3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316 382 2167 0,'0'0'511'15,"0"0"-511"-15,0 0 0 16,-151-16 53-16,104 16 141 15,5 27-47-15,8 11-128 16,12 5-13-16,8 7-5 16,14-3-1-16,0 1 25 15,6-7-25-15,21-8-6 16,13-9 5-16,10-13-59 16,5-11-61-16,7 0-28 15,2-23-48-15,1-11 16 16,2-12-6-16,-4-8 11 0,-3-6 107 15,-2-7 25-15,-10-8 34 16,-7-8-2-16,-10 2 12 16,-9 9 25-16,-14 11 59 15,-8 19 123-15,0 17 60 16,0 20-83-16,-10 5 21 16,-13 17-93-16,-5 28-57 15,0 18 41-15,1 10-48 16,1 10-21-16,6-3 7 15,6 1-23-15,4-9-10 16,5-8-1-16,1-10 0 16,1-12-15-16,3-13-19 15,0-15-40-15,0-11 20 0,0-3-74 16,7-10 57 0,12-22-12-16,6-9-26 0,6-7 42 15,2 3-40-15,6 6 15 16,-3 8 75-16,-2 18 17 15,-7 13 6-15,-1 0 63 16,-6 28 23-16,-6 10 31 16,-1 5-60-16,-2-1-11 15,1-4-7-15,1-6-44 16,4-9-1-16,0-11-18 16,2-9-55-16,4-3 15 15,-3-3-46-15,4-21-18 0,-2-9 16 16,0-2-20-1,-1-1 44-15,-4 3 8 0,-7 9 53 16,-5 8 21-16,-5 14 37 16,4 2 46-16,-1 5 88 15,2 25-24-15,7 8 2 16,-2 1-73-16,9 6-19 16,7-4-12-16,5-9-45 15,2-3-11-15,0-13-19 16,-2-13-5-16,-11-3 5 15,-6-7-6-15,-9-21 33 16,-5-7-16-16,0-7 17 16,-17-1-7-16,-10 0-18 0,-6 4-8 15,-4 8 9 1,9 12 2-16,6 6 24 0,10 8-1 16,12 5-9-16,0 0-23 15,9 0 15-15,19 0 9 16,8 5-1-16,6 3-1 15,2 0 11-15,-1 6 49 16,-1 6-7-16,-6 5 32 16,-9 5 8-16,-1 5-1 15,-9 4 23-15,-3-3-35 16,-9 0-25-16,0-6 2 16,-5-11-45-16,0-8 0 15,0-7-1-15,0-4-10 0,0 0-4 16,-5-11-102-1,5-17 52-15,0-7 31 0,0-5-29 16,8-3 27-16,18-2 17 16,1 4 18-16,4 9-13 15,0 8 26-15,-4 17-13 16,2 7 62-16,-2 0 29 16,-1 26 31-16,-4 9-52 15,0 5-16-15,-5 3 30 16,2-3-70-16,-2 1-8 15,0-5 4-15,-3-8-10 16,3-5-57-16,-6-8-191 16,-5-8-287-16,-6-2-781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0:33.47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2815 0,'0'0'0'0,"0"0"-792"16,0 0-391-16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0:34.30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1892 0,'0'0'0'16,"0"0"-182"-16,0 0-1458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0:34.4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2022 0,'0'0'294'16,"0"0"-201"-16,0 0-93 15,0 0 0-15,0 0-207 16,0 0-672-16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0:35.0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443 147 1602 0,'0'0'241'0,"0"0"-123"16,0 0-88-16,0 0 113 16,0 0 95-16,0 0-70 15,-150-138-58-15,107 135-32 16,-1 3-35-16,-4 13 50 15,-1 24-80-15,4 9-11 16,9 4 9-16,16 3-11 16,15-3-7-16,5-5-62 15,17-9-52-15,19-11-20 16,11-16-55-16,1-9-18 16,2 0 60-16,-6-17 54 15,-5-6 69-15,-11-1 31 16,-11 6 9-16,-9 5 95 0,-5 12 31 15,-3 1 23-15,0 0-1 16,3 16-74-16,8 17 36 16,6 12-55-16,-1 8-40 15,6 7 19-15,-5 0-43 16,0-2 1-16,-8-5 44 16,-9-3-5-16,0-7 20 15,-12-6-17-15,-19-6-17 16,-5-9 21-16,-3-9-46 15,1-13 10-15,4 0 0 16,3-13-11-16,14-20-48 16,17-32-214-16,4 5-343 15,20 5-1363-15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0:36.48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1265 0,'0'0'1032'0,"0"0"-1032"0,0 0-62 16,0 0-77-16,0 0-485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8:44.099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636 178 1866 0,'0'0'294'0,"0"0"-183"16,0 0-81-16,0 0 56 15,0 149 126-15,0-64-29 0,0 15-79 16,0 1-42-16,0-5-33 15,0-12-4-15,0-13 11 16,0-14-34-16,0-9 6 16,0-10-8-16,0-13-68 15,0-15-152-15,-2-10-239 16,-5 0-175-16</inkml:trace>
  <inkml:trace contextRef="#ctx0" brushRef="#br0" timeOffset="224">0 70 1881 0,'0'0'259'0,"0"0"-117"16,0 0-75-16,0 0 22 15,0 0 62-15,0 0-54 16,0 0-49-16,89-17-14 15,-7 12 17-15,17-5-51 16,19-1 6-16,55-2-6 16,-32 5-108-16,-23 2-441 0</inkml:trace>
  <inkml:trace contextRef="#ctx0" brushRef="#br0" timeOffset="920">1076 482 2125 0,'0'0'356'0,"0"0"-282"16,0 0-62-16,0 0 94 15,4 158 88-15,7-95-119 16,-2 2-62-16,4 1 5 15,1-9-18-15,5-3 0 16,5-17-3-16,0-10-88 16,7-16-12-16,8-11-18 15,0-16-40-15,2-26-30 0,5-18-34 16,-8-8 120-16,-4-2 46 16,-3 4 59-16,-11 16 30 15,-7 13 82-15,-7 17 46 16,-6 16 30-16,0 4-23 15,0 11-97-15,0 24-57 16,0 10-10-16,0 8 28 16,0 0-29-16,3-7-1 15,4-7-6-15,2-11 7 16,2-13-1-16,3-11-11 16,5-4-18-16,7-14-23 15,1-24-73-15,7-7 51 0,2-6-8 16,-2 3 23-1,-3 16 45-15,-9 14 2 0,-8 16 13 16,-3 2 32-16,-7 26 23 16,-4 14-27-16,0 7-10 15,0 2-8-15,-12-1 26 16,0-10-36-16,5-13 6 16,4-7-8-16,0-13 8 15,3-5 6-15,0 0 10 16,0-27-21-16,11-11-1 15,11-7-11-15,6-8 2 16,8 3 7-16,-2 8 4 0,2 11-4 16,-5 10 4-16,-6 20 13 15,-6 1 129-15,-2 5-45 16,-5 22-34-16,-4 3-20 16,1 5-27-16,1 1-18 15,24-6-55-15,-1-10-185 16,6-13-319-16</inkml:trace>
  <inkml:trace contextRef="#ctx0" brushRef="#br0" timeOffset="1394">2575 568 2248 0,'0'0'372'0,"0"0"-218"0,0 0 67 15,-167 60-16-15,122-20-76 16,14 4-53-16,20 8-76 16,11-7-3-16,8-3-5 15,35-10-31-15,13-8-80 16,7-15-74-16,9-9-82 16,-4-7-48-16,-10-24-10 15,-15-1 173-15,-16 0 123 16,-15 2 37-16,-10 6 124 15,-2 7 112-15,0 5 50 16,0 9 10-16,0 3-92 16,0 0-100-16,0 20-83 15,0 25-14-15,0 24 16 0,0 15-10 16,14 19-7 0,3 12 50-16,-3 3-3 0,-1-4-23 15,-4-6-18-15,-9-21 5 16,0-16-3-16,-11-20-13 15,-16-21 21-15,-10-18 24 16,-8-12-11-16,-3 0-16 16,-5-30-17-16,4-17 5 15,6-19-4-15,16-14-3 16,15-13-52-16,41-56-58 16,29 24-212-16,9 13-738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0:35.7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0 613 2198 0,'0'0'292'0,"0"0"-249"15,0 0-31-15,0 0 68 0,189-55-38 16,-129 21-25-16,6-8-17 15,1-5-7 1,0-8-11-16,-11-8-5 0,-17 0-5 16,-17 0 18-16,-16 3 10 15,-6 7 0-15,-9 14 1 16,-18 13 45-16,-4 18 85 16,-5 8-65-16,-1 28 4 15,1 25 0-15,2 19-14 16,10 14-6-16,10 2-27 15,5 3-16-15,9-4 23 16,0-1-30-16,9-8 0 16,18-10-16-16,6-13-10 0,13-18-138 15,4-17-15-15,6-18 40 16,-3-2-13-16,-7-19-67 16,-5-21 113-16,-12-4 82 15,-9-4 12-15,-6 7 12 16,-5 5 47-16,-9 11 67 15,0 13 73-15,0 12-22 16,0 0-85-16,3 10-23 16,7 17-15-16,4 6-12 15,3-4-30-15,8 2-8 16,3-6-1-16,3-11-75 16,5-5 26-16,-2-9 22 15,-2 0-32-15,-3-17 23 16,-7-11 24-16,-8-2 21 15,-2 0 58-15,-7 7 3 0,-2 8 69 16,-3 10 54-16,0 5-63 16,0 0-60-16,0 20-53 15,0 10-7-15,2 8 7 16,10-3-8-16,2 0-72 16,20-6-153-16,-2-8-243 15,-1-8-86-15</inkml:trace>
  <inkml:trace contextRef="#ctx0" brushRef="#br0" timeOffset="382">1509 569 1892 0,'0'0'332'0,"0"0"-115"16,0 0 70-16,0 0-36 15,-147 46-93-15,115-15-90 16,13 4-41-16,14 3 10 16,5 0-37-16,5-3 0 15,24-5-14-15,9-8-112 16,4-10-73-16,-1-12-66 16,-1 0 31-16,-7-9 14 15,-7-22 75-15,-7-4 91 16,-11 0 54-16,-2 5 16 15,-6 8 136-15,0 8 64 0,0 8 14 16,0 6-8-16,0 0-122 16,0 13-44-16,0 11 24 15,0 4-63-15,8-1-2 16,-2-1-15-16,2-10-97 16,-3-5-150-16,-2-8-409 15,-3-3-326-15</inkml:trace>
  <inkml:trace contextRef="#ctx0" brushRef="#br0" timeOffset="594">1043 274 2072 0,'0'0'296'0,"0"0"-235"15,0 0-25-15,0 0 160 16,0 0-71-16,0 0-77 16,0 0-48-16,111 143-43 15,-118-68-136-15,-15-11-326 16,-7-7-1016-16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0:38.5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364 514 1652 0,'0'0'327'0,"0"0"-237"16,0 0-26-16,0 0 137 16,0 0-9-16,-148-41-64 15,108 41-39-15,-1 29-37 16,2 11 5-16,3 9-31 16,10 5-4-16,9-1 9 15,12-1-31-15,5-6 0 0,0-9-7 16,28-9 7-1,11-14-58-15,9-10-48 0,13-4-20 16,9-18 1-16,7-19-56 16,8-14 10-16,1-7 36 15,4-4 26-15,4-11 49 16,-5-5 36-16,-8-5 24 16,-12-2 19-16,-18 0 8 15,-17 6 58-15,-15 14 57 16,-16 16 13-16,-3 13 5 15,0 16 22-15,-22 15-6 16,-9 5 13-16,-3 15-141 16,-5 27-3-16,0 17-14 0,3 11-4 15,2 10 9 1,7 6-30-16,1 1 0 0,9 1 6 16,5-3-12-16,2-1 0 15,8-10-1-15,-1-6-11 16,3-10 3-16,0-15-81 15,0-18-46-15,0-13 6 16,8-12-12-16,9-7 35 16,5-30 71-16,6-17 9 15,6-10 26-15,2-9-20 16,0 2 10-16,3 3 4 16,-5 18 1-16,-3 16 6 15,-6 18 11-15,-6 16 28 16,-2 16 89-16,-3 25-45 0,0 15-17 15,-3 4-2-15,0 3-57 16,4-3 54-16,1-10-49 16,4-10-12-16,-1-9 0 15,1-17-3-15,2-8-84 16,-3-6 25-16,7-9-22 16,-4-25 53-16,0-4-15 15,-3-6 6-15,1-4 39 16,-6 2-33-16,-2 6 34 15,1 8-8-15,-4 9 9 16,2 5-2-16,2 13-12 16,7 5 13-16,3 0 3 15,7 0 12-15,6 3-3 0,0 2 15 16,0-5-26-16,-5 0 8 16,-2-5-9-16,-12-20 0 15,-12-8-7-15,-5-2 7 16,-3 0 0-16,-25 4 10 15,-6 12-10-15,-5 10-1 16,-2 9 1-16,2 6 34 16,3 22 2-16,7 2-36 15,10 0 0-15,16-2 0 16,3-9 0-16,6 0 0 16,25-12-1-16,8-7 1 15,8 0-18-15,0 0 8 16,6-13-24-16,0-7 22 0,-2 2-19 15,-4 2 25 1,-3 3-17-16,-7 8 23 0,-6 5-17 16,-7 0 39-16,-4 7-22 15,-6 18 37-15,-5 5 29 16,-4 3-8-16,-2-3-29 16,-3 0-5-16,0-7 23 15,0-5-46-15,0-8 13 16,0-9-3-16,0-1 4 15,0 0 48-15,0 0-10 16,0-4-23-16,0-6 14 16,-3-1-43-16,3 4 25 15,0 2-25-15,0 5 10 16,0 0 2-16,0 0-13 0,0 5 0 16,0 16 9-16,0 1-2 15,8 1-8-15,1-2 1 16,-4-2 0-16,2-4 4 15,-2-4-3-15,-3-4-1 16,1-5 3-16,0 0-2 16,-1-2-2-16,2 0-7 15,-1 0 3-15,-1 0-7 16,-2 0-4-16,3-8 6 16,-1 1 10-16,1 2-64 15,1 0-11-15,1 3 0 16,-2 2 25-16,-1 0 42 15,1 0-2-15,-1 0 10 16,-2 0 4-16,4 0-2 0,-4 0 33 16,0 0-3-16,0 0-7 15,0 5 39-15,0 0-47 16,0 2 10-16,0-1 25 16,0-2-46-16,0-1 12 15,0-3-18-15,0 0 0 16,3 0 39-16,-3 0-39 15,3 0 0-15,-1-5 18 16,3-13-18-16,2-4 0 16,-2-3-7-16,0-8 7 15,2 0-8-15,0 0 8 16,-1 1 0-16,3 5-3 0,-2 3 5 16,5 7-4-16,2 5-2 15,3 4 4-15,0 3-2 16,5 5 2-16,0 0 0 15,4 0 18-15,1 0-17 16,1 3 23-16,-3 7-24 16,0 2 0-16,-2 3 42 15,-4 3-36-15,-4 4 2 16,-5 6 22-16,-1 0-11 16,-6-1 4-16,-3 1-22 15,0-3 10-15,0-2 16 16,0-8-27-16,0-3-9 0,0-7 8 15,0-2-17 1,0-3-3-16,0 0-36 0,16 0-62 16,31-20-24-16,-4-8-156 15,-2 0-306-15</inkml:trace>
  <inkml:trace contextRef="#ctx0" brushRef="#br0" timeOffset="243">1619 1161 689 0,'0'0'2386'0,"0"0"-2241"16,0 0-137-16,0 0-8 16,0 0 0-16,0 0-461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0:45.5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310 105 1617 0,'0'0'286'16,"0"0"-189"-16,0 0 26 16,0 0 103-16,0 0-40 15,0 0-81-15,0 0-78 16,-176-59-16-16,132 86 15 16,8 5-15-16,5 11-14 15,14 5 3-15,15 4 0 0,2 7-1 16,17-2-4-16,24-2 5 15,7-4 0-15,5-5-3 16,-3-9-7-16,-6-2-26 16,-7-3 29-16,-15-4-4 15,-13-3 7-15,-9 0 4 16,-6-2 17-16,-30 0-6 16,-12-5 1-16,-5-2-11 15,-2-8-1-15,7-5 15 16,17-3-15-16,18 0-6 15,21-51-201-15,28 3-287 16,6-1-402-16</inkml:trace>
  <inkml:trace contextRef="#ctx0" brushRef="#br0" timeOffset="261">520 502 1603 0,'0'0'222'0,"0"0"-134"15,0 0 26-15,0 161 77 16,0-124-91-16,10-9-62 16,19-7 12-16,7-13-2 15,6-8 5-15,3 0-14 16,-6-31-38-16,-8-10 20 16,-9-3-20-16,-17-4 0 15,-5-3 63-15,-8 6 3 0,-26 5-22 16,-11 8 6-1,-1 8-51-15,0 7-31 0,0 7-202 16,12 2-247-16,8 2-255 16</inkml:trace>
  <inkml:trace contextRef="#ctx0" brushRef="#br0" timeOffset="510">561 230 484 0,'0'0'1224'16,"0"0"-1037"-16,0 0-44 15,0 0 74-15,0 0 17 16,0 0-109-16,0 0-57 0,157-89-68 16,-140 89-24-16,0 10-84 15,0 7-59-15,-5 1-32 16,3-6-16-16,-1-2 88 16,0-7 84-16,-3-3 20 15,0 0 23-15,3-5 101 16,1-15 38-16,4-6 45 15,8-4-94-15,38-17-90 16,-7 4-64-16,-2 3-409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0:44.2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84 128 1502 0,'0'0'572'16,"0"0"-376"-16,0 0-130 16,0 0 86-16,0 0 78 15,0 0-82-15,-12 0-67 0,41 0-50 16,7-5-30-16,12 0 14 16,1 5-15-16,11 0-7 15,23 0-131-15,-16 0-249 16,-11 0-564-16</inkml:trace>
  <inkml:trace contextRef="#ctx0" brushRef="#br0" timeOffset="227">0 326 1888 0,'0'0'476'0,"0"0"-424"0,0 0-33 16,0 0 54-16,0 0 59 15,0 0-87-15,168 25-45 16,-98-22 0-16,8 0-100 16,36-3-74-16,-19 0-168 15,-12 0-457-15</inkml:trace>
  <inkml:trace contextRef="#ctx0" brushRef="#br0" timeOffset="527">538 0 1553 0,'0'0'273'0,"0"0"-104"0,0 0 58 16,0 0 30-16,0 0-61 15,0 0-151-15,0 0-17 16,12 25 38-16,36 20-15 16,-1 8 1-16,3 7-28 15,-9 1 21-15,0-4 9 16,-17 1-38-16,-10-5 26 16,-14-7 12-16,0 2 9 15,-36 1 1-15,-12-7-38 16,-10-1-5-16,2-7-21 0,8-8-48 15,15-11-90-15,16-10-445 16,14-5-856-16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0:47.44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220 140 1160 0,'0'0'268'0,"0"0"-214"16,0 0 49-16,0 0 46 16,0 0-79-16,0 0-46 15,0 0-24-15,22-65 0 16,-22 55-5-16,0-3 5 15,0-2 0-15,0 2 59 16,0 1 50-16,0 5 92 0,0 2-10 16,-5 5-23-16,0 0 25 15,2 10-82-15,-1 26-59 16,2 20 17-16,-1 15-11 16,3 14-13-16,0 3-32 15,0 1-5-15,0-8 22 16,3-10-30-16,8-8 0 15,1-15 0-15,1-15 0 16,-4-16-66-16,1-17-189 16,-3 0-311-16,-4-13-63 0</inkml:trace>
  <inkml:trace contextRef="#ctx0" brushRef="#br0" timeOffset="397">0 335 1612 0,'0'0'209'0,"0"0"-116"16,0 0 42-16,0 0 34 15,159 81 15-15,-95-66-101 16,1-4-61-16,2-7-1 16,-6-4-13-16,-8 4-8 15,-12-2 3-15,-10 3-2 16,-9 4-1-16,-10 7 8 15,-7 3 60-15,-5 12 38 16,0 7-81-16,0 4-1 0,0 4-1 16,0-6-22-1,0-5-2-15,3-10-4 0,0-10 5 16,0-10-3-16,-3-5 13 16,0-2-10-16,0-30 6 15,0-7 3-15,0-13-7 16,0-9-2-16,0 1 1 15,0 2 33-15,8 5-34 16,9 13 0-16,9 10-12 16,3 7-15-16,14 13-52 15,26 8-163-15,-5 2-266 16,-8 0-106-16</inkml:trace>
  <inkml:trace contextRef="#ctx0" brushRef="#br0" timeOffset="1058">1072 376 1669 0,'0'0'374'15,"0"0"-225"-15,0 0 104 16,0 0 0-16,0 0-65 16,-166 15-79-16,144 15-85 15,5 8-11-15,10 2-13 16,7 3 0-16,0-3-12 15,16-5-33-15,12-7-102 0,5-11-5 16,3-12-47 0,1-5-15-16,-9-2 18 0,-6-23 92 15,-5-5 97-15,-12 0 7 16,-5 7 4-16,0 8 122 16,0 12 66-16,0 3-2 15,0 5-135-15,0 22-48 16,0 7 20-16,3 1-27 15,17-4-13-15,2-7-4 16,6-9-44-16,3-13 27 16,0-2 12-16,-7-9 16 15,-2-22-10-15,-2-6 16 16,-6-4 0-16,-2 0-1 16,-1 4 1-16,-6 13 30 15,3 11 23-15,-1 13 1 0,0 0-8 16,5 22 30-16,-2 16-15 15,2 5-43-15,0-1-17 16,-2 1 11-16,2-7-12 16,-2-11 0-16,-1-11 0 15,-4-7-15-15,-2-7 7 16,1 0 7-16,-4-21-32 16,0-12 16-16,5-4-7 15,5-6 24-15,11-1-1 16,4 8-7-16,3 8 8 15,2 8-13-15,-2 15 13 16,0 5 0-16,-3 0 13 16,-5 23 21-16,-3 4 30 15,-7 5-50-15,2 1 8 16,-5-4-22-16,8 0-16 0,1-6 2 16,23-14-124-16,1-1-376 15,-3-8-172-15</inkml:trace>
  <inkml:trace contextRef="#ctx0" brushRef="#br0" timeOffset="1524">2123 457 1662 0,'0'0'577'16,"0"0"-450"-16,0 0 45 15,0 0 49-15,0 0-42 16,-156 96-76-16,133-50-57 0,10 3-31 15,9-4 14-15,4-7-29 16,12-9-21-16,16-13-88 16,6-11-68-16,-2-5-49 15,-1-10 41-15,-5-20 62 16,-10-8 98-16,-7-3-1 16,-9-2 26-16,0 6 84 15,0 9 33-15,0 9 32 16,0 14-14-16,0 5 37 15,0 5-63-15,0 31-82 16,3 19 21-16,13 14-5 16,4 14-16-16,8 6 26 15,2 11 34-15,4 2-7 0,-1 1-17 16,-8-2-61 0,-11-9-2-16,-14-9 21 0,0-17-14 15,-10-16 16-15,-21-15-22 16,-6-17 5-16,-1-14 33 15,1-4-39-15,4-15 0 16,4-25 3-16,10-16-3 16,11-8-13-16,8-14-73 15,36-38-135-15,11 19-402 16,3 9-840-16</inkml:trace>
  <inkml:trace contextRef="#ctx0" brushRef="#br0" timeOffset="1919">3042 346 2221 0,'0'0'292'15,"0"0"-207"-15,0 0 37 16,0 0 83-16,0 0-59 16,-166-20-119-16,144 45-27 15,12 5 12-15,10 8-12 16,0 0 0-16,10 4-14 0,18-2-34 16,9-2 10-16,-1-3-58 15,0-2 34-15,-2-6 61 16,-10-1-14-16,-7-4 15 15,-14-3-1-15,-3-3 1 16,-8-3 74-16,-23 0-45 16,-14-4-28-16,-2-3 5 15,2-6-6-15,6 0-67 16,19-11-136-16,15-14-322 16,5 0-692-16</inkml:trace>
  <inkml:trace contextRef="#ctx0" brushRef="#br0" timeOffset="2278">3375 457 2067 0,'0'0'530'0,"0"0"-476"15,0 0 187-15,0 0-4 16,0 0-98-16,0 0-92 15,-147 100-30-15,122-45 13 16,9 5-30-16,9-6-1 16,7-12 1-16,4-9-57 15,18-13-49-15,5-15-131 16,4-5 31-16,-2-5 15 0,-5-26 50 16,-4-6 89-1,-6-4 36-15,-2 5 16 0,-7 8 12 16,-3 10 62-16,-2 12 85 15,3 6-17-15,2 11-69 16,4 19 22-16,5 5-53 16,3 0-42-16,5-2-42 15,17-7-102-15,-3-12-335 16,-2-10-495-16</inkml:trace>
  <inkml:trace contextRef="#ctx0" brushRef="#br0" timeOffset="2884">3739 537 1945 0,'0'0'319'16,"0"0"-181"-16,0 0 167 16,0 0-21-16,-154 105-147 15,130-67-57-15,9 2-80 16,9 0 1-16,6 1 2 15,0-9-3-15,14-3-31 16,15-5-53-16,4-9-55 16,6-8 37-16,2-7-38 15,2 0-11-15,1-20 53 16,4-15 3-16,1-13 29 16,2-13 14-16,2-11-34 0,2-8 21 15,-2-7-16-15,-2-2 69 16,-6 8 12-16,-9 15 74 15,-11 9 105-15,-17 20-99 16,-8 17 192-16,0 11 32 16,-22 9-144-16,-8 0-69 15,-4 22-10-15,-6 16-42 16,8 9 13-16,1 11-31 16,9 2-21-16,5 5 22 15,3 4-22-15,5-7 0 16,4-5 0-16,2-5 6 15,3-13-12-15,0-12-1 16,0-9-25-16,0-15 0 0,8-3-88 16,12-3 43-1,10-18 70-15,4-8 2 0,5 4-1 16,-3 7 12-16,0 11-6 16,-5 7 72-16,-2 0-18 15,-7 22 3-15,0 11 16 16,-3 5-22-16,1-1-13 15,-1-4-29-15,-2-5-8 16,-6-12-1-16,-5-2-3 16,-6-14-118-16,0-3-141 15,0-16-613-15</inkml:trace>
  <inkml:trace contextRef="#ctx0" brushRef="#br0" timeOffset="3064">3220 193 2974 0,'0'0'208'0,"0"0"-208"16,0 0-69-16,203-54 52 15,-125 30-297-15,-8 1-1488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0:51.3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275 149 2116 0,'0'0'356'16,"0"0"-284"-16,0 0-20 16,8 171 188-16,-6-85-55 15,-2 8-65-15,0 4-53 16,0-8-28-16,0-8 9 0,-10-20-42 16,1-14 2-16,3-15 8 15,1-16-16-15,5-14 0 16,0-3-1-16,0-18-14 15,3-27-39-15,22-15-21 16,13-15 34-16,13-16 10 16,14-5-90-16,10-1 15 15,9 6 52-15,1 14 37 16,2 16 11-16,-12 16 12 16,-16 17 24-16,-20 13 69 15,-22 10-44-15,-17 5 60 0,0 0-7 16,-36 20-43-16,-15 5-16 15,-7 3-48-15,-4 2 40 16,6 3 11-16,15-3-46 16,10 1 6-16,17 3-12 15,11 1 1-15,3 8 2 16,12 0-3-16,19 2 0 16,8-2 3-16,5-1-2 15,3-4-2-15,4-6-17 16,-2-2-21-16,-1-5-12 15,-7-7-112-15,12-15-133 16,-10-3-311-16,-7 0-412 0</inkml:trace>
  <inkml:trace contextRef="#ctx0" brushRef="#br0" timeOffset="346">1424 82 2397 0,'0'0'327'0,"0"0"-217"16,0 0 98-16,0 0 6 15,-162 90-33-15,109-35-127 16,10 8-30-16,11 7 32 16,15 0-50-16,17 2-2 15,0-3-4-15,42-9 0 16,16-10-10-16,17-15-10 0,9-16-28 15,3-19 11 1,-3 0-26-16,-9-36 28 16,-12-19 2-16,-12-15 33 0,-17-18-4 15,-18-8 4-15,-16-4 0 16,0 7 33-16,-28 13-32 16,-11 19 16-16,-10 27-17 15,1 16-58-15,-22 18-178 16,17 7-562-16,5 18-1150 0</inkml:trace>
  <inkml:trace contextRef="#ctx0" brushRef="#br0" timeOffset="620">0 1090 2650 0,'0'0'354'16,"0"0"-312"-16,0 0-24 15,0 0 82-15,0 0 46 16,171 28-73-16,-79-28-19 16,43 0-44-16,42-2 16 15,-6-6-4-15,-15 1-21 16,-20 5-2-16,-35-1-66 15,44-3-163-15,-17 2-481 0,-27-3-1613 16</inkml:trace>
  <inkml:trace contextRef="#ctx0" brushRef="#br0" timeOffset="1133">2769 347 1041 0,'0'0'1217'0,"0"0"-1075"15,0 0-117-15,-174 30 192 0,121 8 76 16,3 12-130-16,11 6-42 15,12-1-85-15,15 3 0 16,12-8-1-16,9-9-34 16,33-9-2-16,18-14-80 15,10-13-51-15,12-5-101 16,-7-5-51-16,-3-23 1 16,-13-5 73-16,-17 0 102 15,-15 6 108-15,-12 7 49 16,-15 10 118-16,0 10 81 15,0 0-50-15,-12 17-101 0,2 15-7 16,3 11 10-16,7 5-16 16,7 0-53-16,29-6-25 15,8-6 3-15,9-13-9 16,0-11-31-16,-8-12 10 16,-6 0 4-16,-14-27 17 15,-8-13 21-15,-15-11 27 16,-2-7 39-16,-5-7-51 15,-29 1-36-15,-7 2-8 16,-19-10-156-16,14 15-376 16,7 12-997-16</inkml:trace>
  <inkml:trace contextRef="#ctx0" brushRef="#br0" timeOffset="1273">3198 229 2372 0,'0'0'263'16,"0"0"-263"-16,160-84-128 16,-88 53-47-16,-11 9-331 0</inkml:trace>
  <inkml:trace contextRef="#ctx0" brushRef="#br0" timeOffset="1608">4138 400 2295 0,'0'0'343'0,"0"0"-343"16,0 0 0-16,0 0 96 16,-167-32 141-16,126 59-165 15,7 16-42-15,8 7 42 16,9 9-9-16,12-2 13 16,5-4-65-16,9-8-10 0,30-12 13 15,11-11-14-15,11-15-42 16,40-7-138-16,-15-21-321 15,-14-8-278-15</inkml:trace>
  <inkml:trace contextRef="#ctx0" brushRef="#br0" timeOffset="1842">4551 18 2170 0,'0'0'525'15,"0"0"-437"-15,0 0-31 16,0 0 217-16,0 0-79 16,-44 200-115-16,18-111-32 0,1 4-9 15,3 2-13-15,3-6-1 16,2-8-25-16,3-11 0 16,6-10-28-16,4-12-89 15,4-11-157-15,0-11-369 16,12-15-304-16</inkml:trace>
  <inkml:trace contextRef="#ctx0" brushRef="#br0" timeOffset="2161">4835 451 2271 0,'0'0'638'0,"0"0"-517"0,0 0 2 15,0 0 70-15,0 0-76 16,0 0-90-16,0 0-8 16,-113 0-19-16,104 27 0 15,9 6-3-15,0 10 3 16,0-1 0-16,20 6-12 16,7-5 12-16,4-3-5 15,3-3 5-15,2-2 0 16,1-4 6-16,-8-3-6 15,-5-6 6-15,-11-4-6 16,-13-7 0-16,0-3 41 16,-33-5-41-16,-17-3-3 15,-34 0-62-15,11-11-186 16,6-5-735-16</inkml:trace>
  <inkml:trace contextRef="#ctx0" brushRef="#br0" timeOffset="2928">5653 36 1540 0,'0'0'932'0,"0"0"-893"0,0 0 1 16,0 0-7-16,0 0 70 15,0 0-48-15,0 0-28 16,157 20-11-16,-104-12 33 15,0-1 38-15,-6-1-6 16,-2-4-28-16,-20-2-8 16,-6 0 0-16,-16 0 15 15,-3 0 14-15,-8-8 2 16,-26-7-55-16,-14 3-21 16,-7-1-6-16,-1 5-2 15,0 7 4-15,8 1-10 16,4 0 10-16,8 0 4 0,5 11-8 15,7 10-6 1,7 2 12-16,5 4-16 0,7 7 18 16,2 0-7-16,3 2 7 15,0 1 0-15,3 1 15 16,16 1-14-16,9 2 17 16,12-1 6-16,-2-3 0 15,9 4 36-15,4-6-36 16,-1 1 6-16,-9-7 37 15,-7-1-49-15,-11-3 14 16,-15-5 8-16,-8-2-8 16,-17-2 49-16,-27 0-81 15,-15 2-21-15,-5-5-15 16,-28-1-92-16,20-2-167 16,10-5-759-16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0:55.2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1334 671 0,'0'0'1535'0,"0"0"-1347"16,0 0-170-16,0 0-8 15,0 0 20-15,0 0 1 16,181-145 3-16,-118 94-33 16,3-4-2-16,3-5 1 0,1-8-1 15,5-6-14 1,-1-8 5-16,-5-7-1 0,-7-2 1 15,-16-8 8-15,-14 2 2 16,-13 4 0-16,-13 7 0 16,-6 14 24-16,0 12-23 15,-3 12 42-15,-10 15 67 16,-4 13 2-16,-3 13 43 16,-3 7-62-16,-4 5-37 15,-4 30 30-15,-5 15-86 16,2 12 0-16,4 12 12 15,2 6-12-15,8 0 0 16,6-3-8-16,6-1 8 0,4-5 12 16,4-11-12-1,0-5-11-15,4-7 10 0,13-8 0 16,5-8 1-16,0-7-16 16,3-7-34-16,3-7-56 15,8-11-51-15,32-8-81 16,-13-20-226-16,-4-2-151 0</inkml:trace>
  <inkml:trace contextRef="#ctx0" brushRef="#br0" timeOffset="369">1116 445 1633 0,'0'0'529'0,"0"0"-327"0,0 0 24 15,0 0-77-15,0 0 9 16,0 0-35-16,-165 113-75 16,127-68-2-16,1 6-7 15,10-2-31-15,10 3 27 16,11-3-35-16,6-6-2 16,6-5-13-16,27-11-36 15,12-6-125-15,3-19-29 16,5-2-20-16,-6-2 12 15,-2-21-16-15,-15-6 115 16,-7 8 114-16,-13 0 3 16,-10 14 207-16,0 1 49 15,0 6-54-15,0 0-31 0,0 4-75 16,0 13-51 0,0 3 1-16,9 0-49 0,6-4 0 15,14-14-118-15,2-2-182 16,-6 0-392-16</inkml:trace>
  <inkml:trace contextRef="#ctx0" brushRef="#br0" timeOffset="538">1236 187 2426 0,'0'0'388'0,"0"0"-291"15,0 0-47-15,0 0-8 16,205 114-42-16,-130-90-640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0:58.7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0 213 1588 0,'0'0'229'0,"0"0"-135"16,0 0-60-16,0 0 111 16,0 0 33-16,0 0-74 15,72-105-26-15,-21 90-61 16,2 4-4-16,2 7 35 15,-2 4-41-15,-7 0 6 16,-13 7-13-16,-13 16 0 16,-12 5 0-16,-8 6 0 15,-6 7 0-15,-27 1 8 16,-15 2-8-16,-5-2 10 0,0-8 2 16,0-1 8-16,9-11 47 15,10-3-48-15,12-7 0 16,10-4 17-16,10-1-36 15,2-1-1-15,5 3-6 16,26 4 7-16,5 5-9 16,10 4 9-16,0 8 0 15,2 3-5-15,-4 6 5 16,-4 0-10-16,-13 0-9 16,-7 2 19-16,-14-1-5 15,-6 3 5-15,-6-2 0 16,-28-7 15-16,-5 0-8 15,-5-10 10-15,-6-6-17 0,-3-9 7 16,2-5 34-16,7-4-41 16,8 0-6-16,32-18 6 15,4-10-144-15,7 0-442 0</inkml:trace>
  <inkml:trace contextRef="#ctx0" brushRef="#br0" timeOffset="256">789 510 1925 0,'0'0'339'15,"0"0"-245"-15,0 0 66 0,0 0 53 16,126 152-13-16,-86-100-106 15,-4-3-46-15,0 1-3 16,-2-5-38-16,-7-2-14 16,-2-2-8-16,1-14-153 15,1-4-29-15,-1-16-335 16,-7-7-100-16</inkml:trace>
  <inkml:trace contextRef="#ctx0" brushRef="#br0" timeOffset="468">1192 570 576 0,'0'0'1231'0,"0"0"-962"0,0 0-142 16,0 0 136-16,0 0-53 16,-123 133-37-16,75-78-103 15,-5 5-32-15,-5-2 17 16,-1-3-55-16,9-5-27 15,14-12-83-15,14-13-123 16,13-11-305-16,9-13-548 0</inkml:trace>
  <inkml:trace contextRef="#ctx0" brushRef="#br0" timeOffset="1179">2237 205 1644 0,'0'0'304'0,"0"0"-155"0,0 0 49 16,0 0 57-16,0 0-57 16,0 0-50-16,-89-150-36 15,62 127-63-15,-9 6-11 16,-10 6-2-16,-7 9 0 15,-2 2 22-15,-9 13-41 16,0 22-2-16,3 13 16 16,8 5-30-16,16 4 1 15,17 1-2-15,20-3 0 16,6-5-4-16,36-12 4 0,20-10-30 16,10-14-9-16,6-11-35 15,0-3 23-15,-6-5-7 16,-10-19-8-16,-11-7 57 15,-13-3-13-15,-13 0 22 16,-8 5 37-16,-8 3 13 16,-7 8 15-16,-2 7 15 15,0 7-29-15,0 4 24 16,0 0-75-16,3 26 0 16,2 17 21-16,4 13-20 15,2 9 3-15,0 9-4 16,1-1 0-16,-7-3 10 15,-5-5-10-15,0-8 0 16,0-7 29-16,-22-11-16 16,-12-7 20-16,-4-4-32 0,-8-8 0 15,-2-5 28-15,4-9-29 16,-1-6 0-16,9 0-12 16,9-10-3-16,13-11-54 15,14-13-109-15,28 0-208 16,8 5-323-16</inkml:trace>
  <inkml:trace contextRef="#ctx0" brushRef="#br0" timeOffset="1466">2667 524 2092 0,'0'0'348'0,"0"0"-274"16,0 0 134-16,0 0 46 16,0 0-65-16,0 0-66 15,0 0-93-15,164 127 8 16,-123-93-5-16,-3 3-21 16,1 3 4-16,0-6-16 15,-5-4 0-15,-6-5-1 16,-3-5-24-16,-6-4-74 15,-5-9-155-15,3-7-105 16,-6 0-243-16,-2-2-233 0</inkml:trace>
  <inkml:trace contextRef="#ctx0" brushRef="#br0" timeOffset="1688">3103 485 1594 0,'0'0'553'16,"0"0"-437"-16,0 0-46 16,0 0 176-16,0 0 21 15,0 0-117-15,-118 145-82 16,77-106-9-16,-4 6 13 16,-2-6-71-16,-1 1-1 0,9-7-34 15,8-6-132 1,20-6-112-16,8-8-302 0,3-12-499 0</inkml:trace>
  <inkml:trace contextRef="#ctx0" brushRef="#br0" timeOffset="2432">4054 344 1650 0,'0'0'250'0,"0"0"-150"15,0 0 100-15,0 0 105 16,0 0-77-16,0 0-110 16,-16-136-15-16,1 111-30 15,-4 5-6-15,-3 3 26 16,-9 4-64-16,-5 6 13 16,-6 7-9-16,-6 0-12 15,-5 4 2-15,3 19-23 16,2 5 1-16,9 7 21 0,12 2-20 15,10 9-2-15,11 2 1 16,6-1 0-16,4 1 12 16,25-5-13-16,11-11 0 15,7-7-6-15,6-10-12 16,0-15-5-16,-2 0 0 16,-1-7 23-16,-6-23-3 15,-5-5 3-15,-5-3 0 16,-6-3 20-16,-9 2-20 15,-2 0 31-15,-9 12 3 16,-1 4 5-16,-5 9 39 16,1 9-39-16,-3 5-4 15,2 0-5-15,1 19-29 0,6 22 13 16,1 16-5-16,2 14-8 16,0 6 31-16,-5 9-31 15,1-1 12-15,-1-2 25 16,-5-5-38-16,-2-8 10 15,0-9-10-15,-19-11 0 16,-12-11 39-16,-8-8-38 16,-9-8 5-16,-8-8 14 15,-2-7-11-15,2-6-5 16,1-2-4-16,7 0 0 16,4-10-12-16,10-4 9 15,6 0-84-15,17-9-31 16,5 4-156-16,6-2-589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1:21.7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23 1918 0,'0'0'297'0,"0"0"-150"0,0 0-127 16,0 0 110-16,0 0 62 16,0 0-108-16,145 6-53 15,-78-6-25-15,3-8-6 16,-4 0 11-16,1 3-11 16,-11 0-26-16,-8 2-66 15,-17 3-169-15,-12 0-309 16,-16 0-738-16</inkml:trace>
  <inkml:trace contextRef="#ctx0" brushRef="#br0" timeOffset="212">0 257 2112 0,'0'0'494'0,"0"0"-429"16,0 0 116-16,0 0 29 16,0 0-79-16,0 0-74 15,184 0-41-15,-59 0-16 16,-16 0-81-16,-13 0-574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1:27.2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305 108 1422 0,'0'0'334'0,"0"0"-240"16,0 0 16-16,0 0 26 15,156-91-2-15,-107 79-39 16,4 7-73-16,0 5-10 0,-2 0 15 15,-12 28-12 1,-8 14 22-16,-20 19-18 0,-11 9 9 16,-11 16 27-16,-42 9-43 15,-22 8-2-15,-17 0 7 16,-9-3-17-16,0-10 23 16,6-11 9-16,18-17 6 15,15-15 42-15,18-16-17 16,18-11 19-16,15-11-40 15,11-5-14-15,0-4-17 16,31 0-11-16,23 0 25 16,14 0 16-16,19 0-41 15,5 0 9-15,6-5-8 16,-6 3-1-16,-5 2 9 16,-10 0-8-16,-9 0-1 0,-15 0 0 15,-15 2-1-15,-13 5 0 16,-11-2-75-16,-7-5-138 15,-5 0-167-15,-2 0-542 0</inkml:trace>
  <inkml:trace contextRef="#ctx0" brushRef="#br0" timeOffset="421">1471 72 1958 0,'0'0'266'0,"0"0"-221"16,0 0 9-16,0 0 166 15,0 0-23-15,-99 159-97 16,47-101-41-16,-1 2 43 15,-4-5-51-15,13-7-23 16,6-7 19-16,9-15-26 16,12-5 4-16,10-8-23 15,7-9 7-15,0-4 16 16,7 0-17-16,27 0-8 0,16 0 33 16,15-2-32-1,10-7 10-15,3 3-11 0,3 4 0 16,-6 2-3-16,-2 0 3 15,-12 0-13-15,-11 4-34 16,-11 3-53-16,-10 1-124 16,-13-5-75-16,-16-3-183 15,0-3 173-15,0-14-890 0</inkml:trace>
  <inkml:trace contextRef="#ctx0" brushRef="#br0" timeOffset="649">1702 219 1443 0,'0'0'281'16,"0"0"-81"-16,0 0 67 16,0 0-25-16,0 0-109 0,0 0-22 15,-36 127 47-15,36-45-19 16,-3 7-57-16,1 6-25 16,2-1 7-16,0-10-41 15,0-5 1-15,0-11-14 16,0-16-2-16,0-9-16 15,0-13-19-15,0-11-70 16,0-15-178-16,2-4-346 16,4 0-573-16</inkml:trace>
  <inkml:trace contextRef="#ctx0" brushRef="#br0" timeOffset="1218">2057 100 1744 0,'0'0'267'16,"0"0"-207"-16,0 0 115 15,0 0 47-15,0 0-98 16,169-47-75-16,-121 49-28 15,-4 26 22-15,-1 10 24 16,-7 7-34-16,-9 5-6 0,-7 2 10 16,-14-1-15-16,-6-5-4 15,0-4-7-15,-28-8 1 16,-3-3 20-16,-8-7-32 16,3-5 0-16,5-7 16 15,3-6-4-15,9-4 23 16,7-2-13-16,10 0 14 15,2 0 17-15,0-8-53 16,5-4 0-16,26-3 0 16,5 2 1-16,8 5-2 15,4 6-10-15,3 2 11 16,-1 6-1-16,1 16-1 16,2 13 1-16,2 5 2 15,1 8 7-15,-3 2 1 16,-14 2-9-16,-15 0 8 0,-12-4 22 15,-12-7-23-15,-14-4 10 16,-28-1 4-16,-16-6 12 16,-12-7 1-16,-6-5-17 15,-2-8 8-15,3-5 3 16,11-5-20-16,5 0 2 16,15-7-10-16,-1-17-53 15,14 7-81-15,12-3-626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18:47.52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0 886 2034 0,'0'0'247'0,"0"0"-246"16,0 0 13-16,0 0-6 16,167-41 36-16,-90-3-44 15,3-16 0-15,4-10-74 16,-11-8 14-16,-15-5 25 16,-19-5 34-16,-23 2 2 15,-16-2 27-15,0 11 37 16,-19 9 40-16,-17 18 51 15,-6 15 36-15,-3 22-23 16,1 13-73-16,-4 19-47 0,4 60-13 16,2 44 31-1,17 9-7-15,8-9-10 0,17-16-4 16,0-27-32-16,22 6-10 16,17-4-4-16,9-20-70 15,10-21-62-15,35-30-196 16,-15-11-392-16,-6 0-1231 0</inkml:trace>
  <inkml:trace contextRef="#ctx0" brushRef="#br0" timeOffset="685">1069 626 897 0,'0'0'1567'0,"0"0"-1323"0,0 0-167 15,0 0 110-15,-173-6-10 16,125 31-54-16,4 11-71 16,8 7-43-16,11 1-9 15,14 1-6-15,11-2 6 16,0-2-10-16,14-9-22 16,16-9-55-16,10-12-13 15,1-11-71-15,3 0 18 16,-1-22-17-16,-4-7 80 15,-12-4 71-15,-6 8 19 16,-11 9 22-16,-7 12 108 16,-3 4 0-16,0 0-36 15,3 17-84-15,3 11-4 0,1 5 7 16,10 0-13 0,9-6-14-16,4-10-19 0,10-9-12 15,1-8 15-15,6 0 11 16,-2-25-50-16,-3-11 20 15,-2-7 16-15,-13 4 32 16,-5 6 1-16,-10 8 48 16,-7 15 52-16,-5 10 38 15,0 0 2-15,0 32-99 16,-5 19-40-16,-7 9 19 16,4 6-20-16,-1-2 0 15,4-3 14-15,2-13-14 0,3-12 0 16,0-12-1-1,0-14 1-15,0-10-21 16,0 0-9-16,0-28-14 0,0-12 15 16,3-12-11-16,6-9 8 15,4-1 26-15,4 1 1 16,9 11 4-16,1 9 2 16,4 16 6-16,5 13 32 15,-2 12-9-15,-1 0 39 16,1 30 4-16,-4 13-4 15,-2 7-24-15,-3 5-17 16,-6 1-5-16,-2-1-16 16,-5-10-7-16,2-17-102 15,-6-14-197-15,-3-10-589 0</inkml:trace>
  <inkml:trace contextRef="#ctx0" brushRef="#br0" timeOffset="936">838 431 1528 0,'0'0'796'15,"0"0"-769"-15,0 0-3 16,0 0 13-16,150-100 140 15,-102 86-46-15,-4 7-52 0,-4 3-31 16,-8 4-33-16,-1 0-15 16,15 5-114-16,-10 4-398 15,-6-3-292-15</inkml:trace>
  <inkml:trace contextRef="#ctx0" brushRef="#br0" timeOffset="1060">1588 231 2302 0,'0'0'391'0,"0"0"-284"16,0 0-86-16,240 5-21 15,-134-1-154-15,-12-4-749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1:33.32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29 2436 0,'0'0'368'16,"0"0"-261"-16,0 0-65 16,0 0 69-16,0 0 58 15,0 0-91-15,185-25-48 16,-125 25-9-16,5 0-21 15,1 0-1-15,-6 12-17 0,-10 4-179 16,-14 13-167-16,-16-1-398 16,-15-6-1147-16</inkml:trace>
  <inkml:trace contextRef="#ctx0" brushRef="#br0" timeOffset="177">76 536 2586 0,'0'0'551'16,"0"0"-503"-16,0 0 83 15,0 0-45-15,162-23-41 16,-90 1-45-16,34-12-24 16,-14 7-173-16,-14 5-916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1:31.9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374 1210 2036 0,'0'0'326'0,"0"0"-259"15,0 0-54-15,0 0 200 16,0 0-104-16,0 0-89 0,0 0-17 16,57-75-2-1,-25 20-2-15,4-14-15 0,7-13 16 16,-2-10 1-16,5-9-1 15,-8 0 0 1,-1 6 3-16,-4 10-2 0,-3 12 72 16,-4 15 54-16,-7 20-15 15,-2 16 21-15,-3 9-74 16,3 13-13-16,3 2 32 16,4 36-39-16,7 18 13 15,3 17-19-15,0 10-13 16,2 10 44-16,0-4-44 15,-4 4-10-15,2-15 20 16,-3-3-29-16,-2-11 3 16,-7-14-4-16,-3-10-18 15,-5-10 3-15,-6-12-97 16,-5-8-25-16,-3-10-138 0,0-3-430 16,-17-11-1317-16</inkml:trace>
  <inkml:trace contextRef="#ctx0" brushRef="#br0" timeOffset="223">662 706 2304 0,'0'0'536'15,"0"0"-477"-15,0 0 6 16,0 0 60-16,0 0 39 15,0 0-79-15,150 22-57 0,-66-22 4 16,2 0-32 0,1 0-44-16,16 0-119 0,-21-7-558 15,-24-2-1540-15</inkml:trace>
  <inkml:trace contextRef="#ctx0" brushRef="#br0" timeOffset="505">1792 124 2462 0,'0'0'540'0,"0"0"-509"16,0 0 36-1,0 0 177-15,0 0-113 0,17 129-28 16,-12-45-41-16,-2 16-14 15,-1 11 46-15,1 4-73 16,3 0-3-16,-1-7 12 16,1-7-29-16,3-14-2 15,-4-13-48-15,3-19-62 16,1-18-16-16,2-14-150 16,0-10-201-16,-6-13-740 0</inkml:trace>
  <inkml:trace contextRef="#ctx0" brushRef="#br0" timeOffset="967">62 0 1739 0,'0'0'381'0,"0"0"-137"15,0 0-136-15,0 0 72 16,-15 176 98-16,10-38-120 16,-9 37-45-16,4 19-5 15,-2-8-62-15,7-41-9 16,5-41 14-16,0-24-49 15,0-20 11-15,0 8-13 16,2-5-15-16,15 2 3 16,3-18-122-16,13-15-99 15,-3-16-371-15,1-16-818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1:30.9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55 248 1722 0,'0'0'283'0,"0"0"-73"16,0 0-81-16,0 0 46 15,0 0 14-15,0 0-80 16,-16 20-55-16,49-18-39 15,15 3 38-15,13 0 27 16,14-5-74-16,9 2 9 16,5 3-15-16,29-5-96 15,-23 0-159-15,-20 0-452 0</inkml:trace>
  <inkml:trace contextRef="#ctx0" brushRef="#br0" timeOffset="242">0 548 848 0,'0'0'1528'0,"0"0"-1321"15,0 0-191-15,0 0 17 16,0 0 12-16,161-16 32 15,-76 5-18-15,6 1-58 16,4 5-2-16,3 2-58 0,19-9-177 16,-25 5-310-16,-20-1-834 15</inkml:trace>
  <inkml:trace contextRef="#ctx0" brushRef="#br0" timeOffset="508">722 0 1979 0,'0'0'483'15,"0"0"-385"-15,0 0-41 16,0 0-8-16,0 0 126 16,0 0-45-16,0 0-76 0,178 147 7 15,-124-87-60 1,-7 1 14-16,-13 6 21 0,-15 6-23 15,-19 3 8-15,0 4-21 16,-33 0 0-16,-18-3-3 16,-7-16 3-16,0-8-60 15,-2-26-112-15,16-14-94 16,18-13-421-16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1:34.5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0 128 1587 0,'0'0'280'15,"0"0"-119"-15,0 0 14 16,0 0 13-16,0 0 10 16,0 0-91-16,0 0-56 15,111-115 34-15,-55 112-46 16,2 3-4-16,2 3 15 16,-14 24-44-16,-7 9 6 15,-20 9-12-15,-12 3 0 16,-7 9 8-16,-20-4-7 0,-13 1-1 15,-10-5 12 1,4-9-6-16,6-4 28 0,5-11-7 16,12-8 0-16,10-11 21 15,6-5-47-15,0-1-1 16,11 6-7-16,20 4 7 16,8 0 6-16,9 9-6 15,-4 8-9-15,1 7 1 16,-9 4-7-16,-9 6-1 15,-10 3 7-15,-10-5 9 16,-7 0 8-16,-15-3-7 16,-21-5-1-16,-12-6 33 15,-7-8-23-15,-4-8 34 16,4-7 5-16,4-5-16 0,12 0 11 16,8-5-44-16,12-12 0 15,14-11-28-15,10-32-131 16,26 8-298-16,8-1-366 0</inkml:trace>
  <inkml:trace contextRef="#ctx0" brushRef="#br0" timeOffset="736">985 68 1913 0,'0'0'660'0,"0"0"-493"16,0 0 87-16,0 0-21 16,0 0-95-16,0 0-54 15,-149 131-45-15,102-53-15 16,9 2 24-16,12 8-48 16,11-3 0-16,15-2 15 15,0-6-9-15,29-11-12 16,12-9 6-16,15-10-29 15,9-20 28-15,10-17-41 16,4-10 12-16,-4-15 9 16,-3-31-24-16,-14-11-9 15,-16-14-7-15,-16-4 59 16,-21-8-5-16,-5 0 7 0,-25 0-1 16,-20 3 0-16,-11 9 2 15,1 14 5-15,4 17-6 16,10 17 0-16,12 13 20 15,16 10-20-15,13 0-6 16,0 0-18-16,22 23 16 16,20 5 7-16,11-4-43 15,12 2-13-15,4-12 15 16,-3-1-33-16,-1-7 5 16,-9-1 7-16,-12-3 52 15,-11 3 1-15,-13 0 20 16,-8 13 25-16,-10 4 71 15,-2 13-43-15,0 13 27 16,-14 10-35-16,-6 7-11 0,8 7 21 16,5 2-48-16,7-2-5 15,22 1-5-15,26-10 5 16,17-10-19-16,10-18 7 16,2-18-8-16,2-17-4 15,-13 0-3-15,-10-35 9 16,-16-13-1-16,-15-9 13 15,-20-9-7-15,-5-6 2 16,-5-6 10-16,-32-2 43 16,-13 2-54-16,-6 5 0 15,-4 12 16-15,6 16-14 16,12 16-4-16,15 14-10 16,15 10-58-16,12 5-72 0,26 1-226 15,15 18-166-15,3-2-161 16</inkml:trace>
  <inkml:trace contextRef="#ctx0" brushRef="#br0" timeOffset="950">2432 624 2147 0,'0'0'486'0,"0"0"-399"15,0 0 182-15,0 0-10 16,0 0-59-16,185-26-120 0,-130 13-53 16,6 4-16-16,1 1-11 15,13 3-49-15,-19 3-194 16,-11-1-720-16</inkml:trace>
  <inkml:trace contextRef="#ctx0" brushRef="#br0" timeOffset="1374">3563 159 1984 0,'0'0'267'16,"0"0"-209"-16,0 0 31 15,0 0 140-15,0 0-58 16,162-81-53-16,-113 81-65 16,1 10 10-16,-7 28-7 15,-18 12-17-15,-18 16 41 16,-7 14-44-16,-22 3-20 15,-28 7 46-15,-8-8-21 16,-3-1 0-16,1-13-40 16,14-13 8-16,12-16 31 0,20-7-40 15,14-12 0 1,0-5 3-16,31-8 3 0,19 1-12 16,16-6 3-16,13-2-52 15,8 0 28-15,22 0-168 16,-24-17-403-16,-18-2-405 0</inkml:trace>
  <inkml:trace contextRef="#ctx0" brushRef="#br0" timeOffset="1696">4486 99 2479 0,'0'0'319'16,"0"0"-252"-16,0 0 68 16,0 0 67-16,-98 157-78 15,51-104-81-15,-4 0-25 16,7-3 30-16,5-10-30 16,11-4-4-16,14-11 5 15,11-8-19-15,3-7-1 16,8-3-6-16,25-4 7 15,10-3 7-15,10 0-6 16,3 0-1-16,2 0 0 16,0 0-33-16,-5 11-50 0,-5-4-101 15,-6-3-151 1,-11-4-235-16,-12 0-167 0</inkml:trace>
  <inkml:trace contextRef="#ctx0" brushRef="#br0" timeOffset="1897">4575 309 1903 0,'0'0'532'0,"0"0"-470"15,0 0 152-15,0 0 118 16,0 179-145-16,0-95-122 16,0 5 0-16,0-1-17 0,0-6-22 15,0-9-26 1,0-10-13-16,0-15-32 0,0-14-163 15,0-13-312-15,0-14-228 0</inkml:trace>
  <inkml:trace contextRef="#ctx0" brushRef="#br0" timeOffset="2388">4874 215 2313 0,'0'0'334'0,"0"0"-249"16,0 0 83-16,0 0 43 15,181-16-104-15,-131 16-58 16,-3 18-26-16,1 7 20 16,-12 5 0-16,-11 2-26 15,-16 4-7-15,-9 1 8 16,-9-2-18-16,-24-2-1 15,-9-6-26-15,0-4 1 16,3-11 13-16,6 4-30 16,11-15 26-16,10 3 8 15,10-4-7-15,2 0-23 16,2 2 7-16,23 3 32 16,6 7 5-16,5 9-5 15,5 6 0-15,2 5 0 16,-1 11 6-16,3 5 7 0,-9 3-13 15,-6-1 32-15,-11-1 35 16,-10-3-45-16,-9-8-1 16,-2-4 35-16,-29-5-38 15,-11-2 21-15,-11-9-21 16,-2-6-6-16,-8-2 21 16,5-10-33-16,5 0 0 15,8 0-6-15,13-17-6 16,15-6-48-16,17-22-93 15,5 7-220-15,22-1-615 0</inkml:trace>
  <inkml:trace contextRef="#ctx0" brushRef="#br0" timeOffset="2594">5876 648 2472 0,'0'0'602'0,"0"0"-507"16,0 0-37-16,195-42 41 15,-143 36-45-15,-4 6-54 16,-12 0-42-16,-17 0-108 16,-10 0-347-16,-9 3-416 0</inkml:trace>
  <inkml:trace contextRef="#ctx0" brushRef="#br0" timeOffset="2755">5864 949 2300 0,'0'0'566'16,"0"0"-460"-16,0 0 151 16,0 0-46-16,0 0-106 15,181 26-84-15,-125-34-21 16,14-22-124-16,-15 2-431 15,-7 6-1784-15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1:38.9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61 156 1635 0,'0'0'367'0,"0"0"-236"16,0 0 3-16,0 0 80 16,0 0-89-16,0 0-51 15,0 0-11-15,94 5-20 16,-43-5-6-16,2 0-22 16,2 0 3-16,-2-5 12 15,0 2-18-15,-7 0-13 16,-10 0 1-16,-14 1 0 15,-8 2 6-15,-14 0 2 16,0 0 11-16,-14-5 13 16,-25 5-32-16,-9 0-1 15,-10 0-8-15,-3 0 9 16,-3 0 12-16,5 0-11 16,9 0 42-16,8 0 7 15,9 0-33-15,7 5 8 0,6 6-13 16,10 1-1-16,1 4 29 15,6 6-39-15,3 13 14 16,0 3 24-16,0 3-24 16,15 7 8-16,-2 4-13 15,-2-13-4-15,1 1 41 16,-2-7-47-16,-3-5 0 16,0-11 32-16,-4-1-31 15,4-14 16-15,-5 1-15 16,3-3-1-16,7 0 46 15,5 0-47-15,2 0 0 16,8 0 25-16,7-3-23 16,5 3-1-16,0 0-1 0,6 0 0 15,-4 7-3 1,-2 16 3-16,-5 8 0 0,-6 6 0 16,-6 3 8-16,-10-2-11 15,-9 2 3-15,-3-8 0 16,-3-2 16-16,-25-3-16 15,-11-3 0-15,-3-7 33 16,-3-2-13-16,1-8 17 16,-1-1-22-16,3-6-3 15,9 0 18-15,2 0-24 0,6-8-6 16,6-12 18 0,-1-3-17-16,3 3 7 15,3 0-8-15,0 5 0 0,6 8 7 16,2 0-7-16,0 3-6 15,6 4-22-15,0 0-50 16,0 0-47-16,0 6-98 16,12 4-294-16,5-5-280 0</inkml:trace>
  <inkml:trace contextRef="#ctx0" brushRef="#br0" timeOffset="592">770 14 2032 0,'0'0'517'16,"0"0"-433"-16,0 0 36 15,0 0 102-15,0 0-47 16,153-14-109-16,-94 14-39 16,5 0 11-16,5 0-32 15,1 0 0-15,-5 6-6 16,-7-1 0-16,-14-2 46 16,-10 5-45-16,-15-8-1 15,-10 2 35-15,-6-2 5 16,-3 0 10-16,0 3-17 0,0 3-2 15,0 1 40-15,0 8-64 16,-12 13 1-16,-2 7 26 16,4 10-32-16,-2 12 14 15,4 7-14-15,2 9-1 16,1 6 85-16,2-1-76 16,-2 1-2-16,-2-8 32 15,0-2-25-15,2-14 9 16,-5-2-16-16,5-5-7 15,-1-16 37-15,1-1-38 16,2-9 0-16,-2-7 6 16,-2-3-5-16,5-6 11 15,-3-2-12-15,-1-4 0 0,3 0 8 16,-3 0-8-16,4 4-6 16,2-4-6-16,-3 1-8 15,3-1-8-15,-5 0-37 16,-1 0-74-16,-2-15-67 15,-1-7-423-15,1-5-446 0</inkml:trace>
  <inkml:trace contextRef="#ctx0" brushRef="#br0" timeOffset="835">999 582 1949 0,'0'0'536'15,"0"0"-426"-15,0 0 91 16,0 0 95-16,0 0-107 16,0 0-83-16,0 0 3 15,133 5-44-15,-49-5-34 16,55-22-31-16,-16-13-114 15,-11-4-1302-15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1:13.6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0 201 1250 0,'0'0'372'16,"0"0"-231"-16,0 0-41 16,0 0 45-16,0 0 69 15,0 0-3-15,8-50-103 16,-8 50-19-16,0 0 26 0,4 0-63 16,-2 18-5-16,6 19 48 15,1 18-15-15,-1 13-4 16,-3 10-48-16,1 5 1 15,-6-3 21-15,0-3-49 16,0-3 7-16,0-6-8 16,0-11 0-16,0-9 17 15,0-11-16-15,3-9-1 16,-3-8 0-16,3-9-1 16,-3-3 1-16,0-6 0 15,0-2 1-15,0 0 43 16,2 0-43-16,-2 0 19 15,3-10-5-15,1-13 0 16,3-7-30-16,8-5 15 16,1-3 0-16,6 2 9 0,3 2-9 15,1 8-4-15,1 9-14 16,-1 7 18-16,-1 5-6 16,0 5-5-16,-3 0 11 15,0 10-15-15,0 9 15 16,-5 7 0-16,-5 2-7 15,-4 2 7-15,-6 3-6 16,-2-3-3-16,0 3 9 16,-8-4-8-16,-16 2 8 15,-5-4 0-15,-7-5 24 0,0-3-24 16,0-7 6 0,2-5-6-16,3-4 1 0,4-3 41 15,1 0-36-15,9-5-7 16,7-15 1-16,5-3-105 15,5-23-157-15,7 7-328 16,15-1-421-16</inkml:trace>
  <inkml:trace contextRef="#ctx0" brushRef="#br0" timeOffset="444">468 7 1635 0,'0'0'334'0,"0"0"-179"16,0 0 12-16,0 0 54 15,0 0-37-15,0 0-13 16,0 0-171-16,39-27 15 16,-5 54 2-16,14 19 64 15,5 15-15-15,5 12-24 0,3 14-20 16,-2 1 73-16,-3 2-67 15,-9 1-13-15,-5-3 24 16,-17-3-37-16,-11 2 1 16,-14 1-3-16,-8-2-44 15,-32-3 38-15,-9-8-85 16,-10-7-93-16,-31-3-104 16,15-17-358-16,8-20-1266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1:18.84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971 285 1485 0,'0'0'246'0,"0"0"-160"15,0 0 7-15,0 0 115 16,0 0 28-16,0 0-70 16,12-147-30-16,-15 121-56 15,-16 4 53-15,-7-3-40 16,-8 4-33-16,-7 4 26 16,-10 5-60-16,-7 4-2 15,-9 8 24-15,-6 0-39 0,-7 13-3 16,-4 17-6-1,0 10 6-15,3 14 27 0,9 5-32 16,7 12-1-16,12 8 21 16,12 8-9-16,12 2-12 15,12 4 0-15,15-2 1 16,2-2 23-16,14-8-24 16,17-8 0-16,11-10 3 15,5-13-3-15,7-9-2 16,4-12 1-16,6-8 1 15,2-12 19-15,2-6-19 16,-1-3 0-16,-4 0-16 0,-3-18-29 16,-7 1-98-16,5-6-190 15,-16 6-424-15,-6-1-1177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1:19.6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209 0 1031 0,'0'0'1289'0,"0"0"-1284"15,0 0 52 1,0 0-57-16,0 0 193 0,0 0-101 16,-90 145-61-16,57-97-31 15,3 0-62-15,1 7-102 16,10-13-310-16,11-14-604 0</inkml:trace>
  <inkml:trace contextRef="#ctx0" brushRef="#br0" timeOffset="162">387 62 1820 0,'0'0'324'15,"0"0"-181"-15,0 0 55 0,0 0-23 16,-70 199-175-16,40-136-27 16,-1-8-546-16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1:19.1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17 2306 0,'0'0'319'15,"0"0"-274"-15,0 0-44 16,0 0 102-16,0 0 103 16,0 0-131-16,174-16-29 15,-116 16-31-15,3 0-3 16,6 0-21-16,0 0 9 16,3 0-31-16,0 0-29 15,0 10-100-15,-21 3-354 16,-18-4-382-16</inkml:trace>
  <inkml:trace contextRef="#ctx0" brushRef="#br0" timeOffset="210">12 431 2184 0,'0'0'518'0,"0"0"-509"15,0 0-1-15,0 0 63 16,0 0 146-16,159 22-129 16,-93-22-59-16,7 0-29 15,6-2-15-15,23-14-124 16,-18 5-421-16,-17-3-859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1:22.4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0 839 2442 0,'0'0'191'16,"0"0"-191"-16,0 0 0 16,0 0 109-16,0 0-22 0,201-101-63 15,-131 50-24-15,0-9-25 16,-7-6 24-16,-7-10-16 15,-13-5 17-15,-14-5 27 16,-12-3-26-16,-10 8 10 16,-7 11 68-16,0 21-12 15,0 20 48-15,-20 24-37 16,-3 5-4-16,-4 42-4 16,-2 27-64-16,-2 20 12 15,7 10 25-15,2 4-37 16,5 0-3-16,5-5-3 15,2-10 0-15,3-10 3 0,0-16-3 16,1-11-24-16,-3-19-6 16,7-9-13-16,-1-16 10 15,3-7 2-15,0 0-7 16,0-23 5-16,22-14-106 16,14-5 7-16,6-4 10 15,8 9 32-15,1 8 40 16,-3 15 13-16,-7 14 37 15,-5 0 29-15,1 30-2 16,-4 5 42-16,-2 3 49 16,-4 1-27-16,-5-3-40 15,-2-9-39-15,-6-4-12 16,0-5-71-16,3-7-133 0,-3-9-281 16,1-2-191-16</inkml:trace>
  <inkml:trace contextRef="#ctx0" brushRef="#br0" timeOffset="359">1085 655 1729 0,'0'0'400'0,"0"0"-229"16,0 0 47-16,0 0 131 16,0 0-98-16,0 0-126 15,0 0-15-15,-167-32-74 16,128 64 3-16,8 4 32 15,12 1-62-15,16 4-9 16,3-5-11-16,5-2-28 0,26-7 15 16,6-9-97-16,4-10-15 15,4-8 7-15,-3 0-68 16,-6-15 109-16,-5-10 16 16,-12-1 68-16,-4 5 3 15,-8 10 2-15,-4 6 65 16,-3 5 42-16,0 2-73 15,0 23 52-15,0 5-2 16,0 6-34-16,0-2-1 16,5-1-50-16,9-5 0 15,1-3-53-15,4-8-152 0,-2-4-292 16,-3-7-431-16</inkml:trace>
  <inkml:trace contextRef="#ctx0" brushRef="#br0" timeOffset="711">1630 679 2208 0,'0'0'472'0,"0"0"-357"16,0 0 136-16,0 0-28 15,0 0-52-15,0 0-114 16,0 0-48-16,-149-62 33 15,130 62-42-15,11 16-5 16,8 6-4-16,0 10-22 0,8 8 22 16,23 2-21-16,8 5 19 15,2 1-10-15,2 3 0 16,-5-4 21-16,-1 1 5 16,-9-6 5-16,-8-5-20 15,-10-3 10-15,-10-9 0 16,-5-3 16-16,-31-7-16 15,-15-2-6-15,-5-10-10 16,1-3-1-16,2 0-56 16,-6-12-135-16,17-9-378 15,8-2-620-15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05.6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15 2810 0,'0'0'345'0,"0"0"-310"16,0 0-5-16,0 0 70 0,0 0-15 15,0 0-40-15,182-13-39 16,-129 13 0-16,-3 0-6 16,1 10 2-16,-7 3-2 15,-4 3-54-15,-11 0-112 16,-7-5-404-16,-13-4-546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1:20.7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2 187 1722 0,'0'0'334'16,"0"0"-156"-16,0 0-45 0,0 0-81 15,0 0 72-15,3 128 20 16,11 12-53-16,0 1-22 16,-2-8-51-16,-7-18 1 15,0-29 20-15,-2 2-38 16,-1 3-1-16,-2-16 11 16,0-18-10-16,0-16 20 15,0-19-21-15,0-12 0 16,0-10 0-16,-5-2 0 15,0-34-57-15,0-12-23 16,-2-20 4-16,5-12 41 0,-1-35-29 16,-2-38 32-1,-1-34 21-15,3-5-14 0,3 33 24 16,0 51-6-16,0 50 7 16,12 21 27-16,15 7-26 15,13 7 7-15,9 9 21 16,13 14-28-16,4 0 27 15,4 27-13-15,-8 10-9 16,-11 6 38-16,-19 8-44 16,-23 5 0-16,-9 0 17 15,-28 7-17-15,-25-2 0 16,-11-4-9-16,-1-9-42 0,7-13 14 16,5-20-128-1,14-10-171-15,20-5-389 0</inkml:trace>
  <inkml:trace contextRef="#ctx0" brushRef="#br0" timeOffset="397">1091 171 317 0,'0'0'1741'15,"0"0"-1476"-15,0 0-98 0,0 0-29 16,0 0 74 0,-157-87-54-16,110 87-83 0,0 17-37 15,5 21-37-15,14 10 21 16,16 5-15-16,12-2-7 16,17-1-9-16,26-11-49 15,12-13-56-15,3-12-2 16,1-14-38-16,-6 0 5 15,-5-28 35-15,-7-7 16 16,-10-7 64-16,-12-1 34 16,-7 5 1-16,-9 9 167 15,-3 8-16-15,0 10-2 16,-5 9-4-16,-7 2-93 16,-2 11-44-16,8 17-9 15,6 7-53-15,0 5-57 0,17 8-158 16,10-8-281-1,5-10-744-15</inkml:trace>
  <inkml:trace contextRef="#ctx0" brushRef="#br0" timeOffset="1163">1749 127 1540 0,'0'0'738'0,"0"0"-545"16,0 0-59-16,0 0 79 16,-171-40 38-16,118 54-157 0,9 22-38 15,11 11-26-15,13 6-30 16,20 1 0-16,0-1-20 16,30-1-25-16,15-15 8 15,8-11-131-15,-2-15-22 16,-1-11 6-16,-8 0 27 15,-11-24 70-15,-9-11 44 16,-8-6 43-16,-9-1 108 16,-5-1 14-16,0 5 32 15,0 10 17-15,-2 6-31 16,-5 12-17-16,2 10-47 16,3 0-26-16,2 32-50 15,0 27 12-15,0 15-14 16,19 36 2-16,3 1 0 0,6 11 11 15,0-1 4-15,-3-16-9 16,0 7-3-16,-6-12 16 16,-9-12-18-16,-10-10-1 15,0-15 0-15,-22-16 16 16,-12-9-16-16,-9-15 0 16,-1-13 0-16,-1-10 0 15,1 0-9-15,5-20 9 16,8-20-9-16,12-13-3 15,9-12-51-15,10-10-21 16,7-6 27-16,32-4-74 16,16 2-20-16,15 3 33 15,8-2 23-15,9 9 65 0,-1-4-30 16,-1 7 53-16,-10-1-1 16,-12 5 16-16,-13 3 38 15,-11 2 36-15,-15 4 64 16,-19 4 50-16,-5 1-111 15,0 8-37-15,-29 9 22 16,-7 7-32-16,-5 10 16 16,-3 18-26-16,-2 0-19 15,8 31 31-15,4 19-32 16,9 12-8-16,14 9 18 16,11 0-17-16,0-4 0 15,28-6-1-15,21-14-21 16,19-12 0-16,13-15-143 15,50-20-176-15,-22 0-360 0,-9-17-1316 16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1:26.3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365 766 1517 0,'0'0'307'0,"0"0"-216"0,0 0 46 16,0 0 91-16,0 0-46 15,0 0-57-15,0 0-73 16,-65-105-10-16,29 105 8 16,-5 0-49-16,-7 14 29 15,4 20 3-15,-2 10-6 16,10 9 37-16,9 7-55 15,10-2-9-15,17-5 12 0,0-8-12 16,25-10-25 0,20-10-23-16,8-17-27 0,5-8 42 15,1-6-44-15,-4-28 17 16,-4-9 60-16,-9-8-24 16,-9-5 24-16,-7 7 6 15,-12 4 15-15,-9 10 80 16,-5 12-53-16,0 13 41 15,0 10 28-15,0 0-106 16,0 23-11-16,0 17-9 16,0 8 9-16,0 3 20 15,5 2-20-15,15-1-45 16,3-13 33-16,2-6-64 16,3-10 12-16,-1-16-20 15,2-7 2-15,-2-2 58 0,1-32-46 16,-3-14 8-16,-3-11 43 15,1-14-11-15,-6-4 29 16,-7-10 2-16,-3 0 35 16,-7-3 71-16,0 9-44 15,0 9 10-15,0 19 35 16,-7 18 12-16,2 21-14 16,3 14-40-16,2 18-60 15,0 37 40-15,0 24-20 16,0 17 2-16,0 4-13 15,5 2-15-15,0-6 0 16,-1-11 0-16,-2-6-57 16,-2-9-125-16,0-4-172 0,-2-18-226 15,-15-14-787-15</inkml:trace>
  <inkml:trace contextRef="#ctx0" brushRef="#br0" timeOffset="161">577 741 1104 0,'0'0'1270'16,"0"0"-1099"-16,0 0-105 15,0 0 41-15,0 0-12 16,203-21-95-16,-99 32-44 16,-20 8-423-16,-6-3-883 0</inkml:trace>
  <inkml:trace contextRef="#ctx0" brushRef="#br0" timeOffset="801">1598 964 1219 0,'0'0'1319'0,"0"0"-1319"16,0 0 0-16,0 0 70 16,0 0 110-16,201-43-107 15,-123 11-50-15,6-12 14 0,8-3-37 16,0-13 0-16,-6-8-16 16,-11-10-48-16,-15-7 40 15,-19-8 6-15,-16 3 18 16,-14-1 31-16,-11 14-30 15,0 11 47-15,-16 19 39 16,-12 17-23-16,-5 17 45 16,-6 13-59-16,-6 22-14 15,-8 33 9-15,0 29-44 16,5 12 28-16,4 15-29 16,13 3 0-16,11-5 33 15,15-7-33-15,5-4 0 16,0-11-7-16,27-12-11 0,19-10-29 15,7-19-17-15,10-15-40 16,7-21 6-16,2-10-28 16,-2-13 2-16,-2-27 72 15,-13-7-42-15,-4-8 70 16,-18-6 24-16,-8 6 8 16,-16 1 92-16,-9 12-30 15,0 9 30-15,-26 14 27 16,-8 11-45-16,-7 8-22 15,0 10-23-15,-2 25 5 0,7 8 32 16,11 7-67-16,8 0-2 16,17 2 42-16,0-3-47 15,12-4 0-15,24-7-13 16,11-11-71 0,8-4-21-16,10-7-215 0,30-15 64 15,-17-1-330-15,-12 0-741 16</inkml:trace>
  <inkml:trace contextRef="#ctx0" brushRef="#br0" timeOffset="1162">3172 709 1881 0,'0'0'483'0,"0"0"-352"15,0 0 120-15,-151-23 27 0,92 23-67 16,4 17-133-1,4 16-27-15,15 4-6 0,17 6-44 16,16 0-2-16,3-4-2 16,22 2-41-16,26-12 22 15,8-6-131-15,4-13 14 16,0-10-60-16,-4 0-41 16,-10-17 68-16,-12-11 52 15,-8-2 120-15,-16 2 19 16,-3 8 119-16,-7 8 9 15,0 12 74-15,0 0-91 16,0 2-58-16,-4 27-28 16,-1 3-15-16,2 7 20 0,3 0-49 15,0-2-42 1,8-2-1-16,11-4-174 0,15-3-29 16,-6-9-307-16,-1-9-155 15</inkml:trace>
  <inkml:trace contextRef="#ctx0" brushRef="#br0" timeOffset="1500">3663 733 1510 0,'0'0'725'0,"0"0"-512"15,0 0-18-15,0 0 56 16,0 0-45-16,0 0-101 15,0 0-73-15,-167-24-32 0,150 46-3 16,12 5-6-16,5 8 9 16,0 2-66-16,19 4 17 15,11-1 11-15,6 1 25 16,4-4 0-16,4-3 20 16,-2 3-7-16,-6-10 12 15,-5-2-5-15,-17-7-7 16,-9-1 2-16,-5-4-1 15,-7-3 58-15,-25-2-59 16,-6-6 9-16,-1-2-9 16,-1 0-82-16,7-13-187 15,7-9-294-15,12-4-185 0</inkml:trace>
  <inkml:trace contextRef="#ctx0" brushRef="#br0" timeOffset="1736">3914 359 2013 0,'0'0'547'0,"0"0"-435"16,0 0 9-16,0 0 121 16,0 0-40-16,0 138-122 15,0-67-18-15,0 4-36 16,-3 0-16-16,3 0 10 0,0-4-20 15,0-6-71 1,0-3-65-16,-3 4-245 0,-11-16-386 16,0-17-1085-16</inkml:trace>
  <inkml:trace contextRef="#ctx0" brushRef="#br0" timeOffset="1899">3793 843 2588 0,'0'0'499'16,"0"0"-478"-16,0 0 7 15,143-48 59-15,-86 39-87 16,18 3-75-16,-14 6-500 16,-11-1-691-16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1:29.66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109 405 1759 0,'0'0'312'16,"0"0"-141"-16,0 0-1 15,-22-129 1-15,22 87 77 16,0-1-153-16,3 1-65 16,20 2 36-16,4 2-58 0,7 7 26 15,5 9-33 1,2 9 5-16,7 11 8 0,-3 2-14 15,-1 20 0-15,-7 30 16 16,-6 20-15-16,-17 21 18 16,-14 14-18-16,0 9 0 15,-36-2 24-15,-20-3-25 16,-11-12-9-16,-3-12-3 16,3-16 12-16,8-20 0 15,14-16-9-15,13-20 9 16,8-13 46-16,10 0-45 15,12-23-1-15,2-12 9 16,0-8-9-16,16 2 0 16,13 7-19-16,4 11 19 15,4 16-8-15,2 7 4 0,2 5 4 16,2 25 1-16,1 5 0 16,6 3 23-16,3-6-24 15,5-5 18-15,10-8-18 16,4-12-33-16,23-7-56 15,-20 0-245-15,-11-10-506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1:34.0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43 332 1883 0,'0'0'306'0,"0"0"-233"16,0 0 35-16,0 0 137 15,0 0-127-15,0 0-78 16,181-11 12-16,-120 11-5 16,3 7-4-16,2 2-6 15,-1 4-14-15,-12-3 17 16,-9-3-39-16,-15-2-1 15,-10 0 27-15,-14-5-25 0,-5 0 33 16,0 0 13 0,-24 0 30-16,-18-5-52 0,-11-7-26 15,-9-3-14-15,-1 5 8 16,1 3 12-16,3 3-4 16,9 4-2-16,6 0 9 15,8 0 35-15,5 13-44 16,9 7 0-16,5 8 3 15,12 7-2-15,5 2 8 16,0 7-9-16,7 1 0 16,22 2 8-16,3-1-7 15,4 2-2-15,1-4 1 16,3 4 0-16,-4-5 5 16,-2-1 5-16,-5 2-1 15,-7-5 27-15,-5-1-35 0,-10-3 9 16,-7-6-9-1,0 0 1-15,-26-7 52 0,-13-4-54 16,-5-8 0-16,-6-5 0 16,-1-5-72-16,1 0-47 15,-6-5-200-15,15-12-427 16,12-5-1204-16</inkml:trace>
  <inkml:trace contextRef="#ctx0" brushRef="#br0" timeOffset="289">1081 0 2076 0,'0'0'293'16,"0"0"-253"-16,0 0 6 15,0 0 30-15,0 0-11 16,0 0-65-16,0 0-13 16,13 144-78-16,-13-91-202 15,-3-11-89-15,-7-12-1362 0</inkml:trace>
  <inkml:trace contextRef="#ctx0" brushRef="#br0" timeOffset="427">1239 55 1980 0,'0'0'323'16,"0"0"-258"-16,0 0 40 15,0 0-27-15,0 149-78 16,-11-79-300-16,-6-7-1188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1:31.7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511 675 1410 0,'0'0'278'0,"0"0"-101"16,0 0-117-16,0 0 107 15,-162-60 67-15,109 58-87 16,-3 2-53-16,0 0-23 15,1 20-13-15,7 7 41 0,12 9-78 16,11 4-21-16,11 0 32 16,14 3-32-16,0 0-10 15,5-8-13-15,29-6-30 16,5-11 24-16,11-10-66 16,6-8 0-16,-1-10 32 15,2-28-47-15,-4-14 44 16,-6-14 4-16,-2-10 48 15,-6-12-8-15,-8-6 18 16,-9-7 4-16,-5 1 31 16,-9 1 16-16,-2 13 67 15,-3 17-16-15,-3 23 21 16,0 29 70-16,0 17-103 16,0 22-75-16,0 41 57 15,0 23 35-15,0 14-54 0,0 11-38 16,0-2 14-16,5-8-8 15,7-7-16-15,0-14-2 16,8-13-22-16,6-13-31 16,-2-19-1-16,7-18-53 15,0-17 30-15,6 0 32 16,-1-34-11-16,-2-12 38 16,-5-4-4-16,-5-1 23 15,-11 6 6-15,-4 13-5 16,-7 11 28-16,-2 14-25 15,0 7-4-15,0 2-7 16,0 24-10-16,0 3-21 0,0 7-59 16,0 7-165-16,0-11-62 15,0-9-564-15</inkml:trace>
  <inkml:trace contextRef="#ctx0" brushRef="#br0" timeOffset="161">923 383 1788 0,'0'0'268'0,"0"0"-164"15,0 0 22-15,0 0-86 16,0 0-40-16,0 0-236 16,0 0-85-16,56 49-1353 0</inkml:trace>
  <inkml:trace contextRef="#ctx0" brushRef="#br0" timeOffset="834">1454 580 1579 0,'0'0'366'0,"0"0"-125"15,0 0 80-15,0 0-72 16,0 0-56-16,-145-58-83 15,97 92-77-15,4 10-6 16,8 12-3-16,13 3-18 16,18 2-12-16,5-6-31 15,14-5-47-15,25-10-9 0,11-12-50 16,3-16-11-16,0-12-5 16,-2 0 36-16,-7-24 49 15,-8-9-3-15,-8-9 77 16,-11-1 9-16,-9 0 43 15,-5 5 81-15,-3 8 16 16,0 10-9-16,0 13 10 16,-3 7-17-16,0 7-97 15,1 31 21-15,2 20-51 16,0 14 0-16,0 14 34 16,5 8-39-16,12 10 63 15,0-1-44-15,-3 0-20 0,-6-6 41 16,-8-9-41-1,0-12 0-15,-3-13 30 0,-25-13-28 16,-5-15 11-16,-3-13-13 16,-7-9 0-16,4-13 9 15,1 0-9-15,7-10-20 16,9-25 14-16,7-13-42 16,15-14 5-16,0-15-44 15,25-32-63-15,18 1-12 16,10-7-65-16,7 1-4 15,-4 22 59-15,6 1 88 16,-9 18 70-16,-9 20 14 16,-13 18 134-16,-14 12 105 0,-6 14-62 15,-8 9-46 1,-3 0-43-16,0 0-17 0,0 11 15 16,0 16-35-16,0 2-17 15,0 6-34-15,0 1-13 16,6 1-140-16,10-1-154 15,1-9-272-15,-2-14-854 0</inkml:trace>
  <inkml:trace contextRef="#ctx0" brushRef="#br0" timeOffset="980">1892 419 1901 0,'0'0'346'0,"0"0"-238"15,0 0-14-15,0 0-13 0,0 0-81 16,0 0-356-16,0 0-296 16</inkml:trace>
  <inkml:trace contextRef="#ctx0" brushRef="#br0" timeOffset="1194">2109 0 1862 0,'0'0'333'16,"0"0"-163"-16,0 0-26 16,0 0 81-16,0 0 50 15,-16 178-130-15,10-89-82 16,1 6 24-16,5 5-87 0,0-5 15 16,0 1-15-16,0-5-62 15,0-4-116-15,0 3-164 16,0-19-341-16,-9-23-888 15</inkml:trace>
  <inkml:trace contextRef="#ctx0" brushRef="#br0" timeOffset="1354">1920 613 1876 0,'0'0'315'0,"0"0"-235"0,0 0-80 15,167 0 0-15,-78 7 0 16,-14 2-189-16,-13 5-501 0</inkml:trace>
  <inkml:trace contextRef="#ctx0" brushRef="#br0" timeOffset="1736">2553 583 1879 0,'0'0'528'0,"0"0"-402"16,0 0 41 0,0 0-43-16,0 0 4 0,0 0-128 15,0 0 3-15,-133-16-18 16,121 39-15-16,9 2-50 15,3 5-32-15,0 2 15 16,17 4 63-16,14-4-23 16,5-1-14-16,8-1 52 15,4 0 7-15,-1-4 11 16,-2-2 2-16,-3 1 38 16,-14-4 52-16,-8-1-48 15,-15-6-7-15,-5 1 15 16,-5 1-1-16,-32-6 28 15,-11 0-66-15,-7-5-12 16,-4 0-35-16,-8-5-163 0,17 0-321 16,16-2-824-16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1:41.9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170 384 1594 0,'0'0'267'16,"0"0"-175"-16,0 0-18 15,0 0 71-15,0 0-33 16,0 0-16-16,0 63 13 16,0 1-19-16,0 22 31 15,0 12-82-15,0 7 14 16,0 4 42-16,2-6-33 15,1-8-6-15,-1-13-37 0,-2-10-13 16,0-15 33-16,0-15-39 16,0-9 0-16,0-10-11 15,0-7-3-15,3-7-145 16,11-9-133-16,-2 0-276 16,-2 0-472-16</inkml:trace>
  <inkml:trace contextRef="#ctx0" brushRef="#br0" timeOffset="407">1 429 912 0,'0'0'849'0,"0"0"-685"0,0 0-35 16,0 0 32-16,-7-128 18 15,26 91-46-15,12-4-54 16,11-2-43-16,8 4 44 16,6 1-5-16,4 10-35 15,10 7 10-15,3 12-40 16,2 9-10-16,-3 0 13 16,2 15-7-16,-10 18-12 15,-11 9-1-15,-8 11 7 16,-15 2 0-16,-13 5 0 15,-15 1 0-15,-2-4 3 0,-19-4 4 16,-23-3-4 0,-11-8 5-16,-8-3 5 0,-6-12 25 15,0-4-38-15,3-8 0 16,7-4-8-16,13-8 8 16,16-3-49-16,11 4-62 15,17-2-103-15,0 3-302 16,9-5-531-16</inkml:trace>
  <inkml:trace contextRef="#ctx0" brushRef="#br0" timeOffset="767">1469 0 1600 0,'0'0'271'16,"0"0"-113"-16,0 0 56 16,0 0 4-16,0 0-80 15,-159 57-29-15,115 6-35 16,-4 17 30-16,7 16-15 15,2 8-24-15,5 11 30 16,12 2-53-16,8-4-1 0,7-3-35 16,7-11 16-1,0-14-20-15,24-12-2 0,5-10-27 16,8-11-11-16,8-10-146 16,16 1-119-16,-11-10-191 15,-8-15-334-15</inkml:trace>
  <inkml:trace contextRef="#ctx0" brushRef="#br0" timeOffset="1099">1894 274 1721 0,'0'0'277'16,"0"0"-181"-16,0 0-63 15,0 0 206-15,0 0 19 16,14 193-143-16,-14-97-55 16,0 3 10-16,0 2-6 15,0-9-5-15,0-6-19 16,0-11-29-16,-4-14 17 15,4-13-28-15,0-13-60 16,0-13-52-16,0-6-72 16,0-12-132-16,0-4-43 15,0-8-184-15,0-14-908 0</inkml:trace>
  <inkml:trace contextRef="#ctx0" brushRef="#br0" timeOffset="1667">1872 253 1558 0,'0'0'263'0,"0"0"-96"15,0 0 21-15,0 0 7 16,0 0-48-16,0 0-70 16,169-112-41-16,-111 108 12 15,10 4-41-15,1 0 6 0,1 19-8 16,-2 11 10-1,-10 4-21-15,-10 5 6 0,-18 0 0 16,-14 1 18-16,-16 4-18 16,0-5 0-16,-24 1 29 15,-19-1-29-15,-6-5 12 16,-7-3-11-16,3-9 12 16,5-4 50-16,9-5-52 15,11-6-2-15,14-5 34 16,6-2-37-16,8 0-3 15,0 0-3-15,5 0-69 16,21 2 63-16,8 7-28 16,7 0-6-16,3 6 32 0,1 5-20 15,3 8 19 1,-4 5-9-16,-2 4 18 0,-2 6 18 16,-8-1-18-16,-6 2 0 15,-16 1 7-15,-10-3-1 16,0-2 14-16,-24-2-8 15,-20-5 20-15,-13-4 58 16,-4-8-38-16,-6-3 22 16,1-11 0-16,4-4-20 15,3-3 5-15,9 0-34 16,11-13-7-16,5-7 8 16,12 4-26-16,11-3-26 15,6 6-43-15,5 4-49 16,7 1-196-16,19 3-299 15,-1-3-539-15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1:44.8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1422 0,'0'0'301'0,"0"0"-181"16,0 0-22-1,0 0 100-15,0 0 13 0,0 0-54 16,0 0-112-16,6 26 77 15,-1 33 27-15,1 21-19 16,2 36-12-16,0 35-16 16,-4 31-27-16,-4 4 30 15,0-30-89-15,0-41 20 16,0-36-16-16,0-14-11 16,0 5 20-16,0-2-28 15,-4 0 6-15,1-18-7 16,3-10-36-16,-2-7-45 15,2-9-102-15,-3-5-185 16,3-10-351-16,-3-4-1081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01:52.5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1069 458 1228 0,'0'0'270'0,"0"0"-156"16,0 0-24-16,0 0 43 15,0 0 12-15,0 0-49 16,6-3-63-16,-6 1 32 15,0 2-18-15,0 0-4 16,0 0-8-16,3 0-1 16,-3 0 17-16,0 0-50 15,0-3 33-15,0 3 12 16,0-3-45-16,0-2 42 16,0-3-3-16,0-3-24 15,0-2 34-15,-6-5-40 0,-8-2 8 16,-6-2 1-16,1-4-5 15,-6-1 9-15,-6-3-7 16,-2 2-15-16,-6 3 40 16,-5 1-41-16,-7 3 0 15,-4 8 15-15,-5 11-5 16,-3 2-10-16,-7 0 1 16,0 30 0-16,-3 8 60 15,1 12-55-15,2 10 24 16,7 8 61-16,3 5-55 15,10 5 17-15,11-3-29 16,14 0-13-16,11-2 50 16,11-6-61-16,3-2 0 15,3-4 40-15,22-8-31 0,6-5-1 16,11-5-8-16,2-8 1 16,12-3 31-16,6-8-32 15,7-5 0-15,7-6 10 16,7-11-4-16,4-2-12 15,2 0-6-15,0-12-42 16,-2-10 20-16,-7-2-191 16,4-14-36-16,-19 6-252 15,-24 0-327-15</inkml:trace>
  <inkml:trace contextRef="#ctx0" brushRef="#br0" timeOffset="432">1301 0 1945 0,'0'0'303'16,"0"0"-213"-16,0 0-35 16,0 0 77-16,0 0 13 15,0 0-1-15,0 0-85 0,150 75-6 16,-97-6 52-16,7 14-62 16,-2 6 25-16,0 8-40 15,-2 0-2-15,-3-1 49 16,-8 2-51-16,-15 2-2 15,-13-2 47-15,-17 0-59 16,0-3 5-16,-30-6-15 16,-18-8 0-16,-5-7-13 15,-3-14 7-15,1-10-24 16,7-9 30-16,9-14-46 16,11-6 2-16,8-12-71 15,18-3-111-15,2-6-71 16,0 0-410-16</inkml:trace>
  <inkml:trace contextRef="#ctx0" brushRef="#br0" timeOffset="682">2529 922 2221 0,'0'0'291'15,"0"0"-223"-15,0 0-11 16,145 0 110-16,-79 0 41 16,13 0-69-16,16 0-123 15,8 0 10-15,3 0-26 16,-4 0 1-16,-12 0-11 16,-16 0-34-16,-28 2-134 0,-37 25-116 15,-9-4-400-15,-4 0-472 16</inkml:trace>
  <inkml:trace contextRef="#ctx0" brushRef="#br0" timeOffset="910">2657 1349 2535 0,'0'0'527'15,"0"0"-426"-15,0 0 4 0,0 0 82 16,143 10 26-16,-66-10-126 16,15-7-20-16,12-6-67 15,2 3 1-15,-3 10-10 16,16 0-117-16,-29 12-592 16,-20 4-2026-16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2:40.9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76 294 1570 0,'0'0'267'0,"0"0"-144"16,0 0 60-16,0 0 76 15,0 0-45-15,0 0-110 16,-12-25-20-16,12 25-21 15,0 18-20-15,0 25 78 16,0 19-31-16,12 18-35 16,-7 13 20-16,-2 5-40 15,-3 0-7-15,0-4-23 16,0-12 4-16,0-9 7 16,0-11-16-16,0-9 0 15,0-13-6-15,0-6 0 16,0-16-42-16,0-7-66 0,0-11-76 15,0 0 21 1,0-13-102-16,0-17-58 0,0-15 120 16,0-7 50-16,0-14-37 15,-8-9-34-15,-9-9 14 16,-2-5 33-16,-1-4 151 16,6-1 32-16,9 9 166 15,5 10 54-15,0 8-10 16,0 8-17-16,17 14-64 15,5 10 94-15,2 10-53 16,13 10-18-16,10 7-19 16,9 8-22-16,9 0-2 15,7 3-55-15,1 22-6 16,-6 5 30-16,-9 8-65 0,-14 5 5 16,-18 5-18-16,-21 4 1 15,-5 8 6-15,-31 3-7 16,-27 0 1-16,-14-3-1 15,-10-7-34-15,7-11-11 16,14-14-33-16,18-16-23 16,33-12-75-16,10-12-362 15,0-16-889-15</inkml:trace>
  <inkml:trace contextRef="#ctx0" brushRef="#br0" timeOffset="296">1164 39 1684 0,'0'0'312'15,"0"0"-182"-15,0 0 89 16,0 0 61-16,-176 192-86 15,118-46-64-15,1 30-41 16,16-10-12-16,19-36 25 16,13-46-84-16,9-28-16 15,0 3 32-15,0-2-34 16,26 0-6-16,5-11-87 0,41-3-137 16,-8-16-15-16,-2-11-369 15</inkml:trace>
  <inkml:trace contextRef="#ctx0" brushRef="#br0" timeOffset="993">1577 349 1209 0,'0'0'1317'15,"0"0"-1127"-15,0 0-117 16,-17 152 158-16,15-73-61 16,-2 4-95-16,4-1-30 0,0-6-44 15,0-5 13-15,0-14-14 16,9-12 0-16,-4-6-6 16,2-15-33-16,-7-11-21 15,0-11-5-15,0-2 22 16,0-12 14-16,0-26-42 15,-4-14 38-15,-7-14 25 16,-5-14-17-16,-4-31 25 16,3 6 1-16,0-6-1 15,6 6 0-15,11 27-3 16,0 8 3-16,11 22 32 16,23 23-25-16,13 18-7 0,10 7 17 15,6 3 2-15,2 26-2 16,-2 4-17-16,-10 5 1 15,-10-1 13-15,-18 0-13 16,-11-4-2-16,-14 0-8 16,0-8 9-16,-12-2 19 15,-12-6-18-15,-5-4 0 16,2-6 9-16,1-4-10 16,4-3-7-16,3 0-5 15,7 0-16-15,12 0 28 16,0 2-62-16,0 9-1 15,28 6 54-15,9 8-13 16,4 5 16-16,7 9-4 0,5 2 10 16,0 5 4-1,-2-1-2-15,-10-3 54 0,-14-4-20 16,-15-3-19-16,-12-2 29 16,-22 0 5-16,-29-6-30 15,-16 1 21-15,-5-8-33 16,-6-5-3-16,5-10 15 15,6-5-12-15,17 0-18 16,13-5-20-16,27-28-158 16,10 3-314-16,0-3-704 0</inkml:trace>
  <inkml:trace contextRef="#ctx0" brushRef="#br0" timeOffset="1405">2741 1173 2082 0,'0'0'312'0,"0"0"-201"15,0 0-96-15,0 0 152 16,-77-131 24-16,62 76-142 15,3-10-34-15,0-10-14 16,2-11-1-16,8-12 10 16,-2-2-10-16,4-1 0 0,0 11 17 15,26 14-17-15,7 21 27 16,9 24-26-16,8 17 7 16,6 14 36-16,2 5-38 15,4 31 12-15,-4 14 42 16,1 12-12-16,-9 13-1 15,-9 11-25-15,-9 2 2 16,-10-1 29-16,-11-6-47 16,-8-11-5-16,-3-7-2 15,0-10-15-15,0-8-49 16,-3 0-98-16,1-10-298 16,2-13-308-16</inkml:trace>
  <inkml:trace contextRef="#ctx0" brushRef="#br0" timeOffset="1742">4079 287 2027 0,'0'0'392'0,"0"0"-288"15,0 0 57-15,0 0 149 16,0 0-114-16,-148-127-101 16,95 127-48-16,-2 23 13 0,-1 28 24 15,6 16-52 1,11 19 7-16,10 10 12 0,16 4-41 16,13-2 20-16,0-8-25 15,22-9 2-15,17-11 1 16,12-12-8-16,4-12-24 15,10-15 9-15,-2-13-71 16,7-8-35-16,20-10-147 16,-21 0-347-16,-18-18-34 0</inkml:trace>
  <inkml:trace contextRef="#ctx0" brushRef="#br0" timeOffset="2245">617 1545 1696 0,'0'0'371'16,"0"0"-287"-16,0 0 67 0,0 0 131 16,0 0-23-16,0 0-100 15,0 0-123-15,-42 0 23 16,67 0 45-16,26 0-31 15,21 0-1-15,48 0-11 16,62-5-14-16,76-3 34 16,47-2-62-16,25-2 25 15,3-1 20-15,-25 5-64 16,-10 0 0-16,-21 8-3 16,-23 0 3-16,-20 3 3 15,-22 10-3-15,-42-4-7 16,-45-3 6-16,-38-5-13 0,-31-1 5 15,-3 4-34-15,-12-2-23 16,-12 1 3-16,-27-3-123 16,-2 0-133-16,-8 0-496 0</inkml:trace>
  <inkml:trace contextRef="#ctx0" brushRef="#br0" timeOffset="2847">4317 0 1958 0,'0'0'478'0,"0"0"-398"16,0 0 14-16,0 0 192 15,0 0-105-15,61 158-74 16,-13-70-7-16,7 12-49 0,4 10 15 16,-1 1-42-1,-10 0 9-15,-12-6 32 0,-24-6-65 16,-12-8-22-16,-24-2-26 15,-59 20-190-15,8-24-492 16,-4-17-1575-16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2:45.7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 2611 0,'0'0'156'0,"0"0"-156"16,151 0 0-16,-81 0 55 0,2 0-55 16,18 0-31-16,-18 0-446 15,-21 2-115-15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05.81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2673 0,'0'0'535'0,"0"0"-468"0,0 0-58 16,0 0 87-16,0 0 1 15,0 0-67-15,186 14-30 16,-104-14-43-16,-14 0-306 16,-11-2-1172-16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2:45.8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18 2622 0,'0'0'308'16,"0"0"-308"-16,236 0-60 0,-88-8 50 15,-23 3-13 1,-21 0-768-16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2:44.6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66 152 1861 0,'0'0'342'0,"0"0"-280"0,-5 147 73 16,-2-50 74-16,2 9-17 15,3-1-59-15,-5-3-103 16,5-11 3-16,-1-11 28 16,-2-15-50-16,2-13-1 15,-1-17-10-15,4-17 1 16,0-15 6-16,0-3-7 15,0-14-9-15,0-27-43 16,0-14-36-16,0-20 27 16,0-13-4-16,0-32-12 15,0 7 35-15,0-9-9 16,0 3 15-16,0 26 35 16,12 5-3-16,14 26 4 15,13 26 25-15,7 24-11 16,14 12 57-16,1 19-29 0,-1 24 4 15,-3 7 35-15,-13 5-39 16,-15 3-2-16,-21 2-16 16,-8-3-23-16,-22 0 21 15,-29-5-22-15,-4-9-33 16,-1-5-7-16,8-16-84 16,12-17-91-16,16-5-376 15,13 0-1314-15</inkml:trace>
  <inkml:trace contextRef="#ctx0" brushRef="#br0" timeOffset="246">1114 0 2148 0,'0'0'384'15,"-114"190"-301"-15,33-26-23 16,6 0 180-16,28-32-32 16,28-34-73-16,15-32-120 15,4 7-15-15,4 8 0 16,28-3-103-16,52-9-136 16,-2-24-286-16,-2-23-251 0</inkml:trace>
  <inkml:trace contextRef="#ctx0" brushRef="#br0" timeOffset="526">1925 133 2313 0,'0'0'314'0,"0"0"-212"15,0 0-69-15,-215-6 82 16,131 41 134-16,2 21-79 16,4 21-111-16,11 14 22 15,14 9-12-15,19 2-15 16,21-5 2-16,13-7-56 0,8-7 9 16,34-15-9-16,20-13-34 15,15-12-56-15,58-23-115 16,-19-11-289-16,-9-9-261 0</inkml:trace>
  <inkml:trace contextRef="#ctx0" brushRef="#br0" timeOffset="818">2205 32 2524 0,'0'0'484'16,"0"0"-468"-16,0 0-16 16,0 0 127-16,0 0-1 15,174 118-33-15,-111-50-92 16,5 13 68-16,-10 6 8 16,-13 6-52-16,-11 5 11 15,-20-3-26-15,-14-3-9 16,-7-3 25-16,-34-8-26 15,-12-10-39-15,-3-8 15 16,1-15-66-16,2-9-90 16,16-15-364-16,12-17-406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2:55.6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195 498 1642 0,'0'0'294'0,"0"0"-154"16,0 0-33-16,0 0 144 15,0 0 12-15,0 0-131 16,-25 28-98-16,40 53 102 16,12 45-16-16,-1 4-15 15,-7-7-47-15,-11-14-40 16,-3-20 33-16,-5 4-51 16,4 5 1-16,-4-15 7 15,3-13-8-15,2-14 0 16,19-14-119-16,0-17-236 15,-2-19-472-15</inkml:trace>
  <inkml:trace contextRef="#ctx0" brushRef="#br0" timeOffset="378">0 500 2210 0,'0'0'487'0,"0"0"-460"15,0 0-21-15,0 0 115 16,0 0 18-16,0 0-63 16,207-147-28-16,-132 123-12 0,2 15 6 15,2 9-6 1,-1 0 0-16,-5 25 15 0,-9 16-50 15,-11 11-1-15,-16 8 21 16,-21 9-12-16,-16 1 1 16,0 0-10-16,-33 0 0 15,-18-6 8-15,-7-5-8 16,-7-9-17-16,4-9 11 16,6-10-17-16,4-12-12 15,15-11-64-15,10-8-76 16,21-11-133-16,5-16-351 15,0-8-1274-15</inkml:trace>
  <inkml:trace contextRef="#ctx0" brushRef="#br0" timeOffset="659">1381 272 2065 0,'0'0'351'16,"0"0"-299"-16,0 0 5 15,0 0 141-15,-37 173 29 16,4-34-127-16,-4 37-37 16,8 5 42-16,9-30-27 0,11-41-28 15,9-38-17-15,0-11-27 16,0 1-12-16,20 2-13 15,16-2-80-15,36-12-114 16,-4-14-354-16,-4-21-190 0</inkml:trace>
  <inkml:trace contextRef="#ctx0" brushRef="#br0" timeOffset="1022">2447 516 2129 0,'0'0'470'0,"0"0"-430"16,0 0 51-16,0 0 179 15,0 0-80-15,0 0-97 16,0 0-67-16,-181-105 0 15,128 125 48-15,-3 25-50 16,-3 20 4-16,0 16 11 16,4 17-16-16,4 9 1 15,12 2-12-15,17-4-5 16,13-6 28-16,9-12-35 16,17-9 0-16,22-13 0 15,18-15 0-15,9-14-11 0,9-19-23 16,12-12-31-1,5-5-22-15,37-15-146 0,-23-10-428 16,-20-5-448-16</inkml:trace>
  <inkml:trace contextRef="#ctx0" brushRef="#br0" timeOffset="1382">2679 257 2179 0,'0'0'659'0,"0"0"-612"0,0 0-10 16,0 0-37-16,0 0 169 15,0 0-45-15,172 136-77 16,-105-63 10-16,0 9-7 15,-8 9 10-15,-6 4 3 16,-12 6-39-16,-7 2 0 16,-15 0-10-16,-10 4-4 15,-9 3 16-15,-5-3-25 16,-31-2-1-16,-12-10 0 16,-8-12-23-16,-2-10 10 15,-2-17-37-15,7-11-31 16,9-15-14-16,8-17-120 0,14-8-361 15,11-5-479-15</inkml:trace>
  <inkml:trace contextRef="#ctx0" brushRef="#br0" timeOffset="1709">3786 1044 1603 0,'0'0'1322'15,"0"0"-1214"-15,0 0-108 16,0 0 0-16,0 0 110 16,196 0-21-16,-124 0-89 15,1 0 0-15,-5 0-10 16,9 15-115-16,-22 3-183 16,-16-3-490-16</inkml:trace>
  <inkml:trace contextRef="#ctx0" brushRef="#br0" timeOffset="1889">3744 1468 2774 0,'0'0'510'0,"0"0"-449"15,0 0-61-15,173 16 44 16,-78-15 5-16,52-1-49 15,-17 3-137-15,-19 0-911 0</inkml:trace>
  <inkml:trace contextRef="#ctx0" brushRef="#br0" timeOffset="25953">5561 206 1582 0,'0'0'238'16,"0"0"-137"-16,0 0-25 16,0 0 140-16,0 0-21 15,0 0-108-15,-17-145-9 16,44 122-33-16,9 5-12 0,10 4 20 16,7 12-24-16,2 2-1 15,6 0-22-15,1 25 2 16,-3 5 17-16,-6 8-25 15,-9 4 0-15,-11 6 14 16,-9 0-13-16,-19 0-2 16,-5-4-9-16,-9 2 10 15,-24-8 0-15,-12-5 0 16,-5-9 0-16,-1-6 8 16,5-7-8-16,7-11 48 0,8 0-1 15,11 0-2 1,9-11 26-16,8-2-64 15,3-2 1-15,0 1-8 0,22 4-9 16,14 1 3-16,12 9-15 16,10 0-12-16,4 19 25 15,4 18-40-15,-1 8 16 16,-7 8-10-16,-7 5 12 16,-15 0 13-16,-11-1-20 15,-16-5 13-15,-9-5 17 16,-3-5-1-16,-33-9 3 15,-17-11 5-15,-9-7 18 16,-8-12 53-16,1-3-18 16,2 0 11-16,11-13-15 15,11-4-49-15,18 3-10 0,15 7-153 16,10 5-322-16,2 2-579 0</inkml:trace>
  <inkml:trace contextRef="#ctx0" brushRef="#br0" timeOffset="26395">5059 1377 1746 0,'0'0'365'15,"0"0"-275"-15,0 0 43 16,0 0 167-16,0 0-133 16,0 0-85-16,0 0 33 15,60-15-25-15,-12 13-3 16,11 2-14-16,16 0-25 15,14 0 39-15,37 0-57 16,44 0 7-16,50 0 17 16,20 0-40-16,-9 0 7 15,-18 0-6-15,-37 0-3 16,-34-3 19-16,-36-2-31 16,-33 3 0-16,-18-1 11 0,-2 3-11 15,-9 0-1-15,-7 0-52 16,-23 0-59-16,-14 0-23 15,-22 28-111-15,-20-1-356 16,-5 3-115-16</inkml:trace>
  <inkml:trace contextRef="#ctx0" brushRef="#br0" timeOffset="26966">5022 2095 1815 0,'0'0'480'0,"0"0"-391"15,0 0-89-15,0 0 22 16,0 0 143-16,0 0-53 15,100-132-55-15,-47 117-33 16,-2 7 22-16,-1 8-3 16,-11 0-35-16,-8 24 7 15,-14 17-15-15,-15 4 3 16,-2 8-5-16,-11 0 2 16,-23-4 0-16,-5-2 19 15,0-10-17-15,6-10 10 0,4-9 39 16,10-5-30-16,9-8 7 15,7-5-12-15,3 2-15 16,0 1-2-16,27 4-4 16,9 6 5-16,12 5-6 15,8 4 7-15,0 6-2 16,-1 4 1-16,-4 1 0 16,-7 5 3-16,-13-4-3 15,-12 4 0-15,-16-5 6 16,-3 2-5-16,-20-5 20 15,-18 0-14-15,-16-7 10 16,-6-6 52-16,-5-1-36 16,2-9-14-16,0-2 37 0,13-5-40 15,8 0-5-15,14 0-11 16,18 0-62-16,12-21-74 16,29-1-380-16,6-3-169 0</inkml:trace>
  <inkml:trace contextRef="#ctx0" brushRef="#br0" timeOffset="27649">5839 2073 2268 0,'0'0'485'15,"0"0"-460"-15,0 0 2 16,0 0 157-16,-142 118-48 15,112-59-48-15,9 0-80 16,13 3 26-16,8 0-1 16,0-7-21-16,20-6-7 15,19-6-5-15,14-10-14 16,9-13 13-16,10-12-67 16,9-8-5-16,0-10 1 15,-3-25-30-15,-11-11 2 16,-14-4-1-16,-19-5 27 15,-24 2 73-15,-10 3-18 16,-10 4 18-16,-30 3 1 0,-4 11 49 16,0 4 32-16,1 11 10 15,12 7-15-15,6 5-11 16,11 2-54-16,9 3-5 16,5 0-6-16,5 0-37 15,26 0 35-15,8-2-53 16,11-3 11-16,-2-1 31 15,-1-1-15-15,-4 3 22 16,-7-2-2-16,-9 6 8 16,-5 0 18-16,-5 0-17 15,-3 0 23-15,0 23 30 16,-2 15-11-16,-4 9 12 16,3 11-31-16,2 7-12 15,4 3 26-15,12 0-38 16,9-7 0-16,18-12 19 0,14-13-18 15,12-18-1-15,7-18 0 16,3-11 0-16,-3-32-18 16,-11-12 12-16,-14-13 6 15,-25-2 8-15,-25-3 10 16,-14 3 67-16,-40 1 12 16,-35 10-22-16,-24 6 30 15,-17 15-78-15,0 19-9 16,7 14 27-16,16 5-45 15,32 5-7-15,47 25-106 16,14-3-346-16,14-12-1137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3:25.0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354 606 1976 0,'0'0'289'0,"0"0"-231"16,0 0 43-16,0 0 92 16,0 0-87-16,0 0-45 15,153-145-52-15,-119 106 9 16,2-1 13-16,3-3-19 0,-3-6 2 16,0-5-14-16,-5-2 0 15,-2 3 19-15,-10 4-16 16,-9 12-3-16,-3 9 96 15,-7 15-11-15,0 13 27 16,0 0-58-16,0 28-45 16,0 25 24-16,-3 19-6 15,-3 22 13-15,1 3-8 16,2 4-23-16,1-6 6 16,-1-5-15-16,-4-9-8 15,5-6-60-15,-10 10-226 16,2-16-418-16,-2-16-623 0</inkml:trace>
  <inkml:trace contextRef="#ctx0" brushRef="#br0" timeOffset="391">0 1251 1965 0,'0'0'475'16,"0"0"-428"-16,0 0 17 15,0 0 210-15,0 0-69 16,0 0-97-16,0 0-81 16,14 17 39-16,22-14 19 15,20-1-30-15,14-2 19 0,14 0-29 16,13 0-12-16,4 0 21 15,1 0-36-15,2 5 18 16,-3 1 10-16,-2 3-45 16,0-2 23-16,0 4-16 15,2-4-7-15,-4 1 28 16,-8-3-29-16,-7-2 0 16,-15-3-2-16,-20 0-7 15,-16 0-39-15,-17 0-49 16,-14 0-44-16,-9 2-102 15,-24 3-410-15,-4 6-209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2:48.1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278 465 1448 0,'0'0'326'0,"0"0"-214"16,0 0 14-16,0 0 136 15,0 0 6-15,0 0-110 16,0 0-104-16,0-51 13 16,0 51 37-16,0 16-63 15,7 22 25-15,0 19 10 16,5 21-12-16,-4 17 19 16,-2 5-47-16,-6 1 7 15,0-5-13-15,0-13-29 16,0-8 5-16,-4-10-6 15,-1-8 0-15,0-11 6 0,2-14-4 16,0-7-4-16,3-10-5 16,0-6-54-16,0-9-2 15,0 0-30-15,0-13-5 16,0-20-41-16,0-11 12 16,0-10 28-16,0-8 8 15,0-9-30-15,0-9 65 16,0-10 13-16,-6-12 38 15,-4-2 4-15,1-4 1 16,4 7 0-16,2 13 16 16,3 23 24-16,0 17 82 15,11 23-49-15,17 13 1 0,8 12 25 16,11 0-1 0,12 7-18-16,5 20 2 0,3 6-63 15,-2 7 23-15,-2 5-30 16,-10 1 3-16,-7 2 14 15,-19-3-29-15,-18 0 0 16,-9-3 3-16,-17 1 9 16,-31-2-14-16,-15-3 2 15,-11-3-30-15,1-11 30 16,7-8-60-16,16-9-25 16,16-7-49-16,27-10-116 15,7-14-251-15,0-7-326 0</inkml:trace>
  <inkml:trace contextRef="#ctx0" brushRef="#br0" timeOffset="271">1523 249 201 0,'0'0'1782'15,"0"0"-1549"-15,0 0-50 16,-187 155 61-16,111-54 59 16,7 11-136-16,8 6-65 15,15 0 3-15,19-6-60 16,16-15-26-16,11-11-4 16,9-14-15-16,32-14-33 0,15-9-86 15,14-17-100-15,38-20-147 16,-16-7-262-16,-8-5-1302 0</inkml:trace>
  <inkml:trace contextRef="#ctx0" brushRef="#br0" timeOffset="985">1972 336 2129 0,'0'0'516'0,"0"0"-456"16,0 0 140-16,0 187 24 0,-9-95-63 16,1 9-69-16,3-1-66 15,3-6 7-15,2-9-23 16,0-13-2-16,0-9 1 16,0-15-9-16,0-14-26 15,0-13-29-15,2-16-51 16,1-5 14-16,-3-5 23 15,2-27-44-15,-2-16 33 16,0-11 19-16,0-7 24 16,0-15 22-16,0-13-11 15,-7-9 20-15,0-6 6 16,5 0 0-16,2 12 20 16,0 16 19-16,5 23 34 15,23 21-13-15,8 17-59 0,12 12 47 16,5 8-11-16,8 0 5 15,0 10 18-15,1 19-45 16,-6 0 9-16,-8 6 7 16,-12 0-23-16,-11 3 2 15,-14-2-9-15,-11-4 0 16,0-2 24-16,-17-3-25 16,-16-4 0-16,-13-1-1 15,0-3-11-15,-2-7 11 16,4-5-19-16,10-1 11 15,6-6-4-15,14 0 2 16,11 0-4-16,3 0 5 16,9 2-41-16,25 6 40 0,10 4-2 15,11 8 13-15,10 8 19 16,1 4-19-16,4 9 0 16,0 4 38-16,-5 4 1 15,-10 5-7-15,-13-6-7 16,-19-1 7-16,-18-4 24 15,-5-2-45-15,-31-7 14 16,-22-4 17-16,-17-5-18 16,-8-7-2-16,-3-11-22 15,6-3 0-15,5-4-6 16,9 0-18-16,-9-19-113 16,15 2-352-16,7-6-1518 0</inkml:trace>
  <inkml:trace contextRef="#ctx0" brushRef="#br0" timeOffset="2401">2848 0 1662 0,'0'0'396'15,"0"0"-232"-15,0 0-111 16,0 0 113-16,0 0 36 16,170 111-11-16,-103 14-61 15,6 46-39-15,-6 18-28 16,-20-29-16-16,-19-39-1 0,-14-43 25 16,-11-10-61-1,-3 3 14-15,0 15-24 0,-31 7-63 16,-58 20-151-16,8-22-513 15,-8-21-904-15</inkml:trace>
  <inkml:trace contextRef="#ctx0" brushRef="#br0" timeOffset="2792">0 1977 320 0,'0'0'1796'0,"0"0"-1625"16,0 0-154-16,0 0 73 16,0 0 118-16,256 22-28 15,-75-15-71-15,87-7 8 16,58 0 31-16,38 0-88 16,-2-17-16-16,-21-3-7 0,-15 0-22 15,-36 2-15-15,-39 8-7 16,-63 4-19-16,-63 6-40 15,-28 0-203-15,-44 0-353 16,-19 0-626-16</inkml:trace>
  <inkml:trace contextRef="#ctx0" brushRef="#br0" timeOffset="3410">575 2775 1600 0,'0'0'907'0,"0"0"-761"16,0 0-145-16,0 0 60 15,50 192 177-15,-47-45-77 16,-3 31-66-16,0-8-46 16,0-33-7-16,0-47 10 15,0-25-29-15,0-2-11 0,0 0-9 16,0-8-3-16,0-23-1 15,0-17-8-15,0-15 2 16,0-2 5-16,0-38-26 16,0-20-41-16,0-20 53 15,0-19-38-15,0-11-3 16,0-26 12-16,0-25 28 16,0-21 11-16,0 18 5 15,19 44 1-15,12 44 15 16,5 41-14-16,8 10 17 15,12 9-3-15,9 15 0 16,2 1 42-16,-1 35-33 16,-4 15 24-16,-11 10-10 0,-15 8-37 15,-23 8 21-15,-13 1-21 16,-20 3 1-16,-35 0 11 16,-15-1-13-16,-10-9-19 15,-7-12-15-15,9-16-62 16,11-11-17-16,19-31-138 15,21 0-310-15,18-16-494 0</inkml:trace>
  <inkml:trace contextRef="#ctx0" brushRef="#br0" timeOffset="3671">1805 2614 2414 0,'0'0'277'15,"-103"136"-225"-15,35-37-21 16,-18 35 229-16,16-8-79 16,17 2-88-16,17-5-30 15,25-23-35-15,11 8-10 16,0-13-18-16,27-17-24 15,21-12-40-15,44-16-151 16,-10-17-341-16,-10-20-342 0</inkml:trace>
  <inkml:trace contextRef="#ctx0" brushRef="#br0" timeOffset="3986">2477 2791 2659 0,'0'0'333'0,"0"0"-285"16,-145 7-26-16,67 23 47 15,-8 17 110-15,-1 16-88 16,5 18-49-16,19 6 31 0,15 12-47 15,21-2 25-15,20 1-15 16,7-6-21-16,26-8-12 16,27-14-3-16,13-15-1 15,19-15-16-15,6-12-76 16,10-16-139-16,42-12-296 16,-29 0-242-16,-16-22-1137 0</inkml:trace>
  <inkml:trace contextRef="#ctx0" brushRef="#br0" timeOffset="4264">2856 2514 2714 0,'0'0'351'15,"0"0"-328"-15,0 0 20 16,154 96 125-16,-70-22 4 16,11 22-59-16,11 32-13 15,-3 33-49-15,-20 26 30 16,-27 7-40-16,-44-16-14 16,-18-19 9-16,-39-42-36 15,-8-21-63-15,-27 7-119 16,15-32-353-16,-2-9-925 0</inkml:trace>
  <inkml:trace contextRef="#ctx0" brushRef="#br0" timeOffset="36150">3643 1703 1113 0,'0'0'735'0,"0"0"-574"15,0 0-79-15,0 0 46 16,0 0 79-16,0 0-36 16,14 0-77-16,28 0-16 15,11 0 13-15,9 0-27 16,4 0-4-16,4 0-42 16,2 0-17-16,-4 5 20 15,-13 2-21-15,-7 1-81 16,-23 13-150-16,-11-2-348 0,-14 0-413 15</inkml:trace>
  <inkml:trace contextRef="#ctx0" brushRef="#br0" timeOffset="36359">3609 2052 1945 0,'0'0'485'0,"0"0"-433"16,0 0 104-16,0 0 56 16,152 35 4-16,-82-30-90 15,5-2-78-15,2-2-7 16,8 3-41-16,31-1-60 16,-15 3-207-16,-17-6-678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3:26.3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0 181 2080 0,'0'0'349'0,"0"0"-239"16,0 0-79-16,0 0 136 0,0 0 58 15,0 0-135 1,0 0-39-16,41-104-50 0,-10 81 27 15,3 5 11-15,8 2-16 16,-1 4-4-16,7 4-7 16,0 8 5-16,1 0 29 15,-1 0-40-15,-4 20 8 16,-2 3 20-16,-8 7-22 16,-14 3-1-16,-10 8-10 15,-6 0 11-15,-4 2 11 16,-4-1-16-16,-26-4-7 15,-10-4 2-15,-1 0 5 16,-3-9 3-16,1-5-10 16,9-6 0-16,4-5 1 15,7-4 11-15,10-3-12 0,2 0 2 16,8-2 10 0,0 0 8-16,3 0-20 0,0 0 0 15,0 0-1-15,0 4-11 16,15 1 5-16,7-1-2 15,5 4 9-15,6 2 16 16,6 0-15-16,7 2 9 16,4 6 3-16,3 0-12 15,0 5 28-15,0 4-19 16,0 1-9-16,-4 4 29 16,-6 3-28-16,-7 0 11 15,-6 3 1-15,-7 3-14 0,-12 1 6 16,-5 0-6-1,-6 1 0-15,0 3 22 0,-9-4-22 16,-13 4 0-16,0-7 13 16,-6 0-12-16,3-7 4 15,-6-2-5-15,3-4 0 16,-5-7 24-16,0-3-23 16,-10-5 5-16,-4-4 27 15,-3 2-22-15,-3-7 20 16,0-2-14-16,-3 0-1 15,6 0 31-15,-1 0-40 16,10-11-7-16,5 1 26 16,10-1-25-16,4-2 12 15,7 6-13-15,8-1 0 16,4 4 29-16,0 1-29 0,3 3 0 16,0 0 1-16,0 0 0 15,0 0-2-15,0 0-9 16,0 0 10-16,0 0 8 15,0 0-8-15,0 0 0 16,0 0 5-16,0 0-4 16,0 0-2-16,0 0-7 15,-2 0 0-15,2 0-1 16,0 0-15-16,0 0-13 16,0 0-7-16,0 0-58 15,0-6-45-15,10 4-314 16,4-5-486-16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7:28.59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40 195 2429 0,'0'0'365'0,"0"0"-254"15,143 0-110-15,-49 0 16 16,15 0 85-16,5-4-20 16,4 4-46-16,-10 0-36 15,6 0-87-15,-27 14-270 16,-32-1-509-16</inkml:trace>
  <inkml:trace contextRef="#ctx0" brushRef="#br0" timeOffset="253">0 363 2225 0,'0'0'689'0,"0"0"-637"16,0 0-51-16,166 5 24 15,-77 0 11-15,13-1 23 16,14 5-12-16,3 1-47 15,-4 0-2-15,-12 0-5 16,-13-2-34-16,-18-5-105 16,-16 1-98-16,-17-4-87 15,-23-7-65-15,-8-17-291 16,-8-3-580-16</inkml:trace>
  <inkml:trace contextRef="#ctx0" brushRef="#br0" timeOffset="465">913 95 1209 0,'0'0'581'0,"0"0"-379"0,0 0 147 15,0 0-34 1,0 0-18-16,0 0-113 0,0 0-125 16,-39-95 17-16,89 131 32 15,8 12-68-15,5 10-11 16,-5 2 13-16,-3 3-9 16,-7 0 30-16,-14-3-24 15,-21-5-18-15,-13-1 36 16,-10-4-56-16,-41-2 0 15,-19-6-1-15,-10-5-72 16,-35-2-61-16,20-7-435 16,16-15-1304-16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7:26.1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92 308 2208 0,'0'0'319'16,"0"0"-252"-16,-17 217-58 0,3-72 17 16,1-6 182-16,4-14-102 15,1-20-67-15,8-29 0 16,0 0-39-16,0-10 0 15,0-18 0-15,0-25-8 16,0-23 7-16,0 0-70 16,0-45 18-16,0-18 30 15,0-19-11-15,0-17 32 16,0-26-5-16,0-26 7 16,-11 15-2-16,2 16 2 15,6 27 0-15,3 33 44 16,9 11-13-16,22 3 0 0,16 23-5 15,15 23-1-15,13 0 47 16,5 24-62-16,4 21 8 16,-6 4 33-16,-13 6-45 15,-21 3 8-15,-21-2-2 16,-23-4-3-16,-17 3 49 16,-45 3-50-16,-18-3-7 15,-12-5 14-15,0-6 0 16,13-17-30-16,18-13-13 15,30-14-146-15,20-12-529 16,11-15-1431-16</inkml:trace>
  <inkml:trace contextRef="#ctx0" brushRef="#br0" timeOffset="255">1118 151 2586 0,'0'0'382'15,"0"0"-300"-15,-116 128-65 16,63-40 167-16,0 19-54 16,14 9-55-16,16-1-1 15,18 1-74-15,5-8 0 16,16-16 0-16,30-8-73 0,43-19-96 15,-11-19-467 1,-6-23-957-16</inkml:trace>
  <inkml:trace contextRef="#ctx0" brushRef="#br0" timeOffset="654">1376 1175 1622 0,'0'0'692'0,"0"0"-692"16,0 0-124-16,0 0 124 15,66-133 173-15,-35 73-96 16,3-11-35-16,-1-12-35 15,1-9-7-15,-4-12 19 16,-2-1-18-16,1 3 33 16,-2 11 51-16,-2 23-8 15,3 28 41-15,-3 25-6 16,0 15 9-16,0 30 19 16,-3 30-53-16,-5 20 2 15,-5 13-32-15,-1 8-12 16,-3-6 42-16,4-7-80 15,-2-13-6-15,4-12-2 0,3-9-83 16,2-12-25 0,-7-7-222-16,-7-10-663 0,-5-11-953 15</inkml:trace>
  <inkml:trace contextRef="#ctx0" brushRef="#br0" timeOffset="822">1512 850 1972 0,'0'0'925'0,"0"0"-792"15,0 0-133-15,0 0 1 16,179-13-2-16,-68-5-26 0,-15 5-263 16,-14-2-545-16</inkml:trace>
  <inkml:trace contextRef="#ctx0" brushRef="#br0" timeOffset="1062">2450 200 2706 0,'0'0'363'16,"0"0"-258"-16,0 144-60 0,0-54 98 15,0 11 18-15,0 4-53 16,0 1-69-16,-4-11 9 16,4-9-48-16,-2-11-12 15,-3-11-44-15,5 2-107 16,0-18-189-16,0-12-610 0</inkml:trace>
  <inkml:trace contextRef="#ctx0" brushRef="#br0" timeOffset="1310">2989 412 2565 0,'0'0'480'0,"0"0"-395"16,0 0-84-16,5 191 133 15,-5-117 51-15,0 4-89 16,0-1-43-16,0-9-43 16,0-9-20-16,2-8 2 15,13-11-127-15,4-8-122 16,-2-9-407-16,-3-13-202 0</inkml:trace>
  <inkml:trace contextRef="#ctx0" brushRef="#br0" timeOffset="1749">2985 307 1874 0,'0'0'566'16,"0"0"-498"-16,0 0 5 16,0 0 59-16,0 0 36 15,185-16-71-15,-132 41-87 16,-3 5 2-16,-6 8 14 15,-15 4-10-15,-12 1 17 16,-15 0-33-16,-2-3 6 16,-19-5-2-16,-17-4 2 15,-7-9-12-15,1-3-3 16,9-8-23-16,8-6 21 16,11-5-13-16,11 0 23 15,3 0-8-15,6 0-41 16,27 0 31-16,6-5 13 0,11 5 6 15,1 0 32-15,2 21 1 16,-4 11 27-16,-1 8 7 16,-3 8-32-16,-8 0 35 15,-13-2 13-15,-16-1-10 16,-8-6-9-16,-10-1-35 16,-36-8 1-16,-9-7 3 15,-6-6-32-15,-6-4-2 16,-1-11-6-16,10-2-32 15,2-7-46-15,18-16-221 0,9-7-636 16</inkml:trace>
  <inkml:trace contextRef="#ctx0" brushRef="#br0" timeOffset="2009">3496 0 2364 0,'0'0'511'0,"0"0"-408"15,0 0-70-15,198 168 121 16,-142-84 60-16,-3 10-64 16,-8 10-27-16,-6 3-89 15,-9 4 8-15,-7-5-9 0,-21-4-21 16,-2-5-12-16,-22-1-58 15,-57 15-100-15,7-25-168 16,-3-19-899-16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7:25.2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 69 1644 0,'0'0'535'16,"0"0"-418"-16,0 0 50 16,0 0 55-16,0 0-44 15,0 0-38-15,0 0-108 16,108-31-31-16,-52 22 35 0,2-1-36 16,0-1 0-1,2 7-1-15,1 1-132 0,26 3-119 16,-15 0-251-16,-14 0 272 15</inkml:trace>
  <inkml:trace contextRef="#ctx0" brushRef="#br0" timeOffset="211">0 413 386 0,'0'0'2399'0,"0"0"-2098"16,0 0-256-16,0 0 31 0,0 0 17 15,0 0-47-15,142 7-46 16,-39-19-61-16,-13-6-285 16,-13 3-841-16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7:22.8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399 209 1121 0,'0'0'263'0,"0"0"-157"0,0 0 21 15,0 0 20-15,0 0-20 16,-26-33-18-16,26 30-12 15,-3 1 1-15,3 2-3 16,0 0-6-16,0 0 13 16,0 0-48-16,0 0-2 15,0 0-3-15,-2 0-4 16,2 0-1-16,0 0-20 16,0 0 7-16,0 2 17 15,0 24-37-15,0 16 32 0,0 23 35 16,0 16-29-1,0 12-4-15,0 5-24 0,2 2-8 16,-2-7 16-16,0-9-19 16,0-5-8-16,0-11-1 15,0-10-1-15,0-11 14 16,0-12-14-16,0-9-29 16,0-11-50-16,0-15-281 15,0 0-356-15,0-3-1144 0</inkml:trace>
  <inkml:trace contextRef="#ctx0" brushRef="#br0" timeOffset="368">0 409 1852 0,'0'0'340'15,"0"0"-235"-15,0 0 3 16,0 0 31-16,0 0 8 16,36-163-68-16,6 120-39 15,11 3 8-15,5 9-9 16,7 7 12-16,1 8 16 16,4 15-61-16,-1 1 17 15,-1 17-3-15,-7 21-12 16,-11 7-8-16,-14 5 0 15,-16 5 0-15,-16 1 11 16,-4-1-2-16,-21-3-9 0,-21 1 9 16,-11-2 0-16,0-8 2 15,0-11-11-15,7-6 0 16,9-15 0-16,12-6-5 16,22-5-113-16,3-11-236 15,0-15-437-15</inkml:trace>
  <inkml:trace contextRef="#ctx0" brushRef="#br0" timeOffset="635">1333 17 2123 0,'0'0'519'15,"0"0"-476"-15,0 0 55 16,-193 81 110-16,118 7-66 16,10 5-52-16,14 17-66 15,8 8-3-15,29-15 35 16,8 8-56-16,6-6 0 16,17-12-14-16,29-10-64 15,46-13-151-15,-10-22-379 16,-3-20-526-16</inkml:trace>
  <inkml:trace contextRef="#ctx0" brushRef="#br0" timeOffset="1000">1495 1080 2184 0,'0'0'338'0,"0"0"-322"16,0 0-14-16,0 0 121 16,0 0-51-16,81-143-63 15,-42 70-9-15,-3-13-20 0,-2-6 16 16,-4-7 3-16,-7-6 2 16,-1-1-2-16,-5 9 2 15,0 20 21-15,-4 18 73 16,3 32-31-16,5 22-17 15,4 5 28-15,6 44-19 16,1 22 25-16,8 17-31 16,-3 10-11-16,-8 2 18 15,2-2-57-15,0-9 10 16,-6-12-1-16,1-12-9 16,-4-8-75-16,3-4-172 15,-6-17-348-15,-7-14-521 0</inkml:trace>
  <inkml:trace contextRef="#ctx0" brushRef="#br0" timeOffset="1181">1649 682 2324 0,'0'0'627'0,"0"0"-580"16,0 0-38-16,0 0 4 15,195 11-12-15,-107-11-1 16,49-11-173-16,-21-6-341 16,-22 3-768-16</inkml:trace>
  <inkml:trace contextRef="#ctx0" brushRef="#br0" timeOffset="1462">2115 0 2379 0,'0'0'374'15,"0"0"-268"-15,0 0-44 16,0 0 89-16,189 111-14 16,-108-51-52-16,6 8 2 15,-4 10-68-15,1 0 17 16,-14 5 8-16,-17 0-35 15,-17-1 9-15,-26 3-12 0,-10 1-6 16,-19-2 0 0,-25-5 0-16,-12-11-42 0,1-11-12 15,-2-11-87-15,15-16-197 16,18-18-490-16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02.76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0 958 1629 0,'0'0'270'0,"0"0"-169"16,0 0-43-16,0 0 110 15,0 0 54-15,0 0-125 16,20-45-76-16,8 1-5 15,6-15-16-15,2-9 0 16,6-7 21-16,2-11-20 16,3-4 9-16,-1-2-8 15,-5-2 17-15,-2 9 90 16,-5 12 21-16,-6 15-2 16,-6 18 7-16,-5 15-62 15,-7 17-7-15,4 8-34 16,6 11-7-16,6 33 60 15,4 22-59-15,1 25-4 0,0 9 14 16,-7 6-27-16,-2-3 5 16,-5-14-14-16,-3-8 0 15,-2-13-18-15,-4-13 18 16,-6-12-27-16,-2-8-24 16,0-12-99-16,-5-15-121 15,-14-8-215-15,-3 0-233 0</inkml:trace>
  <inkml:trace contextRef="#ctx0" brushRef="#br0" timeOffset="226">148 592 2000 0,'0'0'609'16,"0"0"-490"-16,0 0 59 15,0 0-35-15,0 0-30 16,0 0-17-16,0 0-45 16,151 8-11-16,-76-8-40 15,9 0-5-15,25 0-122 16,-20-4-376-16,-19 0-460 0</inkml:trace>
  <inkml:trace contextRef="#ctx0" brushRef="#br0" timeOffset="548">871 885 1756 0,'0'0'658'16,"0"0"-530"-16,0 0-85 15,0 0 128-15,0 0 31 16,0 0-78-16,0 0-79 15,83-64-6-15,-60 38 21 16,-3 6-30-16,-10 7 13 16,-3 6 24-16,-5 4-22 15,1 3 3-15,-3 0-30 0,0 15 2 16,2 16 37-16,1 9-56 16,0 9 14-16,-3 4-8 15,4-1-7-15,-4-6 1 16,0-5-1-16,0-9-26 15,0-6-4-15,2-17-102 16,3-9-171-16,0 0-492 0</inkml:trace>
  <inkml:trace contextRef="#ctx0" brushRef="#br0" timeOffset="851">1663 773 1829 0,'0'0'478'0,"0"0"-417"16,0 0 122-16,0 0 56 15,0 0-68-15,0 0-82 16,0 0-57-16,53 135-19 16,-53-104 26-16,-9 3-39 15,-15 3-8-15,-1-1-62 16,2-11-157-16,10-9-235 0,6-16-592 0</inkml:trace>
  <inkml:trace contextRef="#ctx0" brushRef="#br0" timeOffset="1059">2065 913 2020 0,'0'0'563'16,"0"0"-490"-16,0 0 16 15,0 0 110-15,0 0-124 0,0 0-75 16,0 0-120 0,103-32-372-16,-72 14-563 0</inkml:trace>
  <inkml:trace contextRef="#ctx0" brushRef="#br0" timeOffset="1221">2578 908 1965 0,'0'0'394'15,"0"0"-394"-15,0 0-32 16,0 0-158-16,0 0-420 0</inkml:trace>
  <inkml:trace contextRef="#ctx0" brushRef="#br0" timeOffset="1418">2930 878 1521 0,'0'0'593'16,"0"0"-413"-16,0 0 38 15,0 0-49-15,0 0-34 16,0 0-38-16,0 0-77 0,37 148-20 15,-57-85-100 1,-6-8-158-16,4-10-382 0</inkml:trace>
  <inkml:trace contextRef="#ctx0" brushRef="#br0" timeOffset="1907">3457 1119 2191 0,'0'0'409'0,"0"0"-409"16,0 0 0-16,0 0 14 15,0 0 21-15,111-155-35 16,-74 99-4-16,1-4 1 16,-4-6-8-16,0-6 22 15,-3-12-4-15,0-9 29 16,-4-10 12-16,2-4 20 16,-5 6-11-16,2 13 39 15,-4 24 11-15,-5 21 1 16,-7 21 8-16,-1 17-34 15,-1 5-28-15,4 0 9 16,5 24-23-16,2 16 25 16,0 15-14-16,1 13-14 15,-3 13 1-15,-6 4-31 0,-3 3-1 16,-3 1 20-16,-1-10-26 16,-1-6 0-16,-3-8 0 15,0-7-45-15,0-10-68 16,-7-10-64-16,-15-8-339 15,5-12-283-15,-2-13-1190 0</inkml:trace>
  <inkml:trace contextRef="#ctx0" brushRef="#br0" timeOffset="2122">3611 677 2451 0,'0'0'542'16,"0"0"-472"-16,0 0-58 16,0 0 162-16,0 0-20 15,0 0-76-15,175 8-32 16,-113-8-46-16,-1-10-1 16,14 2-107-16,-13 3-398 15,-12 5-588-15</inkml:trace>
  <inkml:trace contextRef="#ctx0" brushRef="#br0" timeOffset="2546">4652 910 1348 0,'0'0'1292'0,"0"0"-1095"16,0 0-139-16,0 0 148 16,0 0-2-16,0 0-78 15,0 0-68-15,-174-18-40 16,133 49 24-16,-4 10-15 16,6 11-1-16,2 5 19 15,9 9-35-15,9 2 4 16,13-1-2-16,6-6-12 0,0-8 0 15,20-8-15-15,11-13-24 16,8-6 12-16,2-14-34 16,4-12-1-16,-3 0 17 15,-6-7 10-15,-7-14 34 16,-15-1-7-16,-12-1 8 16,-2 1 31-16,-16-1-29 15,-21 3 10-15,-11 2 12 16,-2 6-17-16,6 5-7 15,5-1-62-15,20-13-101 16,10 5-367-16,9-7-1072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7:35.6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367 685 1947 0,'0'0'286'0,"0"0"-210"16,0 0-60-16,0 0 201 0,0 0 73 15,0 0-178-15,0 0-82 16,-140-40 46-16,104 43-17 16,-6 19 5-16,4 8-31 15,-3 9-16-15,12 3 40 16,7 1-57-16,10 4 0 16,9-4 2-16,3 0-1 15,0-4-2-15,15-5-28 16,9-9-30-16,10-8 20 15,5-12-64-15,0-5-51 16,-1-7 52-16,2-24-18 16,-3-13 8-16,-1-12 24 15,-6-12 63-15,-2-14 16 0,-1-29 9 16,-1-33 0-16,-6 10 30 16,-6 10 10-16,-4 23 18 15,-1 38 19-15,-4 8 38 16,1 13 64-16,-2 27-80 15,-4 15-20-15,2 27-10 16,-2 39 8-16,0 37 3 16,0 1-50-16,0 16-13 15,0-2 41-15,0-22-55 16,0 3 3-16,0-10 8 16,0-20-14-16,8-11-24 15,4-18-51-15,-2-15-108 0,4-19-97 16,-2-6-332-16,-4 0-111 15</inkml:trace>
  <inkml:trace contextRef="#ctx0" brushRef="#br0" timeOffset="205">94 434 2320 0,'0'0'390'16,"0"0"-334"-16,0 0-31 16,0 0 78-16,152 0 6 15,-82 0-109-15,9 0-109 0,30 13-168 16,-24 6-278-16,-15 2-684 0</inkml:trace>
  <inkml:trace contextRef="#ctx0" brushRef="#br0" timeOffset="820">850 597 1602 0,'0'0'985'0,"0"0"-856"16,0 0-90-16,0 0 185 15,0 0-53-15,0 0-75 0,0 0-77 16,-135 164-19-16,135-117 22 16,0 7-22-16,12-4-16 15,21-5-4-15,11-6-55 16,13-8 47-16,7-10-1 16,-6-17-107-16,-5-4 63 15,-13-9-18-15,-15-25 37 16,-11-9 54-16,-14-7 0 15,0 1 22-15,-20-2 16 16,-20 3-4-16,-4 13 57 16,-4 8-38-16,2 10-28 15,7 11-4-15,8 6-21 0,19 0-1 16,12 0-66-16,3 7-74 16,37 7 11-16,16 0-109 15,16-4-74-15,11-2 5 16,4-3-199-16,-3-3 177 15,-9-2-47-15,-17 0 338 16,-15 0 39-16,-16 0 493 16,-13-7-91-16,-14 2-73 15,0 2 54-15,0 0-12 16,-8 3-100-16,-15 0-121 16,-7 6-4-16,-3 16-48 15,2 11-25-15,2 5 6 16,12 5-52-16,12-1 6 15,5 1-33-15,0-6 0 16,31-6-6-16,8-7-3 0,14-6-49 16,5-8 6-16,5-10-125 15,0 0-300-15,-18-20-104 16,-18-2-276-16</inkml:trace>
  <inkml:trace contextRef="#ctx0" brushRef="#br0" timeOffset="1055">749 346 1091 0,'0'0'1323'0,"0"0"-1139"0,0 0-124 15,0 0 81-15,176-132 55 16,-123 116-94-16,-5 9-69 15,-10 7-5-15,-7 5-28 16,-9 29-51-16,-7 18-76 16,-2 48-206-16,-7-8-247 15,-1-6-320-15</inkml:trace>
  <inkml:trace contextRef="#ctx0" brushRef="#br0" timeOffset="1199">1145 1402 2693 0,'0'0'211'0,"0"0"-211"0,0 0-142 16,0 0-527-16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7:33.3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 1112 781 0,'0'0'721'16,"0"0"-534"-16,0 0-54 15,0 0 5-15,0 0 73 16,0 0-56-16,-29 0-57 15,29 0 12-15,0 0-12 16,0 0-7-16,0 0 3 16,0 0-49-16,0-6 6 15,5-11-14-15,19-13-14 16,10-13-23-16,11-10-2 16,5-12-67-16,3-10 20 15,-3-9-31-15,-2-5 14 0,-7-7 24 16,-7 0 32-1,-5-1 10-15,-5 4 0 0,-2 9 24 16,1 14 88-16,-3 18-54 16,-7 17 38-16,-2 15-24 15,-5 13-17-15,3 7-16 16,1 3-30-16,13 33 46 16,4 19 34-16,5 24-67 15,-1 16 13-15,-4 10-7 16,-1 6-13-16,-7-6 10 15,-6-10-25-15,-1-10 0 16,-3-11-1-16,-4-14-20 16,-5-13-49-16,2-14-101 15,4-11-181-15,-2-11-319 16,-4-11-602-16</inkml:trace>
  <inkml:trace contextRef="#ctx0" brushRef="#br0" timeOffset="228">236 727 542 0,'0'0'1565'16,"0"0"-1302"-16,0 0-183 15,0 0 51-15,0 0 59 16,0 0-1-16,0 0-118 15,150 20-52-15,-75-14 2 16,6-1-21-16,31-1-142 0,-21 2-321 16,-18-3-386-16</inkml:trace>
  <inkml:trace contextRef="#ctx0" brushRef="#br0" timeOffset="642">1242 793 745 0,'0'0'971'0,"0"0"-842"15,0 0-39-15,0 0 156 16,0 0-33-16,0 0-4 16,0 0-48-16,17 50-40 15,-9-33-1-15,-2 2-29 16,-3 2-12-16,0 2 7 0,-3 4-74 15,0 3 10-15,0 2 2 16,-15 2-16-16,-4 1-8 16,-3-2-18-16,3-8-44 15,7-2-49-15,9-16-215 16,3-5-355-16,0-2-1182 0</inkml:trace>
  <inkml:trace contextRef="#ctx0" brushRef="#br0" timeOffset="1675">1759 152 1689 0,'0'0'398'0,"0"0"-212"16,0 0-14-16,0 0 25 16,0 0 51-16,-12 203-149 15,12-110-63-15,0 2 11 16,0-4-32-16,3-5 9 0,6-13-24 16,-4-9 1-1,0-13-9-15,2-16 2 0,-5-12-25 16,-2-13-24-16,0-10-75 15,0 0 56-15,0-26-35 16,0-11 13-16,0-8 82 16,0-11-41-16,-5-3 14 15,-7-10 41-15,-4-6-15 16,1-8 14-16,-2-5 0 16,7 4 1-16,8 5-3 15,2 14 9-15,0 17-6 16,27 15 46-16,9 16-15 15,12 7 4-15,2 10-10 0,3 0-6 16,0 0 32-16,-3 25-38 16,-8 5-1-16,-12 4 32 15,-10 11-10-15,-17-1 20 16,-3 6-14-16,-6 1-3 16,-24-3 13-16,-6-5-49 15,-4-11-1-15,1-8 24 16,9-5-23-16,2-12 8 15,11-2-9-15,5-5 0 16,7 0-9-16,5 0-2 16,0 0-96-16,22 0 29 15,14 0-7-15,10 0 1 16,4 2-55-16,6 18-13 16,-3 10 50-16,0 5 53 15,-7 8 49-15,-3 2 40 0,-13 1-31 16,-11-1 61-16,-12-2 4 15,-7-3-3-15,-9-5 55 16,-30-5-27-16,-9-5 30 16,-8-5 7-16,-4-4-61 15,-1-11-5-15,8-5-29 16,5 0-11-16,12-3 13 16,7-15-43-16,16-2-45 15,13-15-63-15,13 6-254 16,13-2-367-16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7:37.57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0 872 1925 0,'0'0'209'0,"0"0"-209"16,0 0 0-16,0 0 64 15,0 0 29-15,0 0-44 16,168-9-15-16,-90-28-34 16,11-13-1-16,8-14 0 15,-1-13-30-15,-10-11-18 0,-20-4 3 16,-18-4 46-1,-26 4-9-15,-19 8 27 0,-3 13-17 16,-17 15 75-16,-19 22 22 16,-6 17 37-16,-5 17-43 15,0 7-5-15,-4 46 38 16,4 42-58-16,3 46 5 16,15 0-21-16,10-10-6 15,16-22 7-15,3-26-40 16,0 8 11-16,17 2-4 15,11-18-19-15,9-15-13 16,7-20-53-16,9-17-76 0,31-19-123 16,-9-4-264-16,-8-4-205 15</inkml:trace>
  <inkml:trace contextRef="#ctx0" brushRef="#br0" timeOffset="841">1291 745 1876 0,'0'0'543'15,"0"0"-396"-15,0 0 29 16,0 0 72-16,-150-35-52 16,92 35-83-16,-4 28-25 15,4 10-45-15,10 9-20 16,15 6 7-16,16-1-30 0,17 0-6 15,6-8-20-15,35-10-43 16,15-11-25-16,8-15-77 16,6-8-93-16,-2-10 62 15,-8-22-34-15,-9-11 26 16,-15 0 108-16,-16 4 102 16,-13 6 60-16,-7 9 78 15,0 15 59-15,0 9 19 16,-2 0-50-16,-6 20-74 15,5 17-20-15,3 11-36 16,0 0-35-16,13-6-1 16,21-6-59-16,9-11-18 15,10-15-59-15,0-10-13 0,-1 0-6 16,-2-23 32-16,-11-14 61 16,-5-6 37-16,-9-2 25 15,-8-1 137-15,-6 7-5 16,-11 9 30-16,0 6 35 15,0 15-38-15,0 9-12 16,-3 0-56-16,-5 36-58 16,-1 20 48-16,4 25-53 15,0 32 10-15,5 35-4 16,0-7-4-16,0-14 29 16,8-17-29-16,6-21-9 15,-4 7 10-15,-1 3-31 0,-4-13 0 16,-2-18-7-16,-3-20 3 15,0-18 3-15,0-21-18 16,0-9 19-16,0 0-12 16,-3-29-27-16,-4-19 6 15,0-15 14-15,5-14-17 16,-1-13 9-16,0-32-15 16,3-29-17-16,0-35 46 15,0-4-40-15,0 30 6 16,0 39 20-16,0 54 0 15,15 18 25-15,7 10-10 16,6 12 12-16,8 6 15 16,6 21-7-16,2 0-4 0,4 28 34 15,0 9-16 1,-10 8 11-16,-7 0-27 0,-11 3-6 16,-18-5 33-16,-2-3-32 15,-11-2-1-15,-25-4 0 16,-15-3-68-16,-27-6-101 15,11-10-320-15,1-9-288 0</inkml:trace>
  <inkml:trace contextRef="#ctx0" brushRef="#br0" timeOffset="1078">1032 298 2074 0,'0'0'345'0,"0"0"-270"15,0 0 57-15,145-70 66 16,-103 62-59-16,-2 7-58 16,-4 1-81-16,-6 9-52 15,-4 24-110-15,-7 46-131 16,-5-5-260-16,-11 4-674 0</inkml:trace>
  <inkml:trace contextRef="#ctx0" brushRef="#br0" timeOffset="1216">1172 1690 2179 0,'0'0'830'16,"0"0"-830"-16,0 0-216 15,0 0-389-15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7:40.1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120 257 1672 0,'0'0'262'0,"0"0"-163"16,0 0-19-16,0 0 32 16,0 0 57-16,0 0 21 0,-17 156-49 15,17-52 0-15,0 8-68 16,0 6-46-16,0-4 18 16,-2-11-38-16,-5-16-1 15,5-11 9-15,2-19-15 16,0-12-16-16,0-19-158 15,11-26-140-15,11-13-205 16,-2-22-532-16</inkml:trace>
  <inkml:trace contextRef="#ctx0" brushRef="#br0" timeOffset="331">0 156 1744 0,'0'0'402'16,"0"0"-287"-16,0 0-56 16,0 0 58-16,0 0 47 15,0 0-68-15,150-134-54 16,-88 121 15-16,5 10-11 16,-1 3 23-16,-1 21-8 15,-12 19-46-15,-12 10 6 16,-15 5-15-16,-18 8 2 15,-8 0 33-15,-14 0-26 16,-25-1-4-16,-12-1 15 16,-4-11-26-16,2-8 0 15,6-9 0-15,4-13 0 0,14-7-1 16,5-8-16-16,14-5-71 16,10 0-130-16,0-10-327 15,5-7-178-15</inkml:trace>
  <inkml:trace contextRef="#ctx0" brushRef="#br0" timeOffset="633">1132 115 1835 0,'0'0'268'0,"0"0"-175"15,0 0 48-15,-159 114 59 16,106-18 50-16,6 42-81 16,16 36-80-16,20 11-24 15,11-32-21-15,0-42-23 16,19-43 16-16,9-15-37 15,11 1-54-15,48-1-92 16,-6-4-235-16,-8-23-364 0</inkml:trace>
  <inkml:trace contextRef="#ctx0" brushRef="#br0" timeOffset="1209">1564 1074 1704 0,'0'0'313'15,"0"0"-249"-15,0 0-62 16,0 0 88-16,0 0 43 15,0 0-95-15,0 0-20 16,73-81-18-16,-30 26-15 0,-2-13-9 16,0-7-62-1,-1-10 12-15,-7-4 60 0,-5-1-3 16,-3 6 16-16,-2 10 1 16,-3 17 53-16,-4 14 65 15,-3 20-22-15,2 16-4 16,1 7-27-16,4 12 10 15,8 33 34-15,-1 16-17 16,5 19-16-16,-8 8-8 16,-1 10-37-16,-1-3-11 15,-2-2 12-15,-1-8-21 16,1-10-11-16,-4-9-6 16,4-14-103-16,-1-4-109 15,-2-15-322-15,-5-13-427 0</inkml:trace>
  <inkml:trace contextRef="#ctx0" brushRef="#br0" timeOffset="1412">1786 988 2280 0,'0'0'364'16,"0"0"-299"-16,0 0-30 15,0 0 54-15,0 0 26 16,198 11-55-16,-128-17-60 16,-2-8-89-16,19-15-111 15,-20 6-433-15,-16-1-1341 0</inkml:trace>
  <inkml:trace contextRef="#ctx0" brushRef="#br0" timeOffset="1877">1409 93 1602 0,'0'0'334'16,"0"0"-175"-16,0 0 27 15,0 0 52-15,0 0-34 16,0 0-89-16,0 0-46 16,-9-4-59-16,54 4 53 15,16 0 31-15,17 6-25 16,15-2-16-16,7-4-23 0,6 0-17 16,-3 0 29-1,-8 0-42-15,-11 0-1 0,-17 0 1 16,-14 0-44-16,-11 7-68 15,-6 4-180-15,-12-1-89 16,-9-3-414-16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7:43.8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29 466 1676 0,'0'0'386'0,"0"0"-180"15,0 0-41-15,0 0 52 0,0 0 1 16,0 0-108-16,0 0-26 16,-15 48-57-16,28 46 66 15,-2 5-3-15,-5 17-47 16,-6 2-1-16,0-17-24 15,0 2-12-15,-8-12 25 16,-6-18-31-16,2-14 0 16,4-16-1-16,6-16-22 15,2-11-63-15,5-16-112 16,19-11-343-16,5-18-121 0</inkml:trace>
  <inkml:trace contextRef="#ctx0" brushRef="#br0" timeOffset="923">560 464 2136 0,'0'0'359'0,"0"0"-255"15,0 0 43-15,5 166 77 16,-5-81-85-16,0 8-65 15,0-1-13-15,0-1-49 16,0-10-6-16,0-13 18 16,0-11-24-16,0-14-1 15,-2-13-25-15,-1-12-10 16,0-15 30-16,1-3-39 16,-1-8-28-16,-3-28-6 0,3-14-7 15,3-12 30-15,0-14-10 16,0-4-1-16,0-6 38 15,0-1-9-15,0 1 33 16,14 6 4-16,8 7 2 16,7 15 6-16,4 10 2 15,4 18 23-15,2 19 40 16,2 11-26-16,-2 0 35 16,0 24 3-16,-6 14-53 15,-2 5 5-15,-11 2-20 16,-6 5-7-16,-9-3 27 15,-5 4-36-15,0-3 0 16,-2-6 25-16,-15-1-25 0,0-6 14 16,-3-8-14-1,4-4 0-15,-1-5 33 0,3-9-33 16,1-1 0-16,4-5 10 16,1-3-9-16,1 0-2 15,5 0 1-15,2 0 0 16,0 0 7-16,0 2-7 15,0-2 0-15,-5 3 5 16,-1-1-4-16,-3 3 4 16,2-3-5-16,-2 3 0 15,1-2 23-15,1-1-23 16,2 2 0-16,3-2 30 0,2-2-21 16,0 0 5-1,0 0-13-15,0 0 0 0,0 0 15 16,0 0-16-16,0 0-4 15,11 0-10-15,11 0 14 16,5 0-1-16,7-2-4 16,5 2 5-16,1 0-10 15,1 4 8-15,1 16 2 16,0 6-7-16,0 3 16 16,-3 4-12-16,-8 2 3 15,-9-1 0-15,-8 0 7 16,-9-2-7-16,-5-2 0 15,0 0 5-15,-5-4 1 0,-23 2 5 16,-14-6-11 0,-11-5 0-16,-14-1 43 15,-3-12-43-15,1-4 1 0,-1 0 38 16,11-4-24-16,6-16 4 16,11-6-19-16,15-1 0 15,10-3-12-15,17-15-106 16,20 4-217-16,10 2-487 0</inkml:trace>
  <inkml:trace contextRef="#ctx0" brushRef="#br0" timeOffset="1300">599 102 1824 0,'0'0'399'0,"0"0"-281"15,0 0 5-15,0 0 63 16,0 0-43-16,0 0 1 0,190-10-105 16,-110 10-20-16,10 0 16 15,5 0-26-15,-3 0-9 16,-9 0-1-16,-13-4-29 16,-17-6-34-16,-19 4-83 15,-15 4-113-15,-19 2 13 16,0-2-113-16,-19-1-1471 0</inkml:trace>
  <inkml:trace contextRef="#ctx0" brushRef="#br0" timeOffset="1824">1704 0 1833 0,'0'0'579'0,"0"0"-518"0,0 0 9 16,0 0 71-16,0 0 29 15,0 0-31-15,84 196-107 16,-23-88 5-16,14 35 41 16,7 40 15-16,-7 10-27 15,-20-6-42-15,-26-40-10 16,-19-44 18-16,-10-27-32 16,0-14 0-16,-10 1 19 15,-19 5-18-15,-7 0-1 0,-5-15 0 16,-5-16-17-1,0-9 5-15,-11-19-137 0,13-6-308 16,2-3-303-16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7:54.5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1928 0,'0'0'469'15,"0"0"-377"-15,0 0 0 16,0 0 45-16,0 0 26 15,0 0-65-15,0 0-51 16,204 8-10-16,-124-1-37 16,2 1-51-16,10 10-176 0,-22-4-352 15,-21 1-566-15</inkml:trace>
  <inkml:trace contextRef="#ctx0" brushRef="#br0" timeOffset="203">72 330 2015 0,'0'0'472'0,"0"0"-362"16,0 0-91-16,0 0 54 15,0 0 14-15,190 9-64 16,-117-5-23-16,38-1-158 15,-16 3-375-15,-11-4-804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7:53.3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67 156 1463 0,'0'0'865'0,"0"0"-678"16,0 0-137-16,0 0 16 15,0 0 96-15,0 0-93 16,48-15-23-16,1 8-25 16,13 2-9-16,4-1-12 15,4 1-7-15,-5 3-66 16,8 2-108-16,-18 7-334 16,-19 11-70-16</inkml:trace>
  <inkml:trace contextRef="#ctx0" brushRef="#br0" timeOffset="257">0 359 1965 0,'0'0'502'0,"0"0"-411"16,0 0 33-16,0 0 86 15,0 0-102-15,0 0-56 16,0 0-46-16,0 0-6 16,140-32 12-16,-77 32-12 15,7 0-42-15,3 0-28 16,-6 10-157-16,17 3-160 16,-23-6-156-16,-11-2-1079 0</inkml:trace>
  <inkml:trace contextRef="#ctx0" brushRef="#br0" timeOffset="521">494 0 1713 0,'0'0'514'0,"0"0"-356"16,0 0 56-16,0 0 10 16,0 0-94-16,0 0-120 15,0 0 2-15,53 16 12 16,-3 23 21-16,7 13-45 15,-8-3 1-15,-1 7 0 16,-10-6 11-16,-12-5 2 0,-13-2-13 16,-13-3 67-1,-8 3 21-15,-33 4-58 0,-18-2-5 16,-5 1-17 0,2-9 4-16,6-4-13 0,20-3-106 15,17-9-274-15,16-10-748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7:55.38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74 280 2234 0,'0'0'369'0,"0"0"-268"16,0 0 7-1,0 0 67-15,0 0-35 0,-22 165-72 16,19-74-32-16,-2 12 33 15,2 4-69-15,0-1 17 16,0-6 6-16,3-10-22 16,-3-14-1-16,3-13-6 15,-2-17-25-15,2-20 22 16,-3-13-71-16,3-13 2 16,-2 0 30-16,-2-31-62 15,-1-13 23-15,2-14 36 16,0-11 42-16,1-8-12 0,-1-10 3 15,3-7 15 1,0-2-7-16,0-1 11 0,0 5-2 16,0 8-5-16,22 17 6 15,9 14 60-15,8 12-59 16,8 17 18-16,6 11 20 16,6 10-15-16,5 3 10 15,-6 13 1-15,-5 18-20 16,-8 6 25-16,-18 3-27 15,-15 6-5-15,-12-1 28 16,-12 5-23-16,-29 2 3 16,-12-2-16-16,-8-4 0 15,-4-9 24-15,7-11-24 0,8-9-29 16,6-12-2 0,13-5-98-16,5 0-144 0,13 0-349 15,6-5-852-15</inkml:trace>
  <inkml:trace contextRef="#ctx0" brushRef="#br0" timeOffset="339">1297 146 416 0,'0'0'1667'0,"0"0"-1370"16,0 0-209-16,0 0 75 16,-166 63 79-16,117 4-89 15,-2 23-11-15,4 17-78 16,5 11-4-16,11 1 33 15,9-1-41-15,13-3-22 16,9-16-19-16,0-8-10 16,29-19-2-16,9-13-78 15,37-14-134-15,-7-17-293 16,-10-17-403-16</inkml:trace>
  <inkml:trace contextRef="#ctx0" brushRef="#br0" timeOffset="779">1746 1276 1790 0,'0'0'833'0,"0"0"-833"15,0 0-192-15,0 0 192 16,0 0 204-16,0 0-113 16,0 0-91-16,75-146-27 0,-39 86 25 15,3-10-23-15,0-16 19 16,0-8-6-16,3-13 12 16,-3 2 6-16,-3 9 9 15,-5 14 13-15,-6 18 98 16,-6 25-16-16,-2 15-27 15,0 24-3-15,0 0-5 16,0 47 56-16,0 17-90 16,-3 25 22-16,-4 14 9 15,-1 7-34-15,2 1 5 16,3-6-11-16,8-12-26 16,4-13 22-16,-2-12-28 15,2-14-39-15,-6-15-24 0,-7-12-79 16,-13-9-128-1,0-5-353-15,-3-11-165 0</inkml:trace>
  <inkml:trace contextRef="#ctx0" brushRef="#br0" timeOffset="985">1874 935 1355 0,'0'0'1080'15,"0"0"-917"-15,0 0-94 16,0 0 87-16,0 0 51 0,0 0-55 16,150-3-119-1,-83-1-28-15,6-7-5 0,-1 3-110 16,18-4-107-16,-20-1-403 16,-17 2-792-16</inkml:trace>
  <inkml:trace contextRef="#ctx0" brushRef="#br0" timeOffset="1323">1886 11 2131 0,'0'0'469'16,"0"0"-394"-16,0 0-4 15,0 0 122-15,0 0 4 16,0 0-120-16,0 0-29 16,198-5-3-16,-109 5-45 15,5 1 30-15,4 3-15 16,0-2-15-16,-11 3 13 15,-15 0-13-15,-16 0-19 16,-23 0-2-16,-16-2-103 16,-17 9-84-16,-6-5-168 15,-16 4-558-15</inkml:trace>
  <inkml:trace contextRef="#ctx0" brushRef="#br0" timeOffset="1698">3074 0 1557 0,'0'0'1158'0,"0"0"-976"0,0 0-166 16,0 0 134-16,0 0 30 16,0 0-64-16,0 0-5 15,152 191-78-15,-111-108 26 16,3 30 23-16,6 31-44 16,1 28 4-16,-10 14-6 15,-19-12-15-15,-19-39 16 16,-3-44-37-16,-13-25 0 15,-21-12-10-15,-11 1-10 16,-2 6-13-16,-9-4-61 16,-3-4-79-16,17-20-277 15,9-16-702-15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7:58.38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0 625 2212 0,'0'0'375'0,"0"0"-247"16,0 0-98-16,0 0 134 15,0 0 3-15,149 19-128 16,-72-16-15-16,10 2-24 16,27 10-134-16,-22 0-324 15,-16 0-477-15</inkml:trace>
  <inkml:trace contextRef="#ctx0" brushRef="#br0" timeOffset="211">93 968 816 0,'0'0'1660'0,"0"0"-1413"15,0 0-170-15,0 0 47 16,0 0 8-16,184 0-88 16,-104 0-44-16,46 0-38 15,-20 3-268-15,-11 2-505 0</inkml:trace>
  <inkml:trace contextRef="#ctx0" brushRef="#br0" timeOffset="748">1276 64 2169 0,'0'0'266'16,"0"0"-198"-16,0 0 7 15,0 0 51-15,201-62 1 16,-134 62-83-16,-4 4-27 16,-7 21 21-16,-13 8-37 0,-24 7-1 15,-19 5 0 1,0 3-11-16,-31 0 5 0,-10-3 6 16,-10-5 0-16,1-7 14 15,2-5-1-15,6-6-13 16,9-7 3-16,11-4-2 15,10-9-2-15,12 1-12 16,0-1-66-16,12 4 25 16,21 3 22-16,6 6 32 15,9 11 0-15,1 6-38 16,4 7 22-16,-2 13 16 16,-3 3 10-16,-10 2 40 0,-9 4-25 15,-16-2 33 1,-13-2 17-16,0-6-41 0,-20-5 32 15,-16-12-9-15,-5-3 4 16,-10-10 25-16,-2-13-56 16,5-4 16-16,4-4 1 15,6 0-46-15,9-12-2 16,10-12-49-16,7 1-102 16,12-6-190-16,0 3-424 15,21 2-1178-15</inkml:trace>
  <inkml:trace contextRef="#ctx0" brushRef="#br0" timeOffset="1125">2517 19 1971 0,'0'0'505'0,"0"0"-420"15,0 0 167-15,0 0-35 16,0 0-93-16,0 0-36 16,-75 206-40-16,44-108 13 15,-3 9 32-15,1 4-58 16,2 5 11-16,1-1-13 15,-1-2-10-15,0-3 16 16,4-7-39-16,-2-10 6 0,7-13-2 16,0-17 2-16,5-11-12 15,6-18-4-15,0-12-32 16,5-7-15-16,1-7-92 16,2-8-105-16,0 0-469 15,3-6-1326-15</inkml:trace>
  <inkml:trace contextRef="#ctx0" brushRef="#br0" timeOffset="2353">2918 163 1401 0,'0'0'309'16,"0"0"-244"-16,0 0 14 16,0 0 134-16,0 0 18 15,0 0-99-15,0 0-89 16,3-41 20-16,-3 41 41 0,0 0-59 16,0 0-8-1,0 0-4-15,0 5 4 0,0 5-6 16,0-3-25-16,0 1 5 15,0 3 31-15,0-2-41 16,-3 3 13-16,-4 6-4 16,-3 5 8-16,-2 4 9 15,-5 9-13-15,-3 1-1 16,-3 6 26-16,1 0-30 16,0 0-3-16,0-3 3 15,-1-5 4-15,1-2 8 16,0-6-12-16,5-4 14 0,3-7 5 15,6-2-17 1,1-7-11-16,5-2 7 0,2-5 4 16,0 0 11-16,0 0-20 15,0 0 8-15,0 0 20 16,2 0-18-16,13 0-12 16,4 0 18-16,7-2-12 15,-1-3-6-15,3 0-4 16,-1-1 4-16,4 4 17 15,3 2-17-15,-4 0 0 16,3 0 0-16,1 0 0 16,-3 0 0-16,0 0-11 15,-6 0 11-15,-6 0 17 16,-2 0-17-16,-5 0-8 16,-7 0 1-16,0 0-14 0,-5 0 15 15,0 0-11-15,0 0 5 16,0 0 0-16,0-2-10 15,0-3 4-15,0-1 1 16,0-3 2-16,0-4 14 16,0-2-20-16,0-3 21 15,0-2 5-15,0-2-5 16,-3 0 0-16,1-4 4 16,2 2 4-16,-3-3 29 15,3 0-13-15,-2 4-4 16,2 3 41-16,0 4-50 15,0 9 13-15,0 0 13 16,0 7-1-16,0 0 0 16,0 0-26-16,0 0 2 15,0 5 23-15,0 15-29 0,0 14 4 16,0 7 16-16,0 10-11 16,0 7 16-16,0 4-30 15,-7 6 15-15,-3 5 39 16,1 3-54-16,-2-1-1 15,0 1 21-15,3-6-3 16,-1-7-11-16,4-10-6 16,-2-14-1-16,2-6 0 15,0-9-33-15,-7-1-62 16,-10 0-119-16,3-5-415 16,-1-5-936-16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8:39.2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38 1555 0,'0'0'1222'0,"0"0"-1089"15,0 0-82-15,162-25 41 16,-95 16-29-16,3 5-39 16,0 4-24-16,-4 0-196 0,-18 4-523 15,-22 12-1339-15</inkml:trace>
  <inkml:trace contextRef="#ctx0" brushRef="#br0" timeOffset="163">0 407 1428 0,'0'0'1518'0,"0"0"-1301"15,0 0-196-15,0 0 33 16,0 0-5-16,142 17-49 15,-36-17-111-15,-14-20-402 16,-8-2-1539-16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08.74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1460 0,'0'0'1153'16,"0"0"-1085"-16,0 0-68 16,0 0-165-16,0 0-554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8:38.0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87 172 1788 0,'0'0'227'0,"0"0"-89"16,0 0-138-16,0 0 95 16,0 0 116-16,0 0-11 15,10 152-56-15,-1-84-54 16,-4 9-18-16,2 2 34 15,-2 4-63-15,-5-2 4 16,0-4-17-16,0-4-17 16,0-8 22-16,0-9-35 15,0-14 0-15,0-9 9 0,0-13-9 16,0-10-27-16,0-10-42 16,0 0-40-16,-3-22-89 15,-3-24-81-15,-4-14 58 16,-5-17 103-16,-2-14 9 15,-2-13 57-15,0-1 24 16,2 0 28-16,5 5 22 16,10 14 11-16,2 16 52 15,0 14 66-15,16 16-44 16,13 13-14-16,5 14-21 16,10 8-8-16,9 5 73 15,5 0-74-15,7 23-28 16,-5 8 28-16,0 8-55 0,-13 6 8 15,-14 5 1 1,-16 0-10-16,-17 6 10 0,0-3-17 16,-39 2 18-16,-19-3 11 15,-9-4-21-15,-3-10-8 16,5-10 0-16,12-17-22 16,21-11-92-16,11-7-257 15,16-15-461-15</inkml:trace>
  <inkml:trace contextRef="#ctx0" brushRef="#br0" timeOffset="250">1016 0 2300 0,'0'0'322'0,"0"0"-214"0,0 0-11 15,0 0 63-15,-190 188 55 16,134-86-114-16,6 10-19 16,11 6-6-16,17-2-75 15,13-5 6-15,9-11-7 16,9-7-46-16,22-13-81 16,27-5-237-16,-7-17-511 15,-5-26-1066-15</inkml:trace>
  <inkml:trace contextRef="#ctx0" brushRef="#br0" timeOffset="616">1156 1106 1974 0,'0'0'315'16,"0"0"-260"-16,0 0-36 15,0 0 100-15,0 0-30 16,0 0-65-16,181-191 1 16,-137 107-25-16,-5-11 0 15,-3-10 0-15,-8-2 10 16,-6-4 37-16,-5 6 0 16,0 25 76-16,-3 18 13 15,3 30-96-15,3 26 18 0,4 6 13 16,7 36 5-16,3 24 23 15,2 17-68-15,-5 14 5 16,-1 10 30-16,-2 0-51 16,-3-7 5-16,-3-8-19 15,1-16-1-15,-6-9-32 16,-4-17-88-16,-13-8-201 16,0-13-443-16,-8-11-938 0</inkml:trace>
  <inkml:trace contextRef="#ctx0" brushRef="#br0" timeOffset="797">1359 754 1200 0,'0'0'1466'16,"0"0"-1312"-16,0 0-100 15,0 0 20-15,153 0 3 16,-81-10-43-16,7-8-34 15,25-9-135-15,-24 6-141 16,-13 2-492-16</inkml:trace>
  <inkml:trace contextRef="#ctx0" brushRef="#br0" timeOffset="1050">1847 8 2133 0,'0'0'287'0,"0"0"-211"16,0 0 23-16,0 0 131 15,193 30-78-15,-126 13 8 16,-1 11-32-16,-4 17-91 16,-9 13 17-16,-9 4-26 15,-15 6-5-15,-15 2-16 16,-14 0-7-16,0-4-9 15,-21-4-34-15,-20 8-185 16,2-24-332-16,8-21-221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8:40.0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0 464 2102 0,'0'0'327'0,"0"0"-272"0,0 0-36 16,0 0 12-16,0 0 67 15,142-100-89-15,-77 50-7 16,2-3-1-16,-8-3 8 15,-9 0 24-15,-11 8 23 16,-12 8 47-16,-10 7 39 16,-5 15-52-16,-10 8 10 15,-2 10-8-15,0 7-38 16,0 36-31-16,0 23-3 16,-8 24 34-16,-6 13 3 15,0 2-56-15,2-3-1 16,5-15 1-16,4-12-1 15,0-13-11-15,3-10-79 0,0-13-80 16,0-8-140-16,0-16-444 16,0-10-507-16</inkml:trace>
  <inkml:trace contextRef="#ctx0" brushRef="#br0" timeOffset="299">963 48 2221 0,'0'0'486'0,"0"0"-485"16,0 0 123-16,0 158 130 16,0-70-71-16,-25 10-65 15,-8 5-58-15,-4 2-10 16,-5-2-1-16,3-7-29 15,0-8 5-15,3-8-11 16,7-14-14-16,5-14 0 16,4-9-7-16,9-16-11 15,3-13-9-15,3-8-69 16,-2-6-112-16,2-22-280 16,0-8-578-16</inkml:trace>
  <inkml:trace contextRef="#ctx0" brushRef="#br0" timeOffset="608">1373 149 2250 0,'0'0'302'0,"0"0"-233"15,0 0 30-15,-58 150 90 16,22-87-18-16,-4-3-99 16,3-7-33-16,13-9 13 15,4-10-37-15,15-13 9 16,5-7 14-16,0-6-29 16,17-4 7-16,19-4-4 0,13 0 0 15,11 0 9-15,3 0-21 16,7 0-14-16,-5 0-19 15,1 0-166-15,-13 0-148 16,-17 8-507-16</inkml:trace>
  <inkml:trace contextRef="#ctx0" brushRef="#br0" timeOffset="790">1535 244 2479 0,'0'0'338'0,"0"186"-185"16,0-28 62-16,0 20-8 16,0-7-128-16,3-38-35 15,-3-41-44-15,0 22-90 16,-6-34-456-16,-13-10-1334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8:41.6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27 1891 0,'0'0'370'16,"0"0"-306"-16,0 0-37 15,0 0 45-15,0 0 110 16,0 0 19-16,125 179-92 16,-72-93-36-16,0 6-10 15,-6-2-51-15,-8-7 18 16,-8-7-30-16,-12-13 2 15,-2-18 11-15,-8-15 7 16,-4-17-20-16,-2-13 54 0,-3-4-6 16,0-35 0-1,3-27-28-15,6-37-19 0,-2-2-2 16,5-13-17-16,2 2-62 16,-6 33-87-16,9 6-204 15,-3 29-247-15,-4 23-721 0</inkml:trace>
  <inkml:trace contextRef="#ctx0" brushRef="#br0" timeOffset="495">688 88 1886 0,'0'0'511'0,"0"0"-431"16,0 0 23-16,0 0 147 0,6 156-79 15,0-79-41-15,-1 12-50 16,0-2-79-16,-5 1 4 16,4-5-5-16,-1-8 0 15,-3-12-1-15,2-13-1 16,-2-18-17-16,0-11 10 16,0-16-30-16,0-5 33 15,0-16-3-15,0-23-38 16,0-19 41-16,-5-15-19 15,-1-15 25-15,1-8 10 16,-1-4-4-16,3 5-7 16,0 10 1-16,3 17 0 15,0 16 51-15,12 21-50 0,19 16 13 16,10 15 34-16,12 0-25 16,5 17 22-16,4 18-30 15,-1 11-14-15,-8 6 28 16,-11 9-16-16,-14 3-2 15,-14 4-7-15,-14 8 21 16,-6 5-29-16,-35-1 4 16,-12-2 0-16,-3-10-3 15,-2-11 3-15,7-17 0 16,10-11 0-16,7-15-47 16,11-14-57-16,15-3-188 15,5-24-541-15,3-5-1125 0</inkml:trace>
  <inkml:trace contextRef="#ctx0" brushRef="#br0" timeOffset="641">1461 489 2143 0,'0'0'495'15,"0"0"-495"-15,0 0-159 16,0 0-331-16,0 0-304 0</inkml:trace>
  <inkml:trace contextRef="#ctx0" brushRef="#br0" timeOffset="777">1497 1034 2313 0,'0'0'473'15,"0"0"-397"-15,0 0-56 16,0 0-20-16,0 0-381 15,0 0-1955-15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8:43.5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148 0 1614 0,'0'0'211'0,"0"0"-144"16,0 0 55-16,48 147 41 15,-43-88 41-15,-5 7-109 16,-3 0-44-16,-28 3 17 16,-5-4-57-16,-3-7-11 15,3-7-8-15,5-16-126 0,11-16-145 16,15-16-398-16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8:46.69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0 449 2184 0,'0'0'86'0,"0"0"-85"16,0 0-1-16,145-148 95 15,-101 93 18-15,-1-3-66 16,-10 1-32-16,-3 4 48 16,-13 13 62-16,-5 12 109 0,-12 18-42 15,0 10-77-15,0 15-51 16,0 32-26-16,-12 22 20 16,-5 15 34-16,0 12-65 15,7 2 4-15,1-3-16 16,9-9-15-16,0-11-13 15,0-12-53-15,0-15-63 16,12-15-159-16,-5-14-582 16,5-14-1216-16</inkml:trace>
  <inkml:trace contextRef="#ctx0" brushRef="#br0" timeOffset="252">725 53 2661 0,'0'0'334'15,"0"0"-216"-15,-3 146 49 16,-19-61 41-16,-6 12-12 16,-2 9-118-16,-1 2-19 15,3 0-25-15,3-5-26 16,3-8-16-16,3-7-20 15,2-10-53-15,2-15-39 16,10-24-173-16,-1-13-432 16,6-24-586-16</inkml:trace>
  <inkml:trace contextRef="#ctx0" brushRef="#br0" timeOffset="540">1046 133 2638 0,'0'0'306'15,"0"0"-247"-15,0 0-58 16,178-10 75-16,-127 18 63 16,-10 27-1-16,-7 13-51 15,-12 14-42-15,-18 13-3 16,-4 8-11-16,-34 2-14 0,-16 1 28 15,-1-6-39 1,7-7-2-16,16-12-4 0,20-16-16 16,8-15 7-16,32-18-50 15,38-12-28-15,75-17-45 16,-10-23-477-16,-7-6-1328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8:44.0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57 268 2275 0,'0'0'270'0,"0"0"-257"16,0 0 72-16,14 214 151 0,-12-114-121 15,2 6-60-15,-1-4 12 16,-1-3-67-16,1-18 14 16,-3-15-14-16,3-16 1 15,-3-18-10-15,0-21-27 16,0-11-22-16,0 0 58 15,0-37-126-15,-6-14 50 16,-8-20 25-16,0-13 45 16,1-29-10-16,-4-33 16 15,8 9 0-15,4 13 15 16,5 23-9-16,0 33 25 16,22 11 24-16,14 9-32 15,17 28 39-15,8 20-60 0,13 5 19 16,1 36 49-16,0 9-46 15,-14 10-8-15,-13 5-13 16,-26 3 3-16,-22 2 21 16,-6-1-27-16,-44 1 0 15,-20-6-10-15,-8-10 1 16,3-14-14-16,11-21-60 16,11-16-70-16,19-24-66 15,15-18-381-15,13-12-627 0</inkml:trace>
  <inkml:trace contextRef="#ctx0" brushRef="#br0" timeOffset="231">983 55 2094 0,'0'0'320'16,"0"0"-219"-16,-89 228 114 15,36-82 22-15,11-8-50 16,11-15-34-16,21-16-122 16,10-24-29-16,0 7-2 15,30 4-28-15,12-22-94 16,36-17-204-16,-8-24-268 16,-7-17-209-16</inkml:trace>
  <inkml:trace contextRef="#ctx0" brushRef="#br0" timeOffset="849">1497 326 1719 0,'0'0'710'0,"3"138"-591"15,-3-37 43-15,0 11 52 16,0-8 13-16,0 6-117 15,-8-12-64-15,1-15 5 16,5-20-51-16,2-18 0 16,-3-21-9-16,1-13-13 15,-1-11-2-15,-6 0-21 0,-3-33-21 16,-1-14 49-16,-1-15-52 16,2-8 18-16,2-10 31 15,7-7-22-15,3-9 40 16,0-2-7-16,0-3 9 15,11 11 0-15,15 13 0 16,13 16-7-16,5 23-2 16,9 15 16-16,2 20-7 15,1 3 9-15,-3 1 3 16,-10 24 52-16,-14 8-63 16,-14 7 16-16,-15 3 26 15,-3 4-43-15,-31-1 27 16,-10-3-26-16,-6-5 0 15,2-9 13-15,9-3-14 16,8-12 0-16,14-6 6 0,15-5-6 16,2 0-1-16,9-1-64 15,27 3 64-15,15 6-29 16,7 8 30-16,5 7-8 16,2 8-1-16,0 5 18 15,-7 9 5-15,-12 4-5 16,-14-2 3-16,-23-3 52 15,-9 1-52-15,-37 0 18 16,-22-6 11-16,-11-7-35 16,-5-7 18-16,0-13-24 15,2-13-1-15,6-2 1 16,-3-24-134-16,21-11-204 0,13-8-459 0</inkml:trace>
  <inkml:trace contextRef="#ctx0" brushRef="#br0" timeOffset="1115">2390 118 2483 0,'0'0'356'16,"0"0"-253"-16,0 0-24 15,0 0 132-15,30 195-37 0,-30-93-75 16,0 5-24-16,-11 5-29 16,2 1-32-16,2-9 14 15,0-8-28-15,7-12-58 16,0-11-37-16,-3-5-126 16,1-20-399-16,-3-18-687 0</inkml:trace>
  <inkml:trace contextRef="#ctx0" brushRef="#br0" timeOffset="1494">2962 1252 2557 0,'0'0'316'15,"0"0"-316"-15,0 0-49 16,25-131 49-16,-3 64 118 16,3-8-43-16,5-11-75 15,1-7-6-15,-2-7-5 16,-7-6 22-16,-5-2-17 16,-3 3 6-16,-4 12 0 15,-1 20 59-15,4 26-41 16,4 26 32-16,9 21-2 15,4 21 21-15,10 39 41 16,1 20-38-16,1 21-34 16,0 6 46-16,2 4-77 0,2-3 13 15,-5-13-20-15,0-9 0 16,-7-13-29-16,-12-16-74 16,-22-6-141-16,0-16-253 15,-22-15-357-15</inkml:trace>
  <inkml:trace contextRef="#ctx0" brushRef="#br0" timeOffset="1668">3018 816 2597 0,'0'0'477'0,"0"0"-469"15,0 0 47-15,147-28 34 16,-69 15-83-16,6 1-6 15,30-11-132-15,-22 3-331 16,-16 0-432-16</inkml:trace>
  <inkml:trace contextRef="#ctx0" brushRef="#br0" timeOffset="1922">3682 0 2350 0,'0'0'505'0,"0"0"-490"0,0 0 88 16,0 0 72-16,200 123-29 15,-139-53-46-15,1 15-60 16,-9 11 19-16,-14 7 21 16,-11 7-79-16,-22 0 23 15,-6-2-13-15,-17-2-11 16,-25-8-23-16,-5-13-87 15,-4-10-74-15,-5-14-151 16,15-24-453-16,13-19-1242 0</inkml:trace>
  <inkml:trace contextRef="#ctx0" brushRef="#br0" timeOffset="2113">4696 594 2388 0,'0'0'581'0,"0"0"-581"15,0 0-91-15,193-7 91 16,-140 4-29-16,3 3-53 16,-14 0-290-16,-12 0-295 0</inkml:trace>
  <inkml:trace contextRef="#ctx0" brushRef="#br0" timeOffset="2268">4551 991 2474 0,'0'0'493'0,"0"0"-493"15,0 0-15-15,229 5-18 16,-142-8-96-16,-9-9-546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8:51.7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0 475 1716 0,'0'0'311'15,"0"0"-219"-15,0 0 11 16,0 0 33-16,126-146-38 16,-73 93-70-16,2-8-28 0,-2 2 17 15,-11 3 6-15,-8 8 9 16,-15 16 98-16,-10 14 15 16,-6 16 4-16,-3 2-47 15,0 40-56-15,-12 45 46 16,-5 11-47-16,0 19-8 15,3 8 23-15,9-23-50 16,0 7 12-16,2-20-22 16,3-17 0-16,0-17-9 15,-4-18-100-15,-6-12-161 16,-4-11-453-16,-3-12-780 0</inkml:trace>
  <inkml:trace contextRef="#ctx0" brushRef="#br0" timeOffset="286">879 141 2479 0,'0'0'374'15,"0"0"-295"-15,-29 203 42 16,-9-63 83-16,-13 31-51 0,-2 7-6 16,9-32-123-1,13-35 10-15,9-44 13 0,8-6-32 16,-3-1-15-16,3-2-19 16,6-8-50-16,5-22-13 15,3-19-285-15,0-9-613 0</inkml:trace>
  <inkml:trace contextRef="#ctx0" brushRef="#br0" timeOffset="721">1124 316 652 0,'0'0'1843'0,"0"0"-1617"15,0 0-187 1,156-47 48-16,-98 44 134 0,4 3-94 16,-6 0-44-16,-8 17-34 15,-21 16 0-15,-15 10-4 16,-12 4-22-16,-20 3-16 16,-25 0 22-16,-8-2-28 15,0-7-1-15,6-9 0 16,11-9 7-16,10-7-7 15,12-12 0-15,14-1-16 16,0-1 14-16,21 2-43 16,20 5 45-16,12 5 0 15,8 15 1-15,6 8 10 0,3 13-11 16,-6 8 18 0,-14 7 31-16,-19-2-48 0,-26 2 21 15,-5-4 5-15,-38-4-8 16,-23-7 23-16,-12-7-30 15,-8-14 24-15,3-15-13 16,-1-14-23-16,-15-11-56 16,19-18-118-16,14-9-717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8:48.3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26 270 1197 0,'0'0'803'15,"0"0"-610"-15,0 0-142 16,0 0-50-16,-19 128 189 16,19 5-39-16,5 42-35 15,1-13-19-15,-3-32-96 16,-3-47 30-16,0-35-31 16,0-5 0-16,0-6 22 0,0-6-22 15,0-19 0-15,0-12-15 16,5-3 15-16,-2-32-21 15,-1-22-15-15,-2-19 8 16,0-14 1-16,0-15 27 16,0-24 0-16,-7 11 25 15,-3 0-24-15,5 6 4 16,5 26 12-16,3 6 2 16,31 21 23-16,7 25-33 15,12 19-9-15,12 15 40 16,-1 0-40-16,0 30 28 15,-6 13-27-15,-10 7 7 16,-20 7 26-16,-20 7-34 0,-8 3 0 16,-36 7 26-1,-25-4-26-15,-15-6 11 0,-2-9-11 16,6-19 1-16,16-16-19 16,20-20 1-16,24-17-208 15,12-22-442-15,0-5-833 0</inkml:trace>
  <inkml:trace contextRef="#ctx0" brushRef="#br0" timeOffset="240">1045 0 2121 0,'0'0'337'0,"0"0"-285"0,-99 147 12 15,38-6 208-15,1 39-85 16,12 17-56-16,19-31-24 16,27-45-76-16,2-42-13 15,0-16-18-15,26 5-15 16,7 3-2-16,11-7-149 16,34-13-191-16,-13-19-296 15,-5-17-1336-15</inkml:trace>
  <inkml:trace contextRef="#ctx0" brushRef="#br0" timeOffset="623">1611 1240 2162 0,'0'0'342'0,"0"0"-290"16,0 0-52-16,0 0 0 15,-3-156 33-15,26 78 35 16,7-15-68-16,3-10 0 16,1-7 5-16,0 0 2 15,-1 3 5-15,1 17 15 16,0 20 53-16,-5 25 65 0,2 27-92 15,0 18 4-15,6 20 62 16,-1 41-33-16,3 22-1 16,-3 18-46-16,-5 6-18 15,-1 4 16-15,-2-9-37 16,-1-5-9-16,5-15 9 16,-4-15-128-16,-11-1-54 15,-7-19-273-15,-10-17-420 0</inkml:trace>
  <inkml:trace contextRef="#ctx0" brushRef="#br0" timeOffset="796">1697 906 2328 0,'0'0'374'15,"0"0"-320"-15,0 0 43 16,0 0-40-16,195-3-21 15,-99-10-36-15,52-11-127 16,-23-2-177-16,-19 2-316 0</inkml:trace>
  <inkml:trace contextRef="#ctx0" brushRef="#br0" timeOffset="1030">2891 238 2450 0,'0'0'456'0,"0"0"-371"0,0 0-21 15,6 153 142-15,-6-61-16 16,0 16-79-16,-8 7-44 16,3-1-66-16,-2 2 0 15,2-11-2-15,2-9-25 16,3-13-49-16,0-3-94 15,0-24-309-15,3-24-411 0</inkml:trace>
  <inkml:trace contextRef="#ctx0" brushRef="#br0" timeOffset="1257">3430 413 2531 0,'0'0'333'0,"0"0"-193"16,2 175-94-16,-2-84 140 15,0 2-17-15,0 1-85 16,0-9-36-16,7-12-48 16,3-11-25-16,2-8-38 15,-7-17-147-15,-2-15-299 16,-3-12-351-16</inkml:trace>
  <inkml:trace contextRef="#ctx0" brushRef="#br0" timeOffset="1772">3405 336 1972 0,'0'0'398'0,"0"0"-296"16,0 0-8-16,0 0 77 15,153 2-17-15,-105 21-55 16,-2 4-25-16,-5 3-73 16,-17 6 11-16,-12-1-10 15,-12 1-1-15,0-2-1 16,-29-2 3-16,-7-1-3 16,-8-8 0-16,-1-7-2 0,6-7 1 15,8-9-16-15,11 0 17 16,13 0-6-16,7-18-31 15,0-5-54-15,29-2 52 16,14 0-7-16,8 2 28 16,4 9 0-16,-2 7 18 15,3 7-6-15,-3 0 10 16,5 8-4-16,3 19 142 16,4 0-73-16,-4 3 37 15,-4 3-65-15,-16 0-8 0,-16 1 33 16,-23 4-57-1,-2 2 9-15,-30 0-14 0,-17 3 8 16,-12-6-13-16,-5 1 2 16,-4-6 4-16,2-11 23 15,2-3-27-15,5-6 32 16,9-6-3-16,8-4-30 16,11-2 0-16,12 0-25 15,5 0-74-15,11 0-46 16,3-5-199-16,3-3-446 15,14-4-1102-15</inkml:trace>
  <inkml:trace contextRef="#ctx0" brushRef="#br0" timeOffset="2107">4309 27 2555 0,'0'0'207'0,"0"0"-207"16,0 0 0-16,0 0 79 15,159 128 77-15,-92-65-59 16,8 12-39-16,-2 11 25 15,-3 8-37-15,-12 8 36 0,-17 5-44 16,-15 4-31-16,-26 4 34 16,-3-1-41-16,-39-7-2 15,-11-9-31-15,-3-21-52 16,3-16-30-16,0-28-247 16,14-20-369-16,14-13-1105 0</inkml:trace>
  <inkml:trace contextRef="#ctx0" brushRef="#br0" timeOffset="2290">5497 679 1815 0,'0'0'1134'0,"0"0"-1034"15,178-12-67-15,-85 5-25 16,-3-1-8-16,-7 6-1 15,-14 2-111-15,-21 0-369 16,-26 6-434-16</inkml:trace>
  <inkml:trace contextRef="#ctx0" brushRef="#br0" timeOffset="2463">5405 1162 2691 0,'0'0'571'0,"0"0"-522"0,151 8-10 16,-68-8 21-16,10-11-60 15,38-14-45-15,-22 4-303 16,-15 2-895-16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8:55.6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193 127 1612 0,'0'0'222'16,"0"0"-133"-16,0 0-80 16,184 0 25-16,-112-3 0 15,17-7-34-15,-16-1-233 16,-20 4-1398-16</inkml:trace>
  <inkml:trace contextRef="#ctx0" brushRef="#br0" timeOffset="222">0 355 1888 0,'0'0'491'16,"0"0"-405"-16,0 0-5 15,0 0 69-15,0 0 68 16,0 0-88-16,0 0-103 16,179 59-8-16,-97-59-19 15,12 0-39-15,0 0-39 16,1-11-134-16,11-24-164 16,-22 0 55-16,-26 2-195 0</inkml:trace>
  <inkml:trace contextRef="#ctx0" brushRef="#br0" timeOffset="447">602 79 1587 0,'0'0'362'0,"0"0"-146"16,0 0 9-16,0 0 14 15,0 0-14-15,0 0-113 16,0 0-86-16,-58-79 14 16,113 102-40-16,15 7 7 15,3 6-7-15,-3 4 0 16,-8 4 10-16,-13 6-10 15,-13-1 0-15,-19 7 32 0,-17-1-31 16,-5-1 0 0,-37 2-1-16,-11-6-70 0,-17-6-122 15,15-12-346-15,12-16-599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8:56.6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103 549 2270 0,'0'0'492'0,"0"0"-454"0,0 0 28 16,0 0 91-16,0 0-37 16,5 162 4-16,4-70-107 15,1 9-2-15,-1 2 15 16,-3-3-30-16,-1-5 0 16,1-9-5-16,-3-17 5 15,-3-15 10-15,0-22-10 16,0-19 0-16,0-13 0 15,0-8 0-15,-12-31-13 16,-5-18-9-16,1-17 22 16,-4-16-18-16,-2-14 13 15,3-8-23-15,-3-6 26 16,7 2-11-16,13 5 7 0,2 18 0 16,14 23 6-16,33 22 10 15,15 26-10-15,13 22 0 16,9 0 5-16,8 29 1 15,-3 12 13-15,-9 4-19 16,-12 3 6-16,-20-1 29 16,-24 1-34-16,-24 0-1 15,-5 0 30-15,-43-3-23 16,-22 0 10-16,-10-5-17 16,-12-7 0-16,3-10-2 15,7-10-20-15,18-13-54 16,31-18-106-16,22-23-458 0,11-1-1629 0</inkml:trace>
  <inkml:trace contextRef="#ctx0" brushRef="#br0" timeOffset="265">1257 258 2138 0,'0'0'484'0,"0"0"-425"15,0 0 46-15,-158 101 160 0,99-3-75 16,-2 40-84 0,5 33-8-16,20-10-77 0,17-31 15 15,19-37-6-15,0-23-29 16,16 5-1-16,50 11-54 15,-1-13-184-15,2-28-545 0</inkml:trace>
  <inkml:trace contextRef="#ctx0" brushRef="#br0" timeOffset="697">1720 1229 1610 0,'0'0'560'16,"0"0"-554"-16,0 0-4 15,0 0 200-15,0 0 60 16,0 0-188-16,0 0-42 15,107-152-19-15,-71 84-1 16,3-9-3-16,3-9-8 16,-3-7 0-16,-3 3 46 15,-2 4 36-15,2 13 3 16,-5 18 15-16,2 19-24 16,-2 20-19-16,0 16-20 0,0 5-4 15,5 40 69-15,-3 22-52 16,0 22-6-16,-4 13 11 15,-5 11-37-15,0 1 7 16,0-10-10-16,1-11-16 16,1-12 1-16,-7-16-1 15,-2-20-90-15,-15-17-124 16,-2-15-379-16,0-13-251 0</inkml:trace>
  <inkml:trace contextRef="#ctx0" brushRef="#br0" timeOffset="903">1740 940 2331 0,'0'0'370'16,"0"0"-285"-16,0 0 108 15,0 0-10-15,154 23-44 16,-82-23-57-16,10-12-82 15,3-10 0-15,28-15-137 16,-21 4-228-16,-20-1-582 0</inkml:trace>
  <inkml:trace contextRef="#ctx0" brushRef="#br0" timeOffset="1121">2580 0 2169 0,'0'0'482'15,"0"0"-443"-15,0 0 104 16,0 0 91-16,0 0-67 16,0 0-54-16,92 173-110 15,-92-115-3-15,-25 22-91 16,-6-15-416-16,6-10-829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22:55.5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123 211 1051 0,'0'0'340'0,"0"0"-131"16,0 0-23-16,0 0 65 16,0 0-24-16,0 0-18 0,-39-63-33 15,37 59-8-15,2 4 4 16,-3 0-108-16,-2 16-29 16,-1 22 28-16,-2 15-32 15,-1 11 5-15,-2 10-13 16,0 1-17-16,3 1 39 15,-1-6-45-15,1-7 0 16,4-11 10-16,4-9-4 16,0-17-12-16,0-4 6 15,0-15-49-15,0-4 1 16,7-3-120-16,3 0-82 16,7-18-28-16,2-14-198 15,-4-8 194-15,-9-30-78 16,-6 8-189-16</inkml:trace>
  <inkml:trace contextRef="#ctx0" brushRef="#br0" timeOffset="260">31 286 882 0,'0'0'394'16,"0"0"-113"-16,0 0-97 15,0 0-7-15,-19-149 2 16,19 124-16-16,14 8 17 16,17 4-59-16,5 5-21 15,11 6-10-15,3 2-32 16,9 0 25-16,3 8-74 15,-4 8-9-15,-7 8 35 16,-13 6-29-16,-13 0 7 16,-16 6-12-16,-9 1 1 15,-14-1 45-15,-28 0-47 0,-11 1 0 16,-9-10 9-16,1-7-9 16,6-8-2-16,7-7-23 15,18-5-78-15,26 0-20 16,4-17-237-16,4-3-411 0</inkml:trace>
  <inkml:trace contextRef="#ctx0" brushRef="#br0" timeOffset="552">866 0 1976 0,'0'0'311'16,"0"0"-116"-16,0 0 46 15,-145 60-49-15,100-8-38 16,3 16-92-16,4 12-7 16,7 13-4-16,9 6-21 15,5 4 32-15,10-3-62 16,7-7 7-16,0-13-9 15,12-14 2-15,22-14-19 16,7-14-84-16,29-23-185 16,-5-8-254-16,-12-7-552 0</inkml:trace>
  <inkml:trace contextRef="#ctx0" brushRef="#br0" timeOffset="1243">1115 221 2058 0,'0'0'534'0,"0"0"-487"16,0 0 140-16,0 0 12 16,-15 146-77-16,13-87-29 15,2 7-84-15,0-1-3 0,0-8 26 16,0-2-25-16,0-9-14 15,0-13-2-15,0-8-42 16,0-13 21-16,0-6-60 16,0-6 6-16,0 0 54 15,0-26-103-15,0-14 50 16,0-10 21-16,0-7 36 16,-7-10 8-16,2 3 18 15,0-4 0-15,-2 5 0 16,7 5 7-16,0 13 15 15,7 10 2-15,17 9-9 16,10 9 34-16,8 10-48 16,5 7 7-16,1 0 41 15,-4 0-22-15,-5 22 10 16,-10 6-2-16,-13 7-22 0,-13 3 56 16,-3 2-55-16,-5-2-7 15,-24-1 47-15,-2-6-53 16,-1-9 31-16,1-5-32 15,5-6 6-15,4-9 16 16,8 1-22-16,6-3-3 16,8 0-13-16,0 0-43 15,5 0-9-15,24 0 24 16,4 4-34-16,4 9 40 16,1 10-36-16,1 4 55 15,0 8 19-15,-5 6 18 16,-12-1-12-16,-8 0 24 0,-14-2 24 15,0-4 49-15,-22 0-63 16,-17-9 2-16,-9-3 43 16,-5-9-61-16,0-7 0 15,-3-6-24-15,9 0 1 16,5 0-7-16,8-16 1 16,18-2-80-16,16-12-108 15,6 1-441-15,19 5-190 0</inkml:trace>
  <inkml:trace contextRef="#ctx0" brushRef="#br0" timeOffset="1543">1834 183 2027 0,'0'0'381'0,"0"0"-180"15,0 0 12-15,0 0 46 16,0 0-55-16,0 0-143 16,0 0-42-16,0 33-2 15,0 13 8-15,0 21 53 16,0 10-55-16,0 12-10 16,0-2 47-16,0 0-40 15,0-6-1-15,-2-13-19 16,2-10 8-16,0-16-16 15,0-10-35-15,0-16-61 16,2-16-50-16,15 0-368 0,2 0-341 16</inkml:trace>
  <inkml:trace contextRef="#ctx0" brushRef="#br0" timeOffset="2009">2317 791 1783 0,'0'0'325'0,"0"0"-233"0,0 0-35 16,0 0 112-16,0 0-14 15,0 0-52-15,0 0-86 16,44-69-5-16,-13 24-12 16,-3-7 1-16,0-9-10 15,3-8 9-15,-7-9 0 16,5-5 8-16,-5 0-7 16,-4 5 32-16,-1 15 29 15,-5 15 46-15,-5 18 43 16,-1 15-69-16,0 14-52 15,6 1 27-15,3 24-25 0,2 21 39 16,5 20-29-16,-2 15-16 16,-3 8 44-16,-2 8-64 15,2-3 0-15,1-6 29 16,-1-6-25-16,1-17-20 16,-4-9-7-16,1-12-76 15,-3-14-19-15,-6-12-404 16,-5-9-234-16,-3-8-1180 0</inkml:trace>
  <inkml:trace contextRef="#ctx0" brushRef="#br0" timeOffset="2200">2404 540 2199 0,'0'0'522'0,"0"0"-495"15,0 0 55-15,0 0 75 16,0 0-70-16,203 0-75 16,-131-11-12-16,29-1-190 15,-18 2-353-15,-18 1-636 0</inkml:trace>
  <inkml:trace contextRef="#ctx0" brushRef="#br0" timeOffset="2489">2894 12 2162 0,'0'0'473'16,"0"0"-396"-16,0 0 16 15,0 0 121-15,0 0-36 16,0 0-123-16,179 177-11 15,-126-113 9-15,-3 8-6 16,-6 9 25-16,-8 5-71 16,-14 2 8-16,-15 1 22 15,-7 0-20-15,-19-4-22 16,-20-5 5-16,-9-12-55 16,3-10 5-16,6-10-171 0,11-17-372 15,12-14-396-15</inkml:trace>
  <inkml:trace contextRef="#ctx0" brushRef="#br0" timeOffset="2711">3910 485 2485 0,'0'0'377'16,"0"0"-345"-16,0 0-23 0,148 2 54 16,-88 3-63-1,8 1-4-15,13 15-219 0,-15 0-442 16,-18-4-1217-16</inkml:trace>
  <inkml:trace contextRef="#ctx0" brushRef="#br0" timeOffset="2879">3920 850 2645 0,'0'0'524'0,"0"0"-497"16,0 0 39-16,0 0 31 15,176 11-97-15,-38-1-71 16,-15 0-241-16,-12 0-711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06.79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271 560 1629 0,'0'0'333'0,"0"0"-176"16,0 0-50-16,0 0-18 16,0 0 21-16,0 0-6 15,-156-61-92-15,122 61 4 16,10 0-15-16,0 0 9 16,11 16-10-16,7 7 0 15,6 7 0-15,0 8 16 16,17 4-16-16,16 3-2 15,6-3-10-15,6-1 12 16,-1-5 0-16,2-6-11 0,-13-1 11 16,-11-3 0-16,-11-2-15 15,-11-1 9-15,-3 0 6 16,-30-3 0-16,-14-3 25 16,-6 0-23-16,0-10 7 15,5-5 7-15,9-2-15 16,14 0-1-16,25-45-43 15,0-3-299-15,6-2-1249 0</inkml:trace>
  <inkml:trace contextRef="#ctx0" brushRef="#br0" timeOffset="683">525 580 1773 0,'0'0'334'16,"0"0"-263"-16,0 0 1 15,0 0 18-15,184-111-48 16,-131 61-42-16,-5-4-3 16,-9-7-58-16,-15-1 45 15,-12 1 16-15,-12 6 26 16,0 7 35-16,-9 11 65 15,-13 11 34-15,-5 11-50 16,-2 15-22-16,-2 0-24 16,4 30-28-16,-4 21-21 15,6 16-4-15,6 11-2 0,7 7 3 16,7 4-6-16,5-6-7 16,0-6 1-16,0-7 0 15,0-11-7-15,0-15-26 16,0-11 12-16,0-11 21 15,0-12-23-15,0-10 23 16,0 0 6-16,0-2 2 16,0-20-8-16,0-6-7 15,0-5 0-15,19-2-5 16,18-2-31-16,7 4 13 16,4 8-12-16,2 10 3 15,-3 7 30-15,-9 8-7 16,-7 0 10-16,-14 9 4 0,-8 10-15 15,-9-1 17-15,0 0 1 16,-23-1 24-16,-4-7 35 16,-4-5-17-16,4-5 24 15,1 0-14-15,4 0-22 16,5-3 12-16,8-4-23 16,4-1-8-16,5 5 12 15,0 3-24-15,0 0-20 16,5 6 19-16,16 18 2 15,3 4-2-15,1 5 1 16,6 2 0-16,-3-6-11 16,6-5-15-16,2-9-176 0,3-13-46 15,17-4-257 1,-12-23-66-16,-8-5-821 0</inkml:trace>
  <inkml:trace contextRef="#ctx0" brushRef="#br0" timeOffset="844">1239 568 530 0,'0'0'1064'15,"0"0"-827"-15,0 0 5 16,0 0-46-16,0 0-80 16,0 0 26-16,0 0-64 15,-6 174-44-15,6-126-10 16,0-2-18-16,0-11-6 16,9-7-6-16,5-22-186 15,-3-6-180-15,0 0-600 0</inkml:trace>
  <inkml:trace contextRef="#ctx0" brushRef="#br0" timeOffset="990">1211 299 1857 0,'0'0'483'15,"0"0"-446"-15,0 0-36 16,0 0-1-16,0 0-157 15,0 0-665-15</inkml:trace>
  <inkml:trace contextRef="#ctx0" brushRef="#br0" timeOffset="1598">1560 728 1365 0,'0'0'273'15,"0"0"-197"-15,0 0-66 16,0 0 11-16,165-17-2 16,-121-5 17-16,-8-2 87 15,-10-3-101-15,-16-3 16 16,-10 2 106-16,0 3-38 16,-22 5 16-16,-11 8 1 15,-6 12-6-15,0 0-14 16,-4 19-54-16,7 22 20 0,9 9 26 15,10 3-35-15,14 0-36 16,3-4-16-16,17-6-8 16,17-8-1-16,7-14-124 15,7-11-25-15,1-10-27 16,4-3-35-16,0-27 3 16,-5-5 92-16,-4-7 91 15,-3-3 25-15,-14 11 1 16,-10 9 12-16,-8 12 76 15,-7 13 11-15,-2 0 53 16,0 16-40-16,0 16-37 16,-6 3-17-16,-7 0-51 15,1-2 7-15,0-7-14 0,5-11 1 16,4-8 10-16,3-7-10 16,0 0 11-16,0-16-12 15,10-18-4-15,16-11 4 16,2-5-19-16,3 4 14 15,0 9 5-15,-4 6 0 16,-1 16 43-16,-7 12 32 16,-5 3 14-16,-3 6 50 15,-2 20-58-15,-4 8-32 16,0 4-4-16,-2-2-34 16,3-4-11-16,2-8-20 15,4-16-197-15,2-8-281 16,-6 0-482-16</inkml:trace>
  <inkml:trace contextRef="#ctx0" brushRef="#br0" timeOffset="1797">1629 315 1936 0,'0'0'657'0,"0"0"-497"15,0 0-102-15,0 0 91 16,0 0-50-16,0 0-71 16,0 0-28-16,193-81-43 0,-140 83-259 15,-14 20-548-15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9:01.2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51 2016 0,'0'0'485'0,"0"0"-395"16,0 0 65-16,0 0 88 15,0 0-96-15,0 0-99 16,0 0-12-16,171-60-12 16,-113 70 10-16,-2 20 32 15,-8 8-48-15,-12 7 16 16,-17 5-13-16,-19 7-3 16,0 4 18-16,-38 4-36 15,-24 3-17-15,-33 18-98 0,11-20-465 16,11-5-952-16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9:01.4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1920 0,'0'0'604'16,"0"0"-373"-16,0 0 7 15,0 0-187-15,0 0-51 16,0 0-687-16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9:00.5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2252 0,'0'0'484'15,"0"0"-432"-15,0 0 6 16,0 0 174-16,0 0-82 15,135 193-84-15,-94-107 29 16,1 9-71-16,-2 8 12 16,-4 7 32-16,-14 3-47 15,-8 3 7-15,-14-3-27 16,0-3-1-16,-28-7 25 16,-8-9-25-16,-1-23-18 0,1-13-12 15,3-16-58-15,8-20-78 16,2-22-179-1,10-9-350-15,6-18-910 0</inkml:trace>
  <inkml:trace contextRef="#ctx0" brushRef="#br0" timeOffset="191">968 707 2034 0,'0'0'310'0,"0"0"-212"0,188 21 69 16,-101-13-11-16,-2 4-121 15,16 4-35-15,-23-5-156 16,-25 2-541-16</inkml:trace>
  <inkml:trace contextRef="#ctx0" brushRef="#br0" timeOffset="379">809 1230 2239 0,'0'0'484'16,"0"0"-421"-16,0 0 188 15,0 0-44-15,212 0-144 16,-120-7-63-16,65-11-23 0,-20 3-297 15,-11 0-639-15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8:58.12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14 326 2309 0,'0'0'484'0,"0"0"-438"0,0 0 169 15,0 0-24-15,0 0-31 16,-3 161-81-16,3-70-8 15,-2 14 65-15,-2 5-67 16,4 7-6-16,-3-7 9 16,3-6-55-16,0-13-17 15,-2-13 0-15,2-15-27 16,0-18-3-16,0-20-171 16,0-11-151-16,0-14-708 0</inkml:trace>
  <inkml:trace contextRef="#ctx0" brushRef="#br0" timeOffset="1836">357 542 1597 0,'0'0'304'0,"0"0"-177"0,0 0-58 16,0 0 136 0,0 0 49-16,0 0-83 0,-14 183-20 15,20-92-42-15,2 6-36 16,-3 7 8-16,4-4-51 15,-4-4-9-15,4-13-12 16,-3-11-8-16,-1-14-2 16,4-15-4-16,-7-13 5 15,4-16-9-15,-4-10 2 16,-2-4-16-16,4-18-5 16,-4-22-47-16,0-16 45 15,3-9 11-15,-3-12 19 16,0-9 0-16,0-5 0 15,0-6 0-15,-9-4 0 16,-2 3-5-16,2 6 4 0,7 14 2 16,2 14-1-16,0 24 45 15,16 16-44-15,16 13-1 16,12 11 21-16,11 0-15 16,10 11 4-16,5 10-5 15,-4 10-4-15,-7 5 28 16,-10 1-28-16,-11 3-1 15,-22 1 20-15,-13 1-14 16,-3-2 6-16,-28 1-4 16,-16-6-7-16,-13-3 36 15,-1-7-37-15,0-8 0 16,10-6 6-16,14-6 3 16,12-5 0-16,17 0-8 0,5 0 0 15,10-5-1-15,30-6-8 16,13 9-7-16,11 2 5 15,8 0-1-15,-2 16-4 16,0 16-19-16,-5 9 14 16,-4 4 19-16,-6 7 1 15,-10 1 0-15,-15-1 31 16,-13 0-4-16,-17-4 17 16,-5-4-14-16,-31-8-15 15,-20 2 37-15,-9-12-34 16,-10-6-3-16,-2-7 36 15,-5-10-35-15,2-3-2 0,7 0-14 16,9-16-12-16,13-9 12 16,24-34-128-16,13 10-206 15,14-3-580-15</inkml:trace>
  <inkml:trace contextRef="#ctx0" brushRef="#br0" timeOffset="2072">1205 0 2443 0,'0'0'296'0,"0"0"-238"0,0 0 90 16,0 0 11-16,0 0-56 15,9 145-97-15,-9-89-6 16,-9 17-109-16,-2-16-518 16,2-10-613-16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9:04.8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1949 0,'0'0'538'15,"0"0"-467"-15,0 0 30 0,0 0 86 16,0 0-35-1,0 0-59-15,0 0-92 0,106 2 55 16,-28-2 2-16,23 0-23 16,36 0 11-16,30 0-23 15,34 0 2-15,8 0 3 16,-11 0-19-16,-38 0-9 16,-49 0 33-16,-27 2-15 15,-15 4-4-15,1-1-14 16,-1 0 0-16,1 2-1 15,-19-2-86-15,-12-5-102 16,-14 0-264-16,-12 0-360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9:05.01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2602 0,'0'0'157'0,"0"0"-157"15,0 0-152-15,0 0 34 16,0 0-366-16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9:05.1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2034 0,'0'0'610'0,"0"0"-531"15,0 0 151-15,0 0-185 16,0 0-45-16,0 0-830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9:02.9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673 73 1400 0,'0'0'260'15,"0"0"-99"-15,0 0 0 16,0 0 52-16,0 0-16 16,0 0-40-16,-94-57-35 15,57 47-83-15,-8 7 7 16,-1 3 18-16,-14 15-35 16,-3 28 10-16,-5 17-14 0,-2 17-7 15,10 14 42-15,4 8-59 16,16 0 17-16,15 5 15 15,17-9-20-15,8-5 2 16,11-9-15-16,25-11 1 16,12-15 5-16,8-17-6 15,8-18-45-15,2-20-66 16,4 0-5-16,-8-35-2 16,-9-13 36-16,-9-7 70 15,-13 5 12-15,-11 7 1 16,-9 10 92-16,-5 16 33 15,-6 9 22-15,0 8-18 16,0 0-82-16,0 20-47 16,0 15 5-16,0 11-6 15,0 7-1-15,2 3-6 0,3-7-123 16,7-9-124-16,-4-10-310 16,-2-17-222-16</inkml:trace>
  <inkml:trace contextRef="#ctx0" brushRef="#br0" timeOffset="331">246 605 1927 0,'0'0'391'16,"0"0"-311"-16,0 0-55 15,0 0-2-15,0 0 131 16,0 0-45-16,205 33-63 0,-130-23-7 15,2-2-38-15,-2-3-1 16,-7-2 1-16,-4 1-1 16,-11 1 0-16,-11 5-14 15,-9 8-3-15,-11 8 17 16,-7 6-6-16,-8 7 6 16,-7 4 27-16,0 5-26 15,0-3 5-15,0-2 11 16,0-5-17-16,0-12 24 15,-2-4-24-15,2-12 0 16,0-10-47-16,0-16-178 16,-3-18-339-16,3-7-1310 0</inkml:trace>
  <inkml:trace contextRef="#ctx0" brushRef="#br0" timeOffset="459">897 388 1759 0,'0'0'176'0,"0"0"-176"16,0 0-235-16,0 0-731 0</inkml:trace>
  <inkml:trace contextRef="#ctx0" brushRef="#br0" timeOffset="1043">1516 668 1633 0,'0'0'642'16,"0"0"-454"-16,0 0-66 16,0 0 82-16,-170-4 19 15,127 4-113-15,5 24-3 16,6 9-85-16,5 10-11 15,13 4 7-15,11 1-17 16,3-2-2-16,17-6-12 16,22-8-33-16,9-14-17 0,10-16-145 15,3-2-37 1,-1-18-45-16,-11-19 27 0,-9-6 122 16,-10-2 95-16,-13 5 46 15,-8 8 86-15,-7 6 131 16,-2 13 47-16,0 8-11 15,0 5-42-15,0 4-130 16,0 25-71-16,0 11-10 16,0 10 56-16,0 2-56 15,5-3 0-15,15-6 3 16,3-14-3-16,2-11-22 16,-1-13-43-16,2-5-45 0,-1-7 38 15,-6-23 11 1,1-11 38-16,-6-4 23 15,-3-2 0-15,-5 1 16 0,-1 5 1 16,-1 17 25-16,-4 12 77 16,0 12-53-16,2 0-15 15,-2 31-20-15,5 13-31 16,-2 11 12-16,0 3-12 16,-1-5 0-16,5-8-7 15,0-9-22-15,5-16-176 16,5-20 34-16,0 0-200 15,-3-26-925-15</inkml:trace>
  <inkml:trace contextRef="#ctx0" brushRef="#br0" timeOffset="1174">1928 576 1910 0,'0'0'343'0,"0"0"-239"16,0 0-104-16,0 0-28 15,0 0-367-15</inkml:trace>
  <inkml:trace contextRef="#ctx0" brushRef="#br0" timeOffset="1399">1441 43 1759 0,'0'0'339'0,"0"0"-232"0,0 0 1 16,0 0 67-16,0 0-29 15,169-25-30-15,-133 25-70 16,-7 12-34-16,-12 19-12 16,-10 7-94-16,-7 24-178 15,-22-5-257-15,-9-3-678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9:27.2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479 388 1446 0,'0'0'319'0,"0"0"-140"16,0 0 38-16,0 0 57 15,-42-6-36-15,39 6-77 16,0 0-25-16,3 0-33 16,0 0-21-16,0 0-35 15,0 25-32-15,0 23 34 16,0 20 8-16,0 22 12 16,0 15-35-16,0 6-7 15,0 3 6-15,0-7-25 16,-9-7 7-16,4-16-2 15,0-14-2-15,5-13-20 0,0-14 9 16,0-8-6-16,0-12-30 16,0-10-154-16,8-13-164 15,6-5-303-15,-5-20-170 0</inkml:trace>
  <inkml:trace contextRef="#ctx0" brushRef="#br0" timeOffset="413">19 691 1647 0,'0'0'387'0,"0"0"-231"16,0 0-17-1,0 0 50-15,0 0 16 0,-29-133-73 16,49 100-86-16,11 3 24 15,7 3-19-15,13 4-12 16,7 6 27-16,9 3-36 16,9 11-5-16,5 3 0 15,2 0-24-15,1 2-1 16,0 18 0-16,0 7 0 16,-11 8 17-16,-10 8-8 15,-12 5-9-15,-15 2 6 16,-17 7 4-16,-14 2-16 15,-5 3 6-15,-22-1 0 16,-25-2 21-16,-12-3-20 16,-11-8-1-16,1-11 13 0,-4-9-11 15,7-13-4-15,10-9-2 16,9-6-5-16,18 0 9 16,29-39-111-16,7-1-183 15,22-3-521-15</inkml:trace>
  <inkml:trace contextRef="#ctx0" brushRef="#br0" timeOffset="752">1718 295 1965 0,'0'0'321'0,"0"0"-213"16,0 0 109-16,-154 74 22 16,98 12-64-16,-5 45-45 15,8 37-58-15,13 17-2 16,21-29-22-16,16-38-15 15,3-45 12-15,0-18-45 16,17 8 0-16,9 3-8 16,6-2 4-16,11-11-76 15,27-13-238-15,-12-11-463 0,-2-17-660 16</inkml:trace>
  <inkml:trace contextRef="#ctx0" brushRef="#br0" timeOffset="1171">2175 1589 2474 0,'0'0'246'16,"0"0"-219"-16,0 0-17 0,0 0 60 15,0 0 53-15,0 0-74 16,108-171-43-16,-65 105-6 16,1-15-6-16,-5-10 6 15,-5-17 5-15,-3-4-5 16,-9-4 0-16,-3 3 16 16,1 18 0-16,-4 17 53 15,1 20 0-15,3 21-21 16,3 21 31-16,1 16-56 15,10 8 2-15,5 37 36 16,0 20-20-16,6 17-8 16,-4 7-20-16,-2 6 4 0,-2-1 7 15,1-4-24-15,-1-10 0 16,-1-9-2-16,0-14-17 16,-5-12-73-16,-5-13-239 15,-10-13-446-15,-10-14-1361 0</inkml:trace>
  <inkml:trace contextRef="#ctx0" brushRef="#br0" timeOffset="1370">2375 1208 2533 0,'0'0'547'0,"0"0"-531"16,0 0 10-16,0 0 104 15,0 0-42-15,205-60-51 16,-118 32-37-16,2-2-33 16,30-20-64-16,-21 8-283 15,-18-2-414-15</inkml:trace>
  <inkml:trace contextRef="#ctx0" brushRef="#br0" timeOffset="1593">3068 0 2083 0,'0'0'391'0,"0"0"-281"0,0 0 16 16,0 0 100-16,0 0-57 15,0 0-120-15,150 144-1 16,-150-96-37-16,0 7-11 15,-8 2-5-15,-40 13-276 16,7-15-441-16,5-14-1348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9:38.9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95 43 1657 0,'0'0'291'16,"0"0"-162"-16,0 0 18 15,0 0 86-15,0 0-72 16,0 0-47-16,-68-43-78 0,68 43-17 16,8 13 26-16,21 19-1 15,7 18 18-15,8 16 13 16,4 14-17-16,-3 11-1 15,-6 4-28-15,-6 7-13 16,-13 3 16-16,-12 4-31 16,-8 0-1-16,0-2 7 15,-30-7-5-15,-8-9 11 16,-6-11-12-16,0-15-1 16,-1-9 18-16,4-14-18 15,7-9-7-15,5-12-2 16,10-7-14-16,5-9-7 15,11-5-91-15,3 0-147 0,17-19-349 16,9-10-747-16</inkml:trace>
  <inkml:trace contextRef="#ctx0" brushRef="#br0" timeOffset="265">836 768 2102 0,'0'0'512'0,"0"0"-448"0,0 0-48 16,0 0 186-1,0 0-55-15,145-7-79 0,-94 7-3 16,2 0-65-16,2 0 6 15,1 0-6-15,0 0-19 16,16 0-149-16,-16 0-192 16,-11 0-358-16</inkml:trace>
  <inkml:trace contextRef="#ctx0" brushRef="#br0" timeOffset="508">839 1115 2225 0,'0'0'507'0,"0"0"-452"16,0 0-9-16,0 0 161 15,0 0-5-15,0 0-135 16,0 0-49-16,171 51 19 15,-96-47-37-15,48-2-18 16,-17-2-262-16,-14 0-694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13.270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0 439 506 0,'0'0'1550'0,"0"0"-1359"16,0 0-143-16,0 0 69 15,0 0 20-15,159-108-39 16,-123 66-72-16,-2-8 2 16,-7 4 15-16,-4-3 47 15,-10 2 38-15,-1 9-20 16,-9 6-14-16,-3 12-5 15,0 13-25-15,0 7 18 16,0 9-50-16,0 33-13 16,0 19 2-16,-8 14-19 15,1 8 17-15,2 2-17 0,3-4-2 16,2-13 0-16,0-8-5 16,2-12 4-16,15-10-13 15,5-19-164-15,-3-6-353 16,-2-13-626-16</inkml:trace>
  <inkml:trace contextRef="#ctx0" brushRef="#br0" timeOffset="229">767 650 1726 0,'0'0'753'0,"0"0"-643"16,0 0 106-16,0 0 67 0,0 0-106 16,0 0-83-16,37 132-43 15,-37-106-20-15,-15-4-31 16,-9 1-31-16,-10-13-174 16,8-4-452-16,9-6-1044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9:40.75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50 1662 0,'0'0'282'0,"0"0"-230"16,0 0-19-16,0 0 88 15,0 0-49-15,0 0-34 16,154-56-38-16,-98 61 2 16,-3 22 17-16,-5 7-19 15,-12 4 0-15,-14 7 0 16,-14-3 17-16,-8 1-12 0,-8-2 8 16,-25-9 17-16,-4-5 57 15,1-9-21-15,0-6 9 16,11-4 19-16,6-6-39 15,7-2-1-15,10 0-9 16,2 0-44-16,0 0 20 16,22 8-21-16,11 6 0 15,9 4-12-15,3 10 12 16,2 8 0-16,0 6-1 16,-5 5 1-16,-6 5-5 15,-7 0 5-15,-15-2 0 16,-9 0 32-16,-5-5-20 0,-12-2 31 15,-20-5-6-15,-13-7 2 16,-11-2 45-16,-2-10-53 16,-2-2 4-16,5-10 26 15,8-5-40-15,11-2 2 16,7 0-23-16,12 0-12 16,17-15-38-16,15-5-262 15,9-8-480-15</inkml:trace>
  <inkml:trace contextRef="#ctx0" brushRef="#br0" timeOffset="331">1100 2 2280 0,'0'0'489'16,"0"0"-489"-16,0 0 0 16,0 0 185-16,0 151-8 15,-11-46-80-15,-25 40-70 16,-18 34 26-16,-4 7 47 16,5-32-70-16,14-37-18 15,11-46 19-15,3-14-31 16,-3 3 13-16,3 0-13 0,3-7 0 15,5-16 12 1,6-13-12-16,8-15-27 0,3-9-28 16,0-7-153-16,17-21-321 15,2-10-748-15</inkml:trace>
  <inkml:trace contextRef="#ctx0" brushRef="#br0" timeOffset="659">1474 143 2212 0,'0'0'384'0,"0"0"-283"15,0 0-77-15,-62 148 27 16,24-83 155-16,-6 5-40 15,1 1-145-15,4-4 10 16,8-8 29-16,9-10-37 16,14-11 1-16,8-10-23 15,0-8 10-15,17-8 47 16,22-7-52-16,11-5 6 16,11 0-3-16,9 0 0 15,2-3 3-15,1-1-12 16,-3 4-20-16,17 0-74 15,-15 0-280-15,-19 0-498 0</inkml:trace>
  <inkml:trace contextRef="#ctx0" brushRef="#br0" timeOffset="863">1658 228 2581 0,'0'0'349'0,"-19"277"-199"16,2-92-5-16,0-9 36 15,0-23-64-15,6-25-103 16,3-28-14-16,5 16-36 0,3-32-213 16,-9-7-790-16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0:01.65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77 0 2693 0,'0'0'371'16,"0"0"-371"-16,0 0 12 16,198 0-9-16,-141 0-3 15,-1 0-11-15,10 0-273 16,-10 0-338-16,-14 0-166 0</inkml:trace>
  <inkml:trace contextRef="#ctx0" brushRef="#br0" timeOffset="175">0 381 2716 0,'0'0'563'16,"0"0"-476"-16,0 0-66 15,0 0 87-15,164 11-32 16,-92-11-76-16,54 0-18 16,-17 0-150-16,-14 0-635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19:58.87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123 272 1446 0,'0'0'351'0,"0"0"-234"15,0 0 53-15,0 0 115 16,-37-29-41-16,35 29-76 16,2 8-109-16,0 33-28 15,0 26 81-15,0 42-36 0,11 1-5 16,2 8 10-1,-1 2-50-15,-3-21 13 0,-1 3-28 16,-6-11-2-16,1-11 9 16,-3-12-23-16,0-13 0 15,0-14-7-15,0-12-15 16,0-11-59-16,0-13-157 16,6-5-119-16,5-20-152 15,-5-8-324-15</inkml:trace>
  <inkml:trace contextRef="#ctx0" brushRef="#br0" timeOffset="347">0 369 1588 0,'0'0'266'0,"0"0"-178"15,0 0 30-15,0 0 114 16,76-127-14-16,-40 102-72 15,3 2-85-15,8 6-27 16,3 6 60-16,3 11-48 16,3 0-5-16,-3 15 10 15,-3 15-42-15,-4 10 16 16,-14 8-24-16,-9 7 5 16,-17 6 27-16,-6 1-33 0,-8 1 0 15,-26-2 14 1,-9-8-13-16,-1-5-2 0,-1-12-5 15,4-8 6-15,2-11-3 16,5-8 3-16,6-9-18 16,6 0-15-16,7 0-106 15,15-20-73-15,0-3-351 16,17 0-394-16</inkml:trace>
  <inkml:trace contextRef="#ctx0" brushRef="#br0" timeOffset="640">1199 54 2038 0,'0'0'351'0,"0"0"-228"16,0 0-14-16,0 0 88 15,0 0-30-15,-172 186-94 16,127-54-13-16,11-1 11 16,10-8-16-16,9-18-11 15,15-22-38-15,0 2-6 16,0 6 9-16,0-16-9 16,20-13-40-16,11-10-112 15,25-11-160-15,-9-14-441 0,0-13-1128 0</inkml:trace>
  <inkml:trace contextRef="#ctx0" brushRef="#br0" timeOffset="1089">1537 1105 1972 0,'0'0'334'16,"0"0"-273"-16,0 0-34 0,0 0 178 16,0 0 20-16,0 0-131 15,0 0-87-15,31-53 7 16,0 10-13-16,2-10 0 15,3-9-2-15,-2-12-4 16,-1-15 5-16,-2-4 11 16,-4-3-10-16,-1 11-1 15,-1 13 24-15,-2 19-6 16,-1 23 22-16,3 20-9 16,1 10-4-16,1 30 42 15,4 25-12-15,-4 23 9 16,-4 13-3-16,-1 4-54 15,-5-3 3-15,3-9-12 0,-1-7 0 16,3-13 4-16,4-9-4 16,1-7-76-16,12-6-130 15,-8-12-255-15,-3-12-181 0</inkml:trace>
  <inkml:trace contextRef="#ctx0" brushRef="#br0" timeOffset="1298">1730 859 2237 0,'0'0'350'16,"0"0"-271"-16,0 0-71 0,0 0 80 15,0 0 0-15,190 13-88 16,-112-18-41-16,36-24-172 15,-16 5-366-15,-15-3-408 0</inkml:trace>
  <inkml:trace contextRef="#ctx0" brushRef="#br0" timeOffset="1541">2723 154 2261 0,'0'0'359'0,"0"0"-277"0,0 0 82 16,16 163 71-16,-16-83-48 15,0 10-102-15,0 1-53 16,0-4 19-16,-5-1-51 16,0-10 0-16,-1-9-1 15,6-6-36-15,0-8-83 16,9-9-248-16,15-11-244 15,5-16-484-15</inkml:trace>
  <inkml:trace contextRef="#ctx0" brushRef="#br0" timeOffset="1782">3367 310 2292 0,'0'0'558'0,"0"0"-488"16,0 0-41-16,-8 145 92 15,-1-65 69-15,4 6-54 16,0 2-113-16,5-8-23 16,0-5 17-16,0-7-17 15,0-5-15-15,0-11-127 16,8-6-210-16,6-15-338 15,0-15-959-15</inkml:trace>
  <inkml:trace contextRef="#ctx0" brushRef="#br0" timeOffset="2277">3374 312 2112 0,'0'0'315'0,"0"0"-230"16,0 0-85-16,0 0 131 16,0 0 24-16,0 0-89 15,186-40-15-15,-138 40-36 16,-4 2 34-16,-8 16-1 16,-10 3-34-16,-16 6 3 15,-10 5-11-15,0 2-4 0,-19 0 11 16,-15 2-13-16,-5-7 0 15,1-3-3-15,1-6 4 16,6-6-2-16,9-4-19 16,8-4 20-16,9-6-8 15,5 0-29-15,0 0-57 16,22 2 73-16,12 6 15 16,2 2-1-16,8 4 5 15,1 9 2-15,3 4 36 16,-1 12 39-16,0 1-26 15,-5-1 18-15,-8 5 7 16,-12-7-13-16,-13 3-28 16,-9-5-7-16,0 0 42 0,-31-5-56 15,-11-4 2-15,-8-4 4 16,-1-7-12-16,-2-8 4 16,3-3-10-16,8-4 0 15,6-4 0-15,17-30-90 16,11-2-169-16,8 2-489 0</inkml:trace>
  <inkml:trace contextRef="#ctx0" brushRef="#br0" timeOffset="2577">3884 0 2460 0,'0'0'507'0,"0"0"-459"16,0 0-41-16,0 0 110 15,154 118 22-15,-108-44-49 16,5 13-42-16,-6 11 1 16,-6 4-4-16,-8 7 32 15,-16-1-52-15,-8-3-14 16,-7 1-5-16,-17-9-6 15,-22-6 0-15,-6-12-30 16,-2-19-17-16,11-13-4 0,8-22-154 16,13-12-375-1,13-13-322-15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0:29.5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292 141 1098 0,'0'0'217'0,"0"0"-72"15,0 0 40-15,0 0 4 16,0 0-83-16,0 0 65 16,-53-126 21-16,45 115-36 15,2 7-21-15,3 4-1 16,1 0-32-16,2 0-2 15,0 10-94-15,0 18 18 16,0 12 27-16,-3 10-18 16,-11 5-5-16,-8 1-15 15,-6-2-12-15,-6 0 8 0,-2-5-9 16,-1-3-30 0,10-9-28-16,8-9-135 0,19-13-91 15,0-9-235-15,0-6-179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0:31.5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2605 599 2158 0,'0'0'307'0,"0"0"-194"15,0 0 109-15,204-12-23 16,-134 12-122-16,-1 0-77 15,10 3-113-15,-18 14-364 16,-19 0-588-16</inkml:trace>
  <inkml:trace contextRef="#ctx0" brushRef="#br0" timeOffset="182">2561 1014 2542 0,'0'0'375'0,"0"0"-277"16,0 0-85-16,165 0 15 15,-82 0-28-15,40 0-53 16,-17 0-195-16,-14 0-653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0:32.23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86 291 2311 0,'0'0'304'16,"0"0"-265"-16,0 0 74 15,0 147 42-15,0-62-32 16,0 12-27-16,0 6-83 16,-6 0 46-16,-3-5-19 15,4-11-38-15,0-18 16 0,1-13-18 16,4-19-12 0,-2-15 11-16,-1-15-59 0,-2-7 39 15,-2-2-13-15,2-28-35 16,0-17 39-16,-2-16-39 15,2-15 5-15,3-11 33 16,-1-15-31-16,1-4 46 16,-1-3 4-16,3 6 12 15,0 15 3-15,8 19-2 16,23 28-1-16,13 26 22 16,11 17-14-16,8 0 7 15,4 24 21-15,-4 15-2 16,-10 6 42-16,-7 0-67 15,-19 3 21-15,-16-4 31 16,-11 2-35-16,-2-4 7 0,-38 1-33 16,-16-4-3-16,-7-7 3 15,-2-7-103-15,-5-18-123 16,20-7-157-16,17 0-483 0</inkml:trace>
  <inkml:trace contextRef="#ctx0" brushRef="#br0" timeOffset="253">853 168 2369 0,'0'0'311'15,"0"0"-195"-15,0 0 3 16,-126 207 64-16,62-72 4 15,6 32-117-15,16-7-16 16,19-31-25-16,23-38-29 16,0-30 35-16,6 5-35 15,24 2-59-15,15-6-56 16,45-23-210-16,-13-15-176 16,-7-21-632-16</inkml:trace>
  <inkml:trace contextRef="#ctx0" brushRef="#br0" timeOffset="899">1280 445 2235 0,'0'0'599'15,"0"0"-555"-15,0 0-44 16,-12 201 106-16,1-109 66 15,0 4-55-15,9-3-76 16,2-9-40-16,0-15 44 16,0-12-45-16,0-16-21 15,0-13 20-15,0-16-89 16,0-12 15-16,0 0 44 0,0-33-62 16,0-20 3-1,0-19 10-15,0-16 5 0,0-15 44 16,0-12-7-16,0-3 28 15,0 5 2-15,0 15 8 16,0 23 36-16,22 24 15 16,12 26-35-16,4 19 38 15,13 6 1-15,2 7 34 16,3 22-43-16,-6 6-16 16,-3 5 63-16,-14 0-72 15,-8 3 0-15,-14-3 34 16,-11-1-31-16,0-5 7 15,-16-4-31-15,-15-4 0 16,-2-7 15-16,2-5-15 16,3-4-34-16,6-7 28 0,7 1-34 15,10-2 1-15,5 3-21 16,0 5 12-16,20 8 24 16,11 4 21-16,2 11-2 15,6 2-10-15,-3 7 26 16,-2 6-22-16,-7 0 16 15,-7-3-5-15,-6 1 64 16,-11-6-64-16,-3-5 15 16,-3-8 42-16,-31-1-43 15,-10-5 12-15,-9-7-26 16,-5-10 0-16,-2-4 0 16,7 0-15-16,12-13-102 15,13-15-173-15,11-5-648 0</inkml:trace>
  <inkml:trace contextRef="#ctx0" brushRef="#br0" timeOffset="1188">2164 0 2465 0,'0'0'368'0,"0"0"-299"16,0 0-33-16,0 143 134 15,-12-59-21-15,-1 12-77 0,-1 11 23 16,3 4-71-16,8-2 11 16,0-3 20-16,3-8-54 15,0-10-1-15,0-11-36 16,0-6-108-16,0-24-236 15,0-16-657-15</inkml:trace>
  <inkml:trace contextRef="#ctx0" brushRef="#br0" timeOffset="1613">2507 1137 2378 0,'0'0'257'0,"0"0"-257"16,0 0 0-16,0 0 121 15,0 0-24-15,0 0-97 16,0 0-15-16,109-145-39 15,-73 77 27-15,-2-11 27 16,-1-15-12-16,1-9 11 16,-7-3 1-16,-1 4 0 15,-7 14 51-15,-2 17 13 0,-3 29 68 16,-3 22 11 0,-2 20-65-16,4 10-42 0,4 35 57 15,6 23-21-15,-4 17 21 16,3 8-71-16,0 5 20 15,-2 0 0-15,3-5-33 16,-1-8 0-16,-3-9-9 16,-2-17-52-16,-6-8-13 15,-11-16-206-15,0-11-324 16,0-16-370-16</inkml:trace>
  <inkml:trace contextRef="#ctx0" brushRef="#br0" timeOffset="1786">2710 861 2557 0,'0'0'361'0,"0"0"-345"16,0 0 20-16,0 0 15 16,176 3-51-16,-111-3-36 15,19 0-200-15,-21-8-387 16,-12-7-674-16</inkml:trace>
  <inkml:trace contextRef="#ctx0" brushRef="#br0" timeOffset="2047">3082 101 1667 0,'0'0'1035'0,"0"0"-884"15,0 0-128-15,0 0 101 16,0 0 36-16,142 103-7 16,-92-43-115-16,4 12 27 15,-4 9 13-15,-6 6-3 16,-13 9-11-16,-14 0-41 16,-15-1-7-16,-2 1 13 15,-24-6-29-15,-21-7-93 16,-28 2-77-16,8-24-479 15,7-19-996-15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0:37.9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83 309 935 0,'0'0'295'0,"0"0"-103"16,0 0 10-16,0 0-32 15,0 0-57-15,0 0 67 16,0 0-77-16,-9-65 33 16,3 65 20-16,4 0-58 15,-2 5-22-15,4 33-49 16,0 21 140-16,-3 24-2 15,3 16-91-15,-5 6-15 16,3 0 35-16,-4-5-56 0,0-12 2 16,3-10-28-1,1-15-5-15,2-13 17 0,-3-9-24 16,3-14 0-16,0-6 14 16,-2-10-14-16,2-2-1 15,0-7-38-15,0-2-33 16,0 0 50-16,0-15-49 15,0-15-11-15,0-10 56 16,0-15-12-16,0-13-4 16,0-15-32-16,0-13-6 15,0-7 53-15,0-2-30 16,0 5 47-16,0 12-1 16,0 17 22-16,7 19 13 15,15 13 7-15,9 12 15 16,3 7 39-16,7 4-67 15,2 8-4-15,1 2 29 0,1 6-23 16,2 0 15-16,1 0-14 16,-4 20 0-16,-4 5 42 15,-8 6-55-15,-12 6 1 16,-9 1 24-16,-11 4-23 16,0 4 10-16,-33-1-20 15,-9 0 6-15,-11-2-3 16,-2-2-3-16,-1-7-48 15,6-6 9-15,13-8-79 0,11-10-80 16,21-10-63 0,5-3-329-16,0-16-654 0</inkml:trace>
  <inkml:trace contextRef="#ctx0" brushRef="#br0" timeOffset="295">1170 113 1573 0,'0'0'272'16,"0"0"-138"-16,0 0-46 15,0 0 150-15,0 0-22 0,-181 169-36 16,130-84 14-16,2 10-63 15,6 14-15-15,7 1-39 16,9 6-38-16,7-4 6 16,14-4-45-16,6-13-1 15,9-14 1-15,27-13-84 16,34-7-75-16,-6-17-372 16,-6-18-116-16</inkml:trace>
  <inkml:trace contextRef="#ctx0" brushRef="#br0" timeOffset="714">1223 1235 2179 0,'0'0'222'0,"0"0"-167"16,0 0-55-16,0 0 198 15,0 0-107-15,0 0-67 16,0 0-5-16,132-123-19 16,-96 66-1-16,0-13 0 15,3-18 0-15,-5-16 0 16,-1-6-9-16,-3-6 10 16,-7 11-3-16,-3 17 23 15,-3 23-5-15,-7 24 109 16,2 24-37-16,-2 17-27 0,4 0-33 15,6 32 39-15,3 20 55 16,-1 10-78-16,3 10-2 16,1 11-7-16,-2 5-7 15,1 6-1-15,1-4-21 16,-4-3-4-16,-3-4 14 16,-2-10-15-16,-3-10-7 15,-6-10-25-15,-2-14-49 16,-6-5-110-16,0-14-288 15,0-11-280-15</inkml:trace>
  <inkml:trace contextRef="#ctx0" brushRef="#br0" timeOffset="905">1471 988 988 0,'0'0'1309'0,"0"0"-1117"15,0 0-117-15,0 0 13 16,0 0 69-16,0 0-93 16,167-8-64-16,-97 6-40 15,29-9-179-15,-22 1-275 16,-10-3-1001-16</inkml:trace>
  <inkml:trace contextRef="#ctx0" brushRef="#br0" timeOffset="1202">2029 0 1960 0,'0'0'255'0,"0"0"-208"16,0 0 22-16,0 0 243 15,0 0-88-15,168 92-65 16,-109-33-59-16,1 13 18 16,3 11-1-16,-8 12-39 15,-8 8-11-15,-14 6 2 16,-16 4-37-16,-14 2 4 0,-3 3-29 16,-36-2-7-16,-17-1-81 15,-39 20-161-15,11-31-472 16,9-21-937-16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0:54.0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134 181 1360 0,'0'0'302'0,"0"0"-171"0,0 0 26 15,0 0 90-15,0 0-64 16,0 0-30-16,-33-8-113 16,33 35 32-16,0 13 113 15,0 19-64-15,0 11-15 16,0 10-25-16,0 7-24 15,0 2 31-15,0-5-77 16,0-5-4-16,0-14 26 16,0-10-26-16,0-14-5 15,0-11-2-15,0-11 0 16,0-6-14-16,0-8-3 0,0-5-79 16,0 0-16-1,-3-18-218-15,-3-17-169 0,-2-40 206 16,3 7-70-16,-4-2-567 15</inkml:trace>
  <inkml:trace contextRef="#ctx0" brushRef="#br0" timeOffset="282">0 145 1252 0,'0'0'318'16,"0"0"-104"-16,0 0-79 15,0 0 86-15,0 0-11 16,0 0-72-16,0 0 6 15,149-80-72-15,-108 80 26 16,7 1 25-16,-2 23-56 16,5 4-4-16,-6 6-33 0,-9 6-29 15,-8 0 46-15,-12 6-47 16,-7-1 0-16,-9 1 10 16,-3 2-10-16,-27-4-1 15,-6-1-9-15,-10-3-2 16,2-9-9-16,4-9-8 15,8-12-39-15,9-10-37 16,20-5-102-16,3-20-310 16,0-5-399-16</inkml:trace>
  <inkml:trace contextRef="#ctx0" brushRef="#br0" timeOffset="579">818 10 1795 0,'0'0'378'16,"0"0"-260"-16,0 0 74 16,0 0 58-16,-160 119-91 15,124-48-82-15,3 13 35 16,5 8-55-16,9 5 4 15,5 2 2-15,2-4-34 16,9-8-10-16,3-10-19 0,0-15 0 16,0-10-1-16,8-11-25 15,16-13-110-15,14-16-201 16,-4-9-306-16,0-3-129 0</inkml:trace>
  <inkml:trace contextRef="#ctx0" brushRef="#br0" timeOffset="850">919 355 1817 0,'0'0'511'0,"0"0"-407"15,0 0 47-15,0 0 100 16,-26 176-73-16,15-105-92 15,2-1-21-15,4-2-35 16,2-8-12-16,3-7-15 16,0-13-3-16,0-10-69 15,0-12-96-15,0-10-117 16,0-8-90-16,0-6 60 16,8-26-164-16,1-41 139 15,-4 7-237-15</inkml:trace>
  <inkml:trace contextRef="#ctx0" brushRef="#br0" timeOffset="1288">893 449 101 0,'0'0'825'16,"0"0"-510"-16,0 0 7 16,-31-158-81-16,25 135-26 0,6 11 20 15,0 3-58-15,15 7-57 16,16 2-44-16,5 0-30 16,3 0 15-16,2 13-55 15,-2 4 6-15,-3 7 5 16,-5-3-17-16,-14 7 31 15,-8 5-31-15,-9-1 21 16,0 4 30-16,-23-4-51 16,-11 1 6-16,-2-5-6 15,-3-6 0-15,6-3 7 16,5-9-6-16,9-1-1 16,7-7 6-16,10 1-6 15,2-3-1-15,0 2-15 16,2 6 13-16,18 2-3 0,6 6 6 15,-2 2 0-15,1 5-1 16,-6 6-4-16,2-2-1 16,-8 3 5-16,-1 0 1 15,-7 1 9-15,-5-4-8 16,0-3 51-16,-3-3 34 16,-19-3-30-16,-9-1 3 15,-8-4-11-15,-2-3-23 16,-2-5 34-16,7-5-52 15,2 0-6-15,10 0-1 16,9-15-34-16,15-20-116 16,9 5-225-16,16 0-469 0</inkml:trace>
  <inkml:trace contextRef="#ctx0" brushRef="#br0" timeOffset="1754">1387 1016 1854 0,'0'0'326'15,"0"0"-248"-15,0 0 61 16,0 0 38-16,0 0-110 15,0 0-67-15,0 0 0 0,-14-153 0 16,14 103 7-16,-3-9-6 16,3-5 36-16,0-6-21 15,0-1 2-15,0 5 25 16,0 3-34-16,14 14 33 16,3 9 3-16,5 10 8 15,0 9 37-15,3 11-69 16,3 8 9-16,3 2 34 15,-1 0-49-15,1 18 15 16,-2 11 2-16,-5 10-10 16,1 9 47-16,-8 4-55 15,0 3 2-15,-6 0 30 0,-3-4-45 16,-2-5 17-16,-6-1-18 16,0-6 0-16,0-5-13 15,0 3 5-15,-6-8-68 16,1 1-65-16,2-4-392 15,3-11-330-15</inkml:trace>
  <inkml:trace contextRef="#ctx0" brushRef="#br0" timeOffset="2136">1892 1076 415 0,'0'0'1776'0,"0"0"-1469"16,0 0-183-16,0 0 90 15,0 0-87-15,0 0-82 16,0 0-45-16,50-163 0 16,-25 108-3-16,-3-8 3 15,4-12-19-15,-4-2 2 16,-3-7 15-16,3 8 1 15,-5 13 2-15,-3 17 0 16,-2 15 81-16,-7 19-34 16,-2 12 16-16,2 0 8 15,4 19-63-15,3 24 71 16,0 10-39-16,3 8-24 16,-4 4 43-16,0-3-60 0,0-1 0 15,-5-2-24 1,-4-10-8-16,2-7-84 0,-4-5-187 15,0-11-295-15,0-7-249 0</inkml:trace>
  <inkml:trace contextRef="#ctx0" brushRef="#br0" timeOffset="2351">1916 824 2123 0,'0'0'568'0,"0"0"-506"0,0 0 125 16,0 0 24-16,0 0-81 15,145-41-89-15,-88 26-41 16,-1 1 0-16,-3-2-45 16,8-9-255-16,-13 7-456 15,-12-2-1340-15</inkml:trace>
  <inkml:trace contextRef="#ctx0" brushRef="#br0" timeOffset="2642">2249 0 2307 0,'0'0'499'15,"0"0"-497"-15,0 0 126 16,0 0 133-16,0 0-143 16,142 118-46-16,-89-66-30 15,0 8-5-15,-6 11 52 16,-7 7-41-16,-7 8-23 16,-13 8 52-16,-15 3-38 15,-5 2-7-15,-25-4-32 16,-25-4-54-16,-7-10-26 15,-9 1-133-15,16-22-496 16,14-15-1349-16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0:57.6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0 753 0,'0'0'1378'0,"0"0"-1137"16,0 0-174-16,0 0 117 15,0 0-9-15,0 0-87 16,167 2-20-16,-105-2-67 16,1-2-2-16,16 2-69 15,-18 0-226-15,-13 0-396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0:58.0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2181 0,'0'0'570'16,"0"0"-510"-16,0 0 73 15,0 0 1-15,0 0-56 16,248 15-78-16,-141-15-198 15,-9-10-497-15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12.49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 0 990 0,'0'0'876'0,"0"0"-730"15,0 0-101-15,0 0 103 16,0 150-2-16,0-82-8 16,0 0-71-16,0 1-33 15,0-6 2-15,0-6-31 16,0-15-4-16,0-12 7 16,0-13-7-16,0-12 1 15,0-5 25-15,0-5 61 16,0-29-39-16,0-15-48 15,0-10 7-15,0-10 13 16,0-1 30-16,17 0 7 16,5 10-7-16,7 12-28 15,3 11 1-15,4 11-24 0,12 11 0 16,5 10-104-16,25 5-179 16,-11 0-401-16,-9 3-1194 0</inkml:trace>
  <inkml:trace contextRef="#ctx0" brushRef="#br0" timeOffset="369">681 173 2018 0,'0'0'487'0,"0"0"-338"0,0 0-13 16,0 0 60-1,0 0-95-15,-168-13-47 0,141 39-25 16,1 1-20-16,13 5-2 16,13-1-7-16,0-3-27 15,16-9 6-15,24-6-172 16,6-13-58-16,8 0-46 16,-1-18 22-16,-11-9 106 15,-14-3 105-15,-12 10 64 16,-13 7 192-16,-3 8 88 15,0 5-6-15,0 4-125 16,-10 20-70-16,-2 11 20 16,3 2-11-16,9 3-42 15,0-3-29-15,4-6-17 16,23-10 0-16,29-19-62 16,-9-2-396-16,4 0-574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1:05.10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0 262 1662 0,'0'0'373'0,"0"0"-254"16,0 0 27-16,0 0 66 15,0 0-20-15,-17 3-116 16,17-3-58-16,12 0 11 16,15 0 1-16,7 0 0 15,11-13-30-15,4-7 0 16,7-7 8-16,4-4-7 15,-5-4-2-15,-2 0-11 16,-11 3 12-16,-11 2 0 16,-12 9 0-16,-7 5 24 15,-10 11 66-15,-2 5-14 0,0 2 6 16,-2 30-25-16,-21 23-37 16,-2 13 26-16,-6 14-25 15,4 4 8-15,1-1 17 16,4-4-45-16,2-8 9 15,4-11-9-15,-1-8 5 16,5-14 9-16,4-11-15 16,3-7-1-16,3-11 0 15,2-6-108-15,0-5-104 16,13-16-289-16,6-6-217 0</inkml:trace>
  <inkml:trace contextRef="#ctx0" brushRef="#br0" timeOffset="309">1069 125 1023 0,'0'0'1285'15,"0"0"-1060"-15,0 0-104 16,-42 130 147-16,8-64-25 15,-8 7-104-15,-2 6-49 16,-6 2-41-16,2-3 13 16,0-5 1-16,4-7-51 0,3-5 3 15,5-6-14 1,5-7-1-16,6-7 12 0,4-12-12 16,8-6-1-16,2-7-18 15,5-8-77-15,6-7-23 16,0-1-122-16,20-9-303 15,4-12-170-15</inkml:trace>
  <inkml:trace contextRef="#ctx0" brushRef="#br0" timeOffset="999">1693 385 228 0,'0'0'1694'0,"0"0"-1386"15,0 0-209-15,0 0 88 16,0 0 61-16,0 0-96 16,0 0-74-16,-116-142-23 15,82 124-19-15,-5 8 24 16,0 5-23-16,-3 5-2 0,3 0 8 16,0 11-43-1,5 13 21-15,7 9-16 0,4 7-4 16,12 5 19-16,9 2-20 15,2 5 2-15,2-6-4 16,23 0-7-16,9-2 8 16,7 0-4-16,7-6 5 15,2-1 9-15,-3-5-8 16,1-1-1-16,-7-3 4 16,-4-1-3-16,-6 2-2 15,-5-6-4-15,-11 3 5 16,-6-2 27-16,-9 0-16 15,0-2-9-15,-12-1 35 16,-21 1-37-16,-9-4 8 16,-5-2-8-16,0-5 0 0,-1-6 18 15,7-5-18-15,4 0 0 16,12-19-1-16,8-15 11 16,12-16-10-16,5-10 0 15,28-10 1-15,25-9-3 16,13 2 3-16,4 2-1 15,0 7 11-15,-8 13-4 16,-18 10 11-16,-13 13 8 16,-14 11-5-16,-17 8 30 15,0 8-51-15,-17-2-56 0,-14-2-248 16,0 0-1788-16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1:15.15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754 1958 2218 0,'0'0'339'0,"0"0"-310"16,0 0 36-16,0 0 129 15,0 0 1-15,45 138-31 16,-40-63-117-16,-2 13 5 16,-3 3 29-16,0-1-32 15,0-5-14-15,0-7-34 16,0-13 7-16,-3-19 2 15,1-16-10-15,2-17 0 16,0-13-6-16,0 0 5 16,0-23-17-16,0-20-53 15,0-15 23-15,0-12 39 0,0-7-25 16,0-9 3 0,0-2 31-16,0-3 0 15,0 4-9-15,0 12 9 0,19 12 0 16,12 19 12-16,8 20-12 15,11 17 0-15,9 7 4 16,-1 4 4-16,0 21 16 16,-7 8-24-16,-13 2 9 15,-12 2 43-15,-21 4-50 16,-5 2 10-16,-14 2-3 16,-30 0-9-16,-9-7-35 15,0-9-41-15,8-11-72 16,18-18-103-16,10 0-464 15,14-23-859-15</inkml:trace>
  <inkml:trace contextRef="#ctx0" brushRef="#br0" timeOffset="257">1700 1862 2414 0,'0'0'457'16,"0"0"-442"-16,0 0 10 16,0 0 186-16,-152 163-14 15,103-80-136-15,-1 13-33 16,11 4 34-16,5-1-5 16,15-4-21-16,12-6-36 0,7-10-10 15,0-13 9-15,21-16-119 16,42-31-131-16,-4-10-316 15,-4-9-280-15</inkml:trace>
  <inkml:trace contextRef="#ctx0" brushRef="#br0" timeOffset="-3161">39 230 1564 0,'0'0'293'0,"0"0"-103"15,0 0 27-15,0 0 33 16,0 0 24-16,0 0-123 16,-5-46-74-16,5 80-21 15,0 16 21-15,0 21 22 16,0 12-47-16,0 7-26 15,0 2 31-15,0-6-57 16,0-6 0-16,0-10 22 16,-5-9-22-16,-1-15 0 15,3-11 0-15,0-13-24 0,3-13 18 16,0-6-82-16,0-3 5 16,0-7 31-16,0-26-13 15,0-17 0-15,6-13-24 16,-4-12 36-16,-2-15 51 15,0-9-26-15,0-3 23 16,0-2 4-16,0 7 1 16,0 14 0-16,0 15-4 15,7 18 4-15,17 18 53 16,10 14-33-16,7 10 14 16,7 8 23-16,3 3-39 15,2 21 10-15,-3 9-20 0,-8 5-7 16,-9 6 44-16,-11 0-43 15,-17 1-2-15,-5 5 33 16,-22 1-33-16,-26-2 6 16,-12-1-6-16,-8-5-9 15,5-10-3-15,7-13-34 16,14-13-84-16,31-7-30 16,7-26-361-16,4-5-425 0</inkml:trace>
  <inkml:trace contextRef="#ctx0" brushRef="#br0" timeOffset="-2912">868 77 2087 0,'0'0'475'0,"0"0"-372"16,0 0 62-16,0 0 30 15,-175 159-35-15,127-84-94 16,7 12-24-16,10 7-12 16,14-2-19-16,12-1 18 15,5-7-29-15,0-11-34 16,22-12-49-16,36-7-212 16,-8-19-362-16,1-15-370 0</inkml:trace>
  <inkml:trace contextRef="#ctx0" brushRef="#br0" timeOffset="-2515">994 1061 1722 0,'0'0'283'16,"0"0"-223"-16,0 0 68 16,0 0 63-16,0 0-157 15,0 0-34-15,114-152 9 0,-70 88-8 16,-1-9-2 0,-7-6 1-16,1-7 0 0,-10-2 25 15,-1 3 14-15,-4 12 68 16,-6 16 22-16,-4 16-2 15,-2 21-21-15,2 15-23 16,2 5-48-16,2 25 73 16,5 23-46-16,-2 17-5 15,3 11-7-15,0 4-32 16,-3 3 0-16,1-3-18 16,-1-5-15-16,2-9-13 15,3 4-177-15,-4-20-163 16,-6-15-676-16</inkml:trace>
  <inkml:trace contextRef="#ctx0" brushRef="#br0" timeOffset="-2326">1130 717 2212 0,'0'0'532'0,"0"0"-465"15,0 0-19-15,0 0 96 16,0 0-29-16,198-19-115 16,-77 11-38-16,-22 5-146 15,-9 1-558-15</inkml:trace>
  <inkml:trace contextRef="#ctx0" brushRef="#br0" timeOffset="-1961">1912 974 1774 0,'0'0'761'0,"0"0"-629"16,0 0-27-16,0 0 116 16,0 0-120-16,0 0-69 15,-84-164-32-15,84 104 4 0,0-8-11 16,5-7 7-1,9-5-6-15,6 2-15 0,-1 3 21 16,10 12-2-16,2 15-10 16,8 21 15-1,2 14-4-15,7 13 1 0,-4 18 0 16,1 24 55-16,-6 16-11 16,-12 8 5-16,-4 6 16 15,-8 3-37-15,-8-2 12 16,-4-5-40-16,-3-8 0 15,0-7-6-15,0-13-69 16,0-11-173-16,3-15-339 16,3-12-493-16</inkml:trace>
  <inkml:trace contextRef="#ctx0" brushRef="#br0" timeOffset="-1720">2562 263 1974 0,'0'0'359'16,"0"0"-181"-16,0 0 114 15,-3 168-32-15,-2-100-83 16,-4 0-129-16,6-5-36 16,3-3 3-16,0-10-9 15,0-7-12-15,0-10-37 16,0-11-92-16,0-12-84 15,0-10-110-15,8 0-1 16,1-43-34-16,-4 0-280 16,-2-2-266-16</inkml:trace>
  <inkml:trace contextRef="#ctx0" brushRef="#br0" timeOffset="-1323">2545 396 932 0,'0'0'300'16,"0"0"-68"-16,-25-158 20 15,25 117-45-15,0 15-3 16,20 7 4-16,19 12-67 15,8 7-38-15,7 0-26 16,-5 0-50-16,-1 23 12 16,-10 6-15-16,-9 8-17 15,-15-1 42-15,-11 1-32 16,-3 2 1-16,-15-6 8 0,-13-5-25 16,-6-6-2-1,2-5-7-15,1-6 8 0,2-9-1 16,10-2-1-16,9 0 2 15,10 0-9-15,0 0-25 16,7 0-15-16,25 0 25 16,1 7 24-16,3 14-9 15,3 4 9-15,-5 5-3 16,-7 5 3-16,2 5 0 16,-10 2 28-16,-5 2 172 15,-11-2-108-15,-3-1 8 16,-17-9-39-16,-22-5-16 15,-9-4-4-15,-7-11-29 16,-1-6-11-16,0-6-1 0,11 0-72 16,11-25-81-16,15-11-428 15,11-3-642-15</inkml:trace>
  <inkml:trace contextRef="#ctx0" brushRef="#br0" timeOffset="-1073">3022 0 2082 0,'0'0'392'16,"0"0"-233"-16,0 0 121 16,0 0-27-16,173 95-97 0,-131-30-23 15,-8 11-88 1,-7 11 2-16,-7 8 52 0,-9 5-65 15,-11 2-5-15,0 0-29 16,-28-3-53-16,-16-7-19 16,-38 6-130-16,10-25-289 15,-1-15-389-15</inkml:trace>
  <inkml:trace contextRef="#ctx0" brushRef="#br0" timeOffset="-571">61 1431 1315 0,'0'0'603'0,"0"0"-399"16,0 0 31-16,0 0 5 15,0 0-30-15,0 0-48 0,0 0-90 16,60-13 37-16,6 8-18 15,23 3-37-15,37-4 40 16,56 4-73-16,65 1 20 16,36-3 11-16,13 2-17 15,-9-1 10-15,-28 1-24 16,-13 2-14-16,-17-3 32 16,-26 3-39-16,-44-2-1 15,-38 2-7-15,-38 0 16 16,-16 0-13-16,3 0 5 15,-9 0 0-15,-2 0-9 16,-25 0 3-16,-19 0-46 16,-11 0-16-16,-10 0-59 0,-21 0-197 15,-10 0-646-15</inkml:trace>
  <inkml:trace contextRef="#ctx0" brushRef="#br0" timeOffset="885">1982 2044 2232 0,'0'0'491'0,"0"0"-430"16,0 0 81-16,-53 185 78 0,33-110-27 16,4 3-137-1,1-5-40-15,6-7 5 0,4-10-19 16,3-12 3-16,-1-15-5 16,3-11-32-16,0-10 13 15,0-8-78-15,0-3-14 16,0-27-66-16,0-15 13 15,0-10 62-15,5-11-4 16,7-6 14-16,1-6 74 16,1-2-40-16,5 4 29 15,5 6 23-15,0 17 12 16,7 12 10-16,6 23 20 0,1 12 44 16,1 6 33-1,3 0-46-15,-6 23 41 0,-5 7 8 16,-12 8-31-16,-10-1-25 15,-9 6-24-15,0 0 3 16,-23-6 9-16,-9-2-47 16,-4-8-1-16,-1-3 15 15,6-12-15-15,5-7 0 16,7-5-11-16,11 0 11 16,6 0-3-16,2 0 3 15,0-2-31-15,22-3 13 16,11 5-3-16,3 0 21 15,1 0-13-15,2 18 13 16,-6 9 28-16,-2 9-11 16,-6 1 7-16,-8 1 24 0,-10 1-3 15,-7 2 13-15,0-6-22 16,-27-3-3-16,-12-1 27 16,-11-11-60-16,-6-10 0 15,1-8-1-15,2-2-11 16,10-7-50-16,7-50-120 15,14 3-395-15,11-1-484 0</inkml:trace>
  <inkml:trace contextRef="#ctx0" brushRef="#br0" timeOffset="1112">2494 1698 2521 0,'0'0'290'16,"0"0"-187"-16,0 0 95 16,193 197 49-16,-140-114-31 15,-5 10-96-15,-6 7-63 16,-11 6-5-16,-14 4-52 16,-15 1 0-16,-2 0-23 15,-56 21-113-15,1-29-91 16,-10-22-629-16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1:17.67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137 6 1761 0,'0'0'371'0,"0"0"-145"16,0 0-60-16,0 0 58 16,0 0-33-16,0 0-78 15,0 0-33-15,64-6-56 16,-7 6 2-16,9 0-26 0,32 0-63 15,-15 0-170 1,-16 0-523-16</inkml:trace>
  <inkml:trace contextRef="#ctx0" brushRef="#br0" timeOffset="206">0 346 2331 0,'0'0'512'0,"0"0"-452"15,0 0 3-15,0 0 86 16,0 0-6-16,0 0-109 16,173 8-34-16,-72-8-25 0,-18 0-290 15,-10 0-960-15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1:21.10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7 380 1320 0,'0'0'331'0,"0"0"-163"16,0 0-92-16,0 0 109 15,0 0 2-15,0 0-30 16,0 0-35-16,-17 0-91 16,22-6 21-16,15-14 10 15,3-6-45-15,4-6-8 16,4-5-8-16,-3-2-1 15,0 2 18-15,-3 4-18 0,-9 8 0 16,-4 8 10 0,-4 7 14-16,-8 5 21 0,0 5-8 15,0 0-1-15,0 15 28 16,0 20-56-16,0 20 1 16,0 11 39-16,-8 6-39 15,0-4 10-15,-3-5-19 16,2-8 8-16,-2-7 28 15,2-8-36-15,-1-10 0 16,3-5 9-16,2-8-7 16,3-4-4-16,2-8-74 15,0-2-111-15,7-3-127 16,17-17-390-16,-2-9-1040 0</inkml:trace>
  <inkml:trace contextRef="#ctx0" brushRef="#br0" timeOffset="279">635 0 1920 0,'0'0'577'0,"0"0"-509"15,0 0-38-15,0 0 206 16,-3 154 0-16,-11-70-140 15,-3 12-45-15,-5 2 42 16,-4-3-40-16,2-10-3 16,-1-4-39-16,2-11-10 0,6-12 24 15,1-11-25-15,7-11-30 16,7-15-39-16,2-5-141 16,2-16-256-16,20-2-196 15,-2-17-700-15</inkml:trace>
  <inkml:trace contextRef="#ctx0" brushRef="#br0" timeOffset="745">785 188 1758 0,'0'0'323'0,"0"0"-153"16,0 0 33-16,0 0-17 0,0 0-59 15,0 0-63-15,171-60-2 16,-144 60-45-16,-6 5 1 16,-8 16 31-16,-7 6-41 15,-6 5 2-15,0 6 23 16,-6-1-25-16,-14 0-4 16,1-3-4-16,-1-9 0 15,6-5 12-15,4-5-12 16,6-7 0-16,4-6-16 15,0 1 14-15,0-3-7 16,11 2-19-16,14 7 23 16,4 0-4-16,4 6 9 15,3 7-4-15,-2 4-2 0,-3 7 12 16,-4-2-11 0,-5 7 6-16,-7 0-1 0,-13 2 54 15,-2-1-39-15,-5 0 10 16,-24-5 21-16,-9 0-34 15,-4-4 20-15,-3-7 2 16,1-8-10-16,8-2 21 16,7-10-45-16,10-3-3 15,19 0 2-15,0-2-158 16,2-9-600-16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1:22.8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39 1047 1555 0,'0'0'349'0,"0"0"-221"0,0 0 28 16,0 0 26-16,0 0-15 15,0 0-54-15,17 19-27 16,17-11 8-16,2-1-82 15,8 1-12-15,21-4-1 16,-10 1-242-16,-11-1-367 0</inkml:trace>
  <inkml:trace contextRef="#ctx0" brushRef="#br0" timeOffset="216">0 1259 1901 0,'0'0'477'15,"0"0"-427"-15,0 0-35 16,0 0 175-16,0 0-36 16,0 0-54-16,0 0-100 15,162 10-30-15,-79-10-80 16,-11 0-466-16,-7-10-1089 0</inkml:trace>
  <inkml:trace contextRef="#ctx0" brushRef="#br0" timeOffset="728">873 268 1482 0,'0'0'370'0,"0"0"-215"0,0 0-65 16,0 0 72-16,0 0-23 15,0 0-71-15,0 0-60 16,72-11-1-16,-29-6-7 16,1-5 0-16,-3-6 10 15,-1-3-9-15,-3 1-1 16,-10 3 30-16,-10 2 14 15,-6 4 22-15,-6 10 16 16,-5 6 7-16,0 5 49 16,0 0-68-16,0 16-27 0,-5 25-29 15,-6 12-1 1,0 9-7-16,0 7 12 0,2-5-6 16,1-7 21-16,5-5-33 15,1-10 0-15,2-10-63 16,0-11-207-16,10-14-346 15,2-7-571-15</inkml:trace>
  <inkml:trace contextRef="#ctx0" brushRef="#br0" timeOffset="987">1568 41 1735 0,'0'0'377'16,"0"0"-208"-16,0 0 65 15,-20 184 73-15,1-119-113 16,-1-1-95-16,1 0-24 16,2-8-57-16,0-5 0 15,3-3-17-15,2-7-1 16,7-8-97-16,5-10-214 15,0-11-392-15,0-6-1118 0</inkml:trace>
  <inkml:trace contextRef="#ctx0" brushRef="#br0" timeOffset="1479">1917 32 1778 0,'0'0'506'0,"0"0"-358"16,0 0 40-16,0 0 56 15,0 0-99-15,0 0-84 16,0 0-36-16,-96-32-25 16,77 64 0-16,5 5-1 0,8 9-14 15,6 2 15 1,0 4-12-16,22-2-25 0,10 0 13 15,4-2-29-15,5-4 4 16,-1 1 38-16,2-4-36 16,-6-1 46-16,-9-1-6 15,-6-5 7-15,-13-4 19 16,-8-5-11-16,0-2 2 16,-22-5 26-16,-15-3-36 15,-1-5 0-15,-8-5 1 16,5-5-1-16,2 0 14 15,5-12-14-15,8-17 0 16,14-6-1-16,8-10-18 16,4-10-9-16,19-3 4 15,17-2 16-15,7 0 7 0,-2 7 1 16,-2 9 0-16,-5 8 18 16,-8 11 0-16,-13 7 20 15,-4 11-23-15,-9 4-15 16,0 3-64-16,0 0-515 15,-5 0-1016-15</inkml:trace>
  <inkml:trace contextRef="#ctx0" brushRef="#br0" timeOffset="1869">848 1143 1773 0,'0'0'384'0,"0"0"-216"16,0 0 13-16,0 0 107 15,0 0-28-15,0 0-145 16,0 0-53-16,97 6 8 16,-32-6-1-16,13 0-9 15,11-8-26-15,14 1 1 0,15-1 17 16,4 1-28 0,3-1-3-16,-7 3-15 0,-14 3-6 15,-18 0 0-15,-17 2-21 16,-12 0-67-16,-13 0-41 15,-13 0-251-15,-9 0-302 16,-14 0-559-16</inkml:trace>
  <inkml:trace contextRef="#ctx0" brushRef="#br0" timeOffset="2497">843 1810 2225 0,'0'0'320'16,"0"0"-296"-16,0 0-14 15,0 0 211-15,0 142-79 16,0-81-69-16,0 4-31 0,0-2 4 16,5-3 10-16,0-5-41 15,-2-7-15-15,-3-9 22 16,0-8-21-16,0-14-1 15,0-6 4-15,0-9-2 16,0-2-4-16,0-6 1 16,0-20-74-16,0-14 52 15,0-8-28-15,6-12 8 16,2-5-17-16,1-11 21 16,-1-2 23-16,-3-2-3 15,4 2 19-15,1 13 4 16,2 12 11-16,2 16 15 15,3 16 33-15,3 13-36 16,4 8-2-16,5 0-24 16,2 21 11-16,-1 11 39 0,1 6-41 15,-9 2 4-15,-8 0 5 16,-12 0-10-16,-2 0-4 16,-14-2-5-16,-22-2-38 15,-5-4 26-15,-3-9-76 16,1-8-39-16,9-13-43 15,10-2-166-15,9-15-148 16,10-10-895-16</inkml:trace>
  <inkml:trace contextRef="#ctx0" brushRef="#br0" timeOffset="2773">1592 1520 147 0,'0'0'1868'0,"0"0"-1612"16,0 0-182-16,0 0 122 16,-150 172 75-16,114-97-66 15,5 8-135-15,6-4-5 16,8 2 13-16,8-6-36 15,7-6-9-15,2-9-33 16,0-13-6-16,9-9-1 0,37-21-169 16,-3-12-306-16,-1-5-143 15</inkml:trace>
  <inkml:trace contextRef="#ctx0" brushRef="#br0" timeOffset="3005">1821 1689 2302 0,'0'0'381'16,"0"0"-302"-16,0 0-41 16,-39 170 258-16,25-110-165 15,6 3-67-15,2-2-28 16,3-8-36-16,3-6 0 0,0-7-26 15,0-9-140-15,17-14-139 16,-3-10-409-16,1-7-246 0</inkml:trace>
  <inkml:trace contextRef="#ctx0" brushRef="#br0" timeOffset="3430">1852 1640 1846 0,'0'0'484'0,"0"0"-434"16,0 0 75-16,0 0 39 15,0 0-45-15,0 0-68 0,170-13-20 16,-136 30 26 0,-11 5-38-16,-10 5 2 0,-13 7 12 15,0 0-27-15,-8-1-6 16,-18 0-9-16,-1-8 9 15,1-5-16-15,4-7 11 16,5-6-10-16,10-4 14 16,7-3-7-16,0 0-65 15,5 0-40-15,21 0 89 16,1 0 6-16,4 0 13 16,-4 12-10-16,1 6 15 15,-8 4 6-15,-3 8 39 0,-6 1 19 16,-8 1 18-16,-3 3 31 15,0-4-66-15,-14-1 3 16,-15-7 28-16,-7-6-48 16,-3-7 3-16,0-8-33 15,3-2-8-15,5 0-25 16,6-36-244-16,11-3-286 16,9-1-527-16</inkml:trace>
  <inkml:trace contextRef="#ctx0" brushRef="#br0" timeOffset="3651">2243 1448 2198 0,'0'0'336'0,"0"0"-154"0,0 0 30 15,148 182 66-15,-104-108-61 16,1 6-40-16,-6 2-120 15,-8 4-30-15,-12-1 19 16,-19 3-46-16,0-2-29 16,-75 19-113-16,5-23-204 15,-9-15-784-15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1:27.55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0 225 1884 0,'0'0'378'15,"0"0"-335"-15,0 0 0 16,0 151 114-16,5-68-37 16,3 7-33-16,1 2-63 15,-4-6-17-15,-5-6 19 16,0-17-25-16,0-13 10 15,0-12-11-15,0-18 0 0,0-7 17 16,0-13-8-16,0 0 10 16,0-10-19-16,0-23-10 15,0-12-19-15,0-11-9 16,0-12-1-16,0-9 38 16,0-3-30-16,0-6 14 15,-5 3 16-15,2 6-5 16,3 9 5-16,0 15-7 15,11 15 8-15,17 12 9 16,8 14 3-16,8 12-9 16,4 0 19-16,-2 4-22 15,-2 20 23-15,-11 7-22 16,-11 6-1-16,-17 3 50 0,-5 2-49 16,-5 6 19-1,-28 0-14-15,-9-2-6 0,-3-9 0 16,9-5-34-16,8-14-50 15,23-18-80-15,5 0-350 16,0-15-1039-16</inkml:trace>
  <inkml:trace contextRef="#ctx0" brushRef="#br0" timeOffset="257">792 157 371 0,'0'0'1779'0,"0"0"-1544"0,0 0-183 15,-137 144 83 1,98-73 101-16,8 16-91 0,6 10-55 16,8 6-25-16,12 1-35 15,5-7 0-15,0-6-30 16,3-11 0-16,16-18-7 15,6-14-113-15,25-25-167 16,-8-14-417-16,-2-9-1170 0</inkml:trace>
  <inkml:trace contextRef="#ctx0" brushRef="#br0" timeOffset="915">978 420 1137 0,'0'0'1084'16,"0"0"-958"-16,0 0-62 15,0 177 104-15,0-107 61 16,0-3-93-16,0-1-68 16,0-3-68-16,0-11 7 15,0-8-7-15,0-6 0 16,-2-17 5-16,2-8-5 15,-3-11-12-15,1-2 4 16,-5-10-100-16,2-22-2 0,0-11 19 16,2-13 14-16,1-9-1 15,-2-5 1-15,4-8 15 16,0-2 35-16,0-1-15 16,0 6 32-16,0 13 10 15,16 14 12-15,13 16 38 16,10 13-10-16,6 14 18 15,7 5 31-15,5 0-42 16,-2 9 2-16,-2 9-18 16,-11 6-13-16,-14 4-3 15,-11 2-14-15,-17 4 6 16,0 2 27-16,-14 1-24 16,-17-2-4-16,-5-4-5 15,2-8 9-15,3-8-5 16,6-6 2-16,11-7-7 0,6-2 9 15,8 0-9-15,0 0-21 16,8 0-31-16,21 0 36 16,7 0 10-16,3 3-3 15,5 13 9-15,-2 6-9 16,2 3 13-16,-7 9-4 16,-6 3 36-16,-12-1-18 15,-14 1 37-15,-5 0 15 16,-13-4-28-16,-27-1 9 15,-6-1-49-15,-10-9 14 16,0-7-10-16,3-6 5 16,3-9-10-16,8 0-1 15,14-34-78-15,14-4-164 0,6-6-426 16</inkml:trace>
  <inkml:trace contextRef="#ctx0" brushRef="#br0" timeOffset="1189">1562 184 1899 0,'0'0'273'0,"0"0"-169"15,0 0 108-15,142 48 42 0,-89-5-10 16,0 12-123-1,-3 10-34-15,-10 8-41 0,-16 4-2 16,-12 5 11-16,-12 2-33 16,0 0-21-16,-26-6-1 15,-4-8-47-15,-1-13-55 16,14-19-142-16,8-17-281 16,9-17-317-16</inkml:trace>
  <inkml:trace contextRef="#ctx0" brushRef="#br0" timeOffset="1353">2357 750 1923 0,'0'0'375'0,"0"0"-206"16,0 0 2-16,176 0-81 15,-123 0-90-15,17 2-23 16,-17 5-270-16,-15 4-260 0</inkml:trace>
  <inkml:trace contextRef="#ctx0" brushRef="#br0" timeOffset="1515">2315 1086 2386 0,'0'0'359'0,"0"0"-240"15,0 0 56-15,0 0-16 0,0 0-147 16,229 18-12-16,-137-18-199 16,-5 0-568-16</inkml:trace>
  <inkml:trace contextRef="#ctx0" brushRef="#br0" timeOffset="31493">3479 172 1640 0,'0'0'317'0,"0"0"-188"16,0 0 5-16,0 0 83 0,0 0-66 15,0 0-66 1,-15-65-30-16,35 47 2 0,4 1 4 15,2-1 33-15,8 3-68 16,0 0 17-16,4 4-23 16,1 4-7-16,3 5 5 15,-3 2-11-15,-6 0-7 16,-4 8 9-16,-10 14-9 16,-11 5-8-16,-8 4 8 15,0 4 1-15,-11 0-1 16,-17 0 1-16,1-1-1 15,-4-10 14-15,2-4-1 16,7-5-8-16,8-7 23 16,6-5-7-16,3-3 5 0,5 0-13 15,0 0-4-15,0 0-9 16,5 0-19-16,17 0 13 16,7 0-3-16,1 7 8 15,3 7 0-15,3 4-12 16,1 3 13-16,-4 6-9 15,-4 1 9-15,-10 1-1 16,-7 5 0-16,-12-4 1 16,0-1-1-16,-4-4 1 15,-21-2 0-15,-8-8 21 16,-4-2-10-16,1-5 2 16,-3-6 4-16,6-2 1 15,2 0 0-15,9 0-18 0,5 0-44 16,7 0-73-1,6 3-364-15,1 9-152 0,0 3-1154 0</inkml:trace>
  <inkml:trace contextRef="#ctx0" brushRef="#br0" timeOffset="31843">3247 954 2046 0,'0'0'473'16,"0"0"-388"-16,0 0-27 0,0 0 174 15,0 0-73 1,0 0-75-16,0 0-56 0,-19 14 19 16,43-9 37-16,12 0-10 15,7 0-5-15,9-2 14 16,13 2-58-16,10-3 26 15,11-2-22-15,15 0-1 16,11 0 17-16,11 0-25 16,0 0-19-16,-7-12 12 15,-7 1-13-15,-11 4 0 16,-18-2-18-16,-10 7-12 16,-14 1-1-16,-17 1-61 0,-11 0-47 15,-16 1-99 1,-10 15-380-16,-2 2-138 0</inkml:trace>
  <inkml:trace contextRef="#ctx0" brushRef="#br0" timeOffset="32491">3908 1500 2230 0,'0'0'337'15,"0"0"-288"-15,0 0-30 0,0 0 101 16,0 0 11-16,0 0-103 16,0 0-14-16,-117-50 8 15,80 35-16-15,-1 7 15 16,-6 5 3-16,-4 3 8 15,6 0 11-15,2 24-13 16,6 4 6-16,12 4 15 16,8 7-44-16,12 7 8 15,2 4-8-15,0 5-6 16,16-2 13-16,13 0-14 16,10 0 2-16,9-6 1 15,5 1-3-15,5-2 0 16,3-6 1-16,-2 0-1 15,-3-2 18-15,-7-1-17 16,-13 0 5-16,-7 3 9 0,-20 3 0 16,-9 0-3-16,-9 2 14 15,-30 1-8-15,-14-3 17 16,-9-3-28 0,-4-5 4-16,-4-10 8 0,-3-7-19 15,9-13 6-15,6-5 1 16,12 0-5-16,16-23 26 15,19-15-22-15,11-11 5 16,14-14-11-16,37-10-8 16,15-10 7-16,12-3-6 15,3-2 7-15,-5 11 3 16,-10-1-2-16,-18 15 9 16,-17 13 18-16,-21 13-16 0,-10 8-4 15,0 12 14-15,-24 9-16 16,-10 6-6-1,-2 2-42-15,5 15-124 0,9 0-614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2:07.9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220 0 1363 0,'0'0'291'0,"0"0"-163"16,0 0-33-16,0 0-1 15,0 0 79-15,0 0-30 16,-34 0-77-16,34 0-6 16,0 6 40-16,0 12-5 0,0 5 17 15,0 4-73-15,-5 6-10 16,-9 5-2-16,-8 5-18 16,-5-2-18-16,-4 0-10 15,0 0-65-15,6-9-36 16,6-5-142-16,9-9-81 15,8-11-575-15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2:08.6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79 120 1631 0,'0'0'301'0,"0"0"-234"16,0 0 8-16,0 0 165 15,0 0-57-15,0 0-102 16,-12 179 0-16,10-115-32 15,-3 7 3-15,-2-1-18 16,2-2-16-16,0-4 8 16,2-5-26-16,-3-11 0 15,3-10-6-15,-2-13 6 16,2-8-8-16,3-7-26 16,0-7-23-16,0-3 50 0,0-3-35 15,0-24-12 1,0-14 22-16,-2-11-19 15,2-16 36-15,-4-7-3 0,1-9 15 16,3-1-7-16,0 2 10 16,0 10 0-16,15 9 9 15,9 13 13-15,5 14 27 16,4 9-16-16,6 12-5 16,0 12 26-16,6 4-53 15,-1 2 0-15,-1 23 34 16,-7 7-29-16,-11 7 1 15,-11 4-7-15,-14 2 1 16,0 3 34-16,-26 0-35 16,-15-4 0-16,-15-4 9 15,-2-6-8-15,-4-12-2 0,6-10-10 16,8-7-19 0,16-5-4-16,23 0-115 0,9-17-154 15,0-1-361-15</inkml:trace>
  <inkml:trace contextRef="#ctx0" brushRef="#br0" timeOffset="281">982 157 1829 0,'0'0'530'0,"0"0"-420"16,0 0-63-16,0 0 101 0,0 0 65 16,-159 179-104-16,135-88-36 15,7 11-29-15,3 5-14 16,11 2 19-16,3-6-49 16,0-7-16-16,3-13 7 15,20-14-78-15,7-15-137 16,29-22-158-16,-7-14-221 15,-2-18-1178-15</inkml:trace>
  <inkml:trace contextRef="#ctx0" brushRef="#br0" timeOffset="930">1382 401 1947 0,'0'0'331'15,"0"0"-260"-15,0 0 74 16,13 158 83-16,-13-81-28 16,0 5-97-16,0-2-73 15,0-8-24-15,0-6 12 16,0-10-18-16,0-16 0 16,0-13-9-16,0-9 7 15,0-16 1-15,0-2-24 16,-2-4-30-16,-6-30 7 15,-1-10-31-15,4-15 5 0,-1-9 48 16,-3-4-4-16,4-11 15 16,0 2-6-16,1 4 0 15,4 9 9-15,0 18-3 16,26 17 12-16,10 17-4 16,8 8 6-16,7 8 1 15,2 0 0-15,0 9 0 16,-8 11 40-16,-9 8-40 15,-11 0 20-15,-11 2 21 16,-11 0-29-16,-3-1 7 16,-5 0-10-16,-24-5 0 15,-2 0 13-15,-3-7-22 16,5-4 0-16,3-6 5 16,6-2-4-16,10-1-2 0,10-4 1 15,0 0-18-15,3 2 12 16,24 3-30-16,4 4 35 15,5 9-8-15,3 4 0 16,-3 6 8-16,0 6 1 16,-2 0 18-16,-8 4 34 15,-7-3-29-15,-13-1 11 16,-6-1 38-16,-6-5-26 16,-27 0 1-16,-6-6-16 15,-6-4-21-15,-3-6 20 16,1-7-30-16,-1-1 0 15,4-4-7-15,11 0-63 16,16-26-93-16,8-2-133 16,9-2-410-16</inkml:trace>
  <inkml:trace contextRef="#ctx0" brushRef="#br0" timeOffset="1174">2054 20 1964 0,'0'0'555'16,"0"0"-507"-16,0 0 37 16,0 0 104-16,0 0-36 0,0 0-55 15,0 0-87-15,19 163-11 16,-43-101-25-16,-15 21-212 15,5-14-328-15,8-17-442 0</inkml:trace>
  <inkml:trace contextRef="#ctx0" brushRef="#br0" timeOffset="1531">2445 200 1691 0,'0'0'267'0,"0"0"-122"15,0 0-15-15,44 144 106 16,-27-84 27-16,-1 5-119 16,-1 6-47-16,-10 4-14 15,-5 2-36-15,0 1 7 16,-8 0-39-16,-23-2-14 16,-8-1-1-16,-9-7-5 0,-1-8-56 15,4-10-41 1,11-13-110-16,10-16-114 0,9-13-220 15,8-8-1232-15</inkml:trace>
  <inkml:trace contextRef="#ctx0" brushRef="#br0" timeOffset="1714">2988 620 2065 0,'0'0'487'16,"0"0"-450"-16,0 0-23 16,188-15 51-16,-125 15-65 15,12 0-1-15,-15 13-388 0,-21 2-391 16</inkml:trace>
  <inkml:trace contextRef="#ctx0" brushRef="#br0" timeOffset="1899">2860 997 2242 0,'0'0'376'16,"0"0"-247"-16,0 0-89 16,0 0 98-16,0 0-20 15,193 32-73-15,-120-32-45 0,38 0-132 16,-17 0-114-1,-12 0-533-15</inkml:trace>
  <inkml:trace contextRef="#ctx0" brushRef="#br0" timeOffset="2831">4330 55 1485 0,'0'0'319'16,"0"0"-178"-16,0 0 57 16,0 0 74-16,0 0-58 15,0 0-138-15,0 0-22 0,87-53-17 16,-39 53 3 0,8 0 4-16,-1 0-33 0,-4 0 0 15,-7 0-1-15,-8 0 1 16,-17 0-13-16,-7 0 2 15,-12 0 0-15,0 0 41 16,-19 0-27-16,-18 0-13 16,-8 0-2-16,-8 0-3 15,-5 0-5-15,2 0-11 16,6 0 20-16,3 2-6 16,10 4 20-16,9-1-11 15,6 2 30-15,8 7-20 16,9-1 2-16,5 10-15 15,0 6 6-15,0 0 12 16,17 4-6-16,2-1-9 0,6-1 7 16,3-1-10-16,2-3 0 15,1-1-2-15,-2-1 2 16,-5-5 14-16,-4 2-14 16,-9-1 16-16,-8-1 5 15,-3 2 6-15,-3 2 26 16,-25-1-40-16,-6-1-12 15,-7-6 23-15,2-3-24 16,0-3-2-16,5-5-14 16,9-5-62-16,10 0-81 15,10 0-166-15,5 0-430 0</inkml:trace>
  <inkml:trace contextRef="#ctx0" brushRef="#br0" timeOffset="3130">3910 886 2018 0,'0'0'529'0,"0"0"-460"15,0 0-49-15,0 0 153 0,0 0 46 16,0 0-55-1,215 0-108-15,-133-9-8 0,10 2 26 16,4 3-44-16,-4-3 36 16,0 1-40-16,-8 5-19 15,-11-3 19-15,-13 4-26 16,-12 0-20-16,-12 0-52 16,-8 0-142-16,-12 5-249 15,-9 3-296-15</inkml:trace>
  <inkml:trace contextRef="#ctx0" brushRef="#br0" timeOffset="3731">4378 1329 2212 0,'0'0'552'15,"0"0"-490"-15,0 0-38 16,0 0 224-16,0 0-95 16,0 0-103-16,0 0-9 15,-58-118-33-15,30 109-1 16,-6 9 1-16,-5 0-7 16,0 4-2-16,0 17 1 15,3 4 0-15,8 6 2 16,6 2-2-16,8-2 0 15,8 2-1-15,6 3 3 16,0-2-8-16,8 0 6 16,14-5 0-16,7 2-6 0,-2-3 6 15,6-1 0-15,-2-2-1 16,1 3 2-16,-3 0-1 16,0-1 0-16,-5 2 1 15,-3-2 50-15,-8 3-43 16,-4-3-7-16,-9 1 27 15,0 2-27-15,-9-3 18 16,-21 4-19-16,-3-1 1 16,-10-10 12-16,-1 0-13 15,-1-5-4-15,3-8-2 16,3-7 12-16,8 0-4 16,9-19-2-16,13-19 0 15,9-15-8-15,17-9 8 0,28-12-3 16,11-4 2-16,5-2 1 15,4 5-1-15,-5 7-5 16,-7 8 6-16,-10 10 51 16,-16 15-22-16,-10 15-2 15,-8 6 4-15,-9 10-31 16,0 4-10-16,-2 0-154 16,-13 0-640-16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2:45.14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499 130 1642 0,'0'0'246'0,"0"0"-200"16,0 0-45-16,0 0 128 16,-8 33 86-16,2 20-13 15,3 40-82-15,3 48-19 16,-5 44 32-16,-4 26-39 16,-13 7-29-16,-12-2 11 15,-10-7-39-15,-6-4 5 16,2-3-16-16,7-11-26 15,2-11 17-15,5-9-17 16,6-15 0-16,3-31-6 16,8-27 12-16,6-22 6 15,0-6-12-15,2 10 0 0,2 13 19 16,-3 4-18-16,5-3-1 16,3-11 18-16,2-8-12 15,0-7 5-15,0-5-11 16,0-13 1-16,0-6 17 15,5-5-18-15,7-4 0 16,-1-2 11-16,0-4-10 16,0-2 12-16,6-4-7 15,0 0-6-15,7-2 31 16,13-4-31-16,11-2 7 16,15-2 14-16,18-8 3 15,42-5-1-15,50 0-16 16,56-5-6-16,19-18 19 15,-6 1-20-15,-18-1 0 16,-40 8 1-16,-6 2 7 0,4 5-1 16,-1 8-7-16,21 0 0 15,12 0-1-15,9 0 27 16,6 4-17-16,-9 5-9 16,-13 4 2-16,-9-3 20 15,-9 0-22-15,-1-2 0 16,-7-3 9-16,-14-5-2 15,-5 0-8-15,-8 0 1 16,2-13 0-16,-3-7 1 16,-18 2 0-16,-24-2-1 15,-24 5 0-15,-10 2 6 16,10 0-6-16,8 2 1 16,8-7 10-16,-6 8 17 0,-5 0-22 15,-3 4-5-15,-2 4 3 16,-3 0-3-16,-4 2-2 15,2-3 0-15,-4 3 1 16,-2 0 0-16,-7-6 9 16,-7 2-9-16,-12-1 8 15,-11 0-8-15,-5-2-1 16,-7 2-10-16,-8-6-4 16,1 4 14-16,-4-8-48 15,1 2-30-15,9-31-125 16,-6 5-471-16,-6-6-794 0</inkml:trace>
  <inkml:trace contextRef="#ctx0" brushRef="#br0" timeOffset="2184">547 35 1388 0,'0'0'202'0,"0"0"-104"0,0 0-57 16,0 0 73-16,0 0-2 15,0 0 10-15,0 0 42 16,131-3-46-16,-61 3 2 15,16 0 35-15,14 0-51 16,29 3-10-16,36 2-25 16,41 0-32-16,20-5 32 15,8 0-69-15,10 0 7 16,-10 0 9-16,17-2-15 16,3-9 11-16,-3 1-12 15,-12 0 7-15,-10 3-4 16,-9 5-3-16,-5-1-1 0,-8 3 1 15,-6 0 0-15,-15 0 4 16,-12 0-4-16,-10 3 0 16,-8 5 4-16,-2-1-4 15,-6 2-8-15,-20 2 7 16,-19-4 0-16,-22 1-6 16,12-1-15-16,41 6 22 15,39 2-12-15,-3 0 12 16,-31-5 0-16,-42-2 0 15,-23-6 1-15,16 4 5 16,10-3-6-16,8 4 0 16,-8-1 0-16,-11-1 0 15,-9 3-8-15,-8-3 8 0,-11-2 0 16,-5 2 11-16,-6-5-5 16,-7 2 19-16,4-2 8 15,-2 0-33-15,2 0 6 16,3 0-5-16,3 3-1 15,-1-1 14-15,3 2-14 16,-5-1 0-16,-3 3-1 16,-5-2 1-16,-7 1 0 15,-5 1-1-15,-10-3 1 16,-4-1 21-16,-10 0 3 16,-4-2 23-16,-3 0 32 15,-5 0-38-15,4 3-1 16,-4 2-24-16,0 2-15 0,0 9 17 15,0 11-17 1,2 13 10-16,1 15 10 0,0 18-20 16,6 16 19-16,-2 8 1 15,5 9-20-15,-2 4 26 16,-3 2-27-16,-2 4 12 16,-5 1-12-16,0 2 9 15,0-1-17-15,0-2 8 16,-12-4 0-16,2 1 11 15,-4-9-10-15,0-6-1 16,2-2 0-16,2-6-1 16,3-5 0-16,-1-4-6 0,6-4 7 15,-1-2-1 1,1-4 1-16,2-7 0 0,0-3 2 16,0-2-1-16,0-6-2 15,0 3-6-15,0-3 7 16,0 1 6-16,0-7-6 15,0 0 0-15,0-1 0 16,0-4 9-16,0-1-18 16,0-4 6-16,0-1 3 15,0-6 2-15,0-1-2 16,0 2 0-16,0-5 3 16,0-2 6-16,-4-4-18 15,4-2 9-15,-3-1 0 16,0-2 4-16,1 1-4 15,-3-1 0-15,1 0 2 0,1 0-1 16,3-1-2-16,-2 7-6 16,2-9 7-16,0 3-5 15,0 0 5-15,0-2 0 16,0-1-6-16,0-1 14 16,0-1-16-16,0-3 8 15,0 3 0-15,0-3 5 16,-3 4-5-16,0-1 0 15,-2 2-2-15,1-4 3 16,-1 3-1-16,0-2 0 16,2-7 0-16,-3 3 18 15,-2-2-17-15,-1-1-1 16,-1-2 24-16,-7 0-23 16,0 0 16-16,-5 0-17 0,-4 0 0 15,2 0 10-15,-5 0-10 16,2 0 0-16,-1 0-9 15,-3 0 10-15,-2 0-2 16,-3 0-4-16,-4 0 5 16,-2 0-6-16,-2 0 3 15,-6 0-5-15,-3 3 7 16,-7 5-7-16,2-6 7 16,2 6-6-16,1-6 7 15,2 2 3-15,2-4-2 16,1 0-1-16,1 0 28 0,-2 0-20 15,3 0-2 1,-2 0-6-16,3-4-12 0,8 2 10 16,-1 2-88-16,13 0-167 15,13 0-802-15</inkml:trace>
  <inkml:trace contextRef="#ctx0" brushRef="#br0" timeOffset="3694">3799 1134 1243 0,'0'0'286'16,"0"0"-137"-16,0 0 14 15,0 0-49-15,0 0 5 16,0 0-50-16,0 0-19 16,-142-95 27-16,110 81-37 15,-8-5 22-15,-7 2 15 16,-6-3-17-16,-7 2-2 16,-6 1-12-16,-4 2 5 15,-2 1 16-15,0 6-24 0,-1 0 2 16,1 8 3-16,2 0-23 15,-3 0 14-15,-3 5-14 16,3 17-1-16,-2 6 33 16,5 5-33-16,7 6 13 15,1 9 2-15,6 5-28 16,3 10 8-16,3 7-7 16,3 5-6-16,4 6 33 15,5 2-37-15,4-1 23 16,4 2 10-16,7-4-25 15,10-2 7-15,4-2-17 16,9-4 1-16,0-4 37 16,17-3-38-16,14 1 0 0,8-7 6 15,8 2 0 1,7-4-8-16,9 4 2 0,4-3 0 16,8-3 21-16,9-2-20 15,3-3-1-15,10-6 30 16,7-3-30-16,10-8 22 15,6-8-22-15,6-6 1 16,2-6 23-16,0-10-24 16,-8-3 0-16,-6 0-5 15,-5-16 14-15,-8-7-9 16,-9-11 0-16,-3-3 0 16,-8-16 16-16,-3-7-16 15,-3-13 0-15,-5-7 6 16,0-11-6-16,-9-1 0 0,-4-5-3 15,-13 2 3-15,-8 5 9 16,-10 2-9-16,-16 7 0 16,-10 7-2-16,0 1 10 15,-22 2-7-15,-17 6-1 16,-16 0 0-16,-7 4 9 16,-6 6-9-16,0 3 0 15,-9 4 21-15,2 5-20 16,-9 6-2-16,1 1-2 15,-1 9 3-15,7 4 3 16,4 8-3-16,6 7-18 16,8 8 18-16,9 0-71 15,9 5-95-15,15 13-293 16,9-2-358-16</inkml:trace>
  <inkml:trace contextRef="#ctx0" brushRef="#br0" timeOffset="4919">5672 1042 1590 0,'0'0'231'0,"0"0"-160"15,0 0 25-15,0 0 108 16,0 0-44-16,-151-113-103 15,107 93-6-15,-9 0 20 16,-12 5-11-16,-10 2-19 16,-8 8-23-16,-10 3 11 15,-4 2 42-15,-9 0-26 16,-3 10 9-16,-2 7 11 16,-5 7-26-16,8 8 5 15,-1 3-13-15,12 9-3 0,5 8 26 16,8 4-52-1,9 7 10-15,8 7 12 0,6 6-6 16,10 3 9-16,6 0-6 16,9 4-3-16,2-2 29 15,9-1-46-15,3-2 4 16,3 0 4-16,7-1-7 16,7 1 16-16,5 1-12 15,0-4-5-15,0 0 39 16,22 1-39-16,5-6 13 15,14-4-2-15,0 0-2 16,7-5 10-16,8-4-14 16,-1-6 7-16,6-2 26 15,4-4-27-15,5-4 11 16,7-4-16-16,5-3 16 0,10-5-4 16,7-1-13-16,10-5 0 15,9-6 24 1,5-4-30-16,0 0 0 0,0-13 1 15,-4 0-1-15,-2 0 6 16,-3 0-6-16,-8-13 0 16,-2-4 8-16,-12-3-8 15,-5-8 0-15,-12-3-5 16,-5 1 5-16,-6-4 9 16,-3-7-2-16,-5-2-7 15,-3-2 2-15,0-1 5 16,-3-4-7-16,1 1 0 15,-7-2 0-15,1-1 17 0,-3 2-17 16,-4-3 10-16,-1 0 14 16,-4 4-22-16,-2-4 5 15,-6 5-6-15,-6-3-1 16,-4 3 21-16,-4 1-15 16,-6-1 6-16,1 1-9 15,-4-4-2-15,-2 3-1 16,0 3 0-16,0-1 1 15,0 1 11-15,-13 1-6 16,-10 1-4-16,-7-2-2 16,-6 2-3-16,-7 3-3 15,-7-3 4-15,-6 1 2 16,0 1 30-16,-4-1-30 16,1 2 9-16,2-4 8 0,2 2-16 15,2-3-2-15,0 3 1 16,-3 3 0-16,-2 4 1 15,-7 6-1-15,-7 14-39 16,-37 15-61-16,14 7-178 16,9 18-661-16</inkml:trace>
  <inkml:trace contextRef="#ctx0" brushRef="#br0" timeOffset="5812">2193 578 1562 0,'0'0'233'0,"0"0"-117"16,0 0 67-16,0 0 71 16,0 0-49-16,0 0-88 15,0 0-1-15,64-23-56 0,-42 3-28 16,1-8 6-1,4-2-38-15,-1-5 11 0,1-5-11 16,4-3 0-16,-6 0 23 16,1 0-22-16,-2 3 7 15,-2 7 37-15,4 11-18 16,-6 7 14-16,2 13-23 16,0 2 6-16,-3 7 45 15,2 23-39-15,-2 8-3 16,1 5 14-16,-4-1-41 15,4 1 8-15,-3-5-8 16,-4-4-17-16,1-3-25 16,-5-7-145-16,-9 7-136 15,0-9-318-15,0-6-744 0</inkml:trace>
  <inkml:trace contextRef="#ctx0" brushRef="#br0" timeOffset="5995">2285 384 2241 0,'0'0'338'16,"0"0"-212"-16,0 0 89 16,143 0-22-16,-61 0-164 0,53-2-29 15,-21 2-219 1,-16 0-819-16</inkml:trace>
  <inkml:trace contextRef="#ctx0" brushRef="#br0" timeOffset="7192">6372 418 1039 0,'0'0'731'0,"0"0"-617"15,0 0-4-15,0 0 154 16,0 0-19-16,0 0-139 16,0 0-7-16,-33 79 12 15,30-19-37-15,-2 3-36 16,-2-5 13-16,2-5-39 16,3-8-12-16,-1-10 12 15,-3-7-6-15,3-11-12 16,-2-7 1-16,0-7-34 15,-2-3 38-15,2 0-20 0,-4-18-44 16,1-12 36-16,3-5-17 16,2-10 34-16,-1-5 11 15,4-11-9-15,0-4 9 16,0-3 1-16,0-2 0 16,10 7 23-16,9 13-12 15,6 12 23-15,8 16-4 16,6 14-30-16,11 8 48 15,4 0-9-15,4 15-8 16,-5 15 17-16,-5 3-36 16,-12 5 6-16,-17-1 15 15,-13-2-33-15,-6 0 19 16,-16-2-10-16,-29-5-7 0,-11-3 38 16,-2-7-40-1,5-9 0-15,7-4 17 0,13-1-16 16,16-4-1-16,14 0 0 15,3 0 1-15,7 0 4 16,25 0-5-16,16 0-7 16,13 0-1-16,6 14 4 15,1 9-4-15,-4 8 5 16,-8 3 3-16,-12 1-9 16,-10 0 9-16,-12 0 0 15,-16-1 9-15,-6-7-8 16,-17-3 23-16,-33-5-1 15,-15-10-7-15,-10-6 32 16,-5-3-47-16,3 0-1 16,14-17 17-16,15-2-17 0,17-5-47 15,14 5-267-15,15 3-1102 16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2:56.39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 92 1096 0,'0'0'602'0,"0"0"-499"16,0 0-87-16,0 0 9 16,0 0 63-16,171-14-19 15,-104-2-2-15,3-2-42 0,-4 4 19 16,-4-2-19 0,-12 7-25-16,-8 4-10 0,-11 5-103 15,-23 0-42-15,-8 2-194 16,0 13-803-16</inkml:trace>
  <inkml:trace contextRef="#ctx0" brushRef="#br0" timeOffset="287">20 434 1476 0,'0'0'258'0,"0"0"-186"16,0 0-71-16,0 0 56 16,0 0-2-16,0 0-39 15,161-15 9-15,-102 5-25 16,5 3-3-16,-3-1-6 15,-1 6-13-15,-5 2-99 16,-16 0-210-16,-14 0-807 0</inkml:trace>
  <inkml:trace contextRef="#ctx0" brushRef="#br0" timeOffset="547">48 657 1520 0,'0'0'280'0,"0"0"-225"16,0 0-18-16,0 0 86 16,0 0-1-16,0 0-41 15,0 0-69-15,170-40-3 16,-115 28 4-16,1-1-12 15,-6 3-2-15,-4 3-110 0,-10 7-86 16,-11 0-142-16,-14 0-508 16</inkml:trace>
  <inkml:trace contextRef="#ctx0" brushRef="#br0" timeOffset="796">42 906 1530 0,'0'0'257'0,"0"0"-178"0,0 0-28 16,0 0 57-16,0 0 63 15,0 0-3-15,0 0-98 16,55-7-27-16,-7-6-27 15,8 0-15-15,6 2-2 16,13-2-121-16,-14 5-166 16,-16 3-316-16</inkml:trace>
  <inkml:trace contextRef="#ctx0" brushRef="#br0" timeOffset="1036">0 1132 1597 0,'0'0'277'0,"0"0"-211"16,0 0-50-16,0 0 85 15,0 0-10-15,0 0-91 16,171-34-139-16,-119 18-620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10.92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11 321 1440 0,'0'0'298'16,"0"0"-184"-16,0 0 15 15,0 0 136-15,0 0-61 16,0 0-114-16,0 0-28 16,-11 8-26-16,11-16-27 15,0 1-9-15,0 2-2 16,0-1 2-16,0 6 0 15,0-9-64-15,0 0-125 16,0-2-357-16</inkml:trace>
  <inkml:trace contextRef="#ctx0" brushRef="#br0" timeOffset="702">0 387 1607 0,'0'0'361'0,"0"0"-247"16,0 0 87-16,0 0-6 15,0 0-89-15,0 0-75 16,92-139-18-16,-56 89 20 0,-2 0 19 16,-9 3 33-16,-6 5 45 15,-7 11 9-15,-7 10-11 16,-5 14-13-16,0 7 5 15,0 3-44-15,0 32-46 16,0 23-9-16,-3 17-9 16,-2 11 3-16,5 5 15 15,0-4-28-15,0-7 14 16,3-10-16-16,8-15-21 16,9-12-82-16,-3-17-388 15,2-17-990-15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3:01.7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214 398 1813 0,'0'0'252'16,"0"0"-76"-16,0 0-99 15,0 0 78-15,0 0 24 16,0 0-78-16,-22 7-31 15,22 41-35-15,0 20 54 16,0 15-21-16,-2 13-28 16,-1-2-4-16,-2-4-20 15,-1-6-15-15,0-22 11 16,4-6-12-16,-5-16 0 16,5-8-1-16,-1-17-12 0,3-2-51 15,0-13-129-15,0 0-80 16,0 0-46-16,0-40-61 15,0 3-324-15,-5-9-469 0</inkml:trace>
  <inkml:trace contextRef="#ctx0" brushRef="#br0" timeOffset="289">0 543 52 0,'0'0'1279'16,"0"0"-1021"-16,0 0-99 15,0 0-29-15,26-138 24 16,1 118-14-16,13 10-53 15,6 0-15-15,10 8-24 16,6 2-5-16,2 0 13 0,0 17-35 16,-8 8-3-16,-12 8 16 15,-7 5-18-15,-17-3 1 16,-12 5-1-16,-8 2 24 16,-3 2 1-16,-31 1 2 15,-10-5-22-15,-9-3 25 16,0-7-34-16,0-9 3 15,8-10-3-15,9-3 0 16,11-5-12-16,11-3-32 16,14 0-78-16,8-5-152 15,25-4-306-15,-2-7-1223 0</inkml:trace>
  <inkml:trace contextRef="#ctx0" brushRef="#br0" timeOffset="570">960 348 2078 0,'0'0'357'0,"0"0"-255"15,0 0-32-15,0 0 75 16,-148 93 22-16,110-26-94 15,4 18-25-15,5 6-2 16,13 9 8-16,8-1-19 16,5-9 1-16,3-6-36 0,3-10-6 15,19-12-41-15,14-8-92 16,22-4-167-16,-2-15-346 16,-8-13-185-16</inkml:trace>
  <inkml:trace contextRef="#ctx0" brushRef="#br0" timeOffset="973">1245 1191 1908 0,'0'0'310'0,"0"0"-258"15,0 0 1-15,0 0 112 0,0 0-75 16,0 0-52-16,136-137-37 16,-91 78-1-16,3-16 0 15,-4-5 0-15,1-5 9 16,-4-4 31-16,-2 9 27 16,-2 10 14-16,-6 20-21 15,-7 17 23-15,2 20-38 16,-7 13-16-16,3 5 27 15,3 33-5-15,4 20 17 16,-1 5 5-16,-3 12-46 0,2 3 27 16,-4-5-36-1,-1-6-8-15,-3-8-4 0,-4-4-6 16,-5-16-36-16,-3-1-41 16,-5-4-97-16,-2-10-125 15,0-2-267-15,-14-6 1 16,-6-8-643-16</inkml:trace>
  <inkml:trace contextRef="#ctx0" brushRef="#br0" timeOffset="1139">1540 1046 1768 0,'0'0'524'16,"0"0"-379"-16,0 0-78 15,0 0 106-15,0 0 27 16,0 0-72-16,145-11-101 0,-86-4-10 15,5 3-17-15,22-11-145 16,-16 8-220-16,-17-3-426 0</inkml:trace>
  <inkml:trace contextRef="#ctx0" brushRef="#br0" timeOffset="1386">2101 0 687 0,'0'0'1336'0,"0"0"-1117"16,0 0-139-16,0 0 99 16,0 0 30-16,0 0-57 15,145 31-73-15,-142 1-52 16,-3 12 3-16,0 8-30 15,-22 8-69-15,-9 25-210 16,6-14-355-16,5-16-1272 0</inkml:trace>
  <inkml:trace contextRef="#ctx0" brushRef="#br0" timeOffset="1873">2787 1103 1957 0,'0'0'485'0,"0"0"-407"16,0 0-52-16,0 0 72 16,0 0-15-16,0 0-45 15,-84-140-19-15,82 82-19 16,-1-7 0-16,3-9-7 0,0-5 7 16,5 1 10-16,19 7-10 15,3 9 15-15,9 14 4 16,5 13-19-16,5 12 13 15,-2 12-12-15,1 11 13 16,-1 0 17-16,-4 21-15 16,-4 12 17-16,-3 7 21 15,-5 12-7-15,-6 14 18 16,-8 0-24-16,-2 6-4 16,-4-4 8-16,-3 0-25 15,-1-16 4-15,-4-4-24 16,2-8-17-16,1-5-92 15,11-5-159-15,3-10-333 0,-4-4-231 16</inkml:trace>
  <inkml:trace contextRef="#ctx0" brushRef="#br0" timeOffset="2557">3719 443 2288 0,'0'0'462'0,"0"0"-462"15,0 0 34-15,0 0 141 16,3 158-76-16,-3-88-46 16,2 3-52-16,1-4 17 0,1-7-15 15,-2-12 6-15,-2-7-18 16,0-9-3-16,0-8-22 15,0-8-1-15,0-10-44 16,0-8-15-16,0 0 48 16,0-6-39-16,0-19 0 15,0-7 15-15,0-14 21 16,0-4 49-16,0-13-8 16,0-3 8-16,0-11 14 15,0 9-14-15,0 0 31 16,20 13 11-16,4 16 1 15,10 10 5-15,2 13-12 16,1 15 11-16,-1 1 18 0,-5 0-13 16,-9 25 3-16,-11 7-23 15,-8 3-4-15,-3 8 24 16,-3 2-38-16,-25 1 1 16,1-3-11-16,-7-3 2 15,3-10-12-15,7-5 3 16,7-8-11-16,5-11 13 15,12-4-31-15,0-2-10 16,0 0-9-16,22 0 8 16,7 0 37-16,2 0-3 15,2 3 9-15,0 10-3 16,0 1 13-16,1 6-7 16,-3 5 77-16,-6 0-53 0,-9 1 10 15,-7 1-13-15,-9 2-2 16,0 0 29-16,-19-7-31 15,-12 0-2-15,-5-1-8 16,-7-6-10-16,4-5 0 16,0-4-32-16,8-6-16 15,12 0-25-15,19-39-124 16,0 10-164-16,0-10-499 0</inkml:trace>
  <inkml:trace contextRef="#ctx0" brushRef="#br0" timeOffset="2793">4366 107 2011 0,'0'0'506'15,"0"0"-436"-15,0 0 15 16,0 0 93-16,0 0-21 15,0 0-66-15,0 0-66 16,48 145-10-16,-62-84-15 16,-11 1-21-16,-3 16-125 15,8-17-329-15,4-16-192 0</inkml:trace>
  <inkml:trace contextRef="#ctx0" brushRef="#br0" timeOffset="3149">4762 230 2259 0,'0'0'572'15,"0"0"-570"-15,0 0 34 16,0 0 140-16,0 0-43 16,22 160-37-16,-13-91-73 0,3 4 30 15,-4 11 16-15,0 0-37 16,-5-5-3-16,-3 2-29 16,0-2 0-16,0-5 11 15,-23-9-11-15,-7-2-1 16,-3-13-1-16,-1-10-49 15,3-5-28-15,6-10-72 16,9-7-65-16,16-18-77 16,0 0-297-16,0 0-282 0</inkml:trace>
  <inkml:trace contextRef="#ctx0" brushRef="#br0" timeOffset="3347">5204 855 1200 0,'0'0'1495'0,"0"0"-1260"15,0 0-186-15,0 0 59 16,167-28 16-16,-109 28-67 16,9 0-57-16,3 0-36 15,2 18-232-15,-16-1-420 16,-25 4-978-16</inkml:trace>
  <inkml:trace contextRef="#ctx0" brushRef="#br0" timeOffset="3521">5248 1186 2642 0,'0'0'665'16,"0"0"-604"-16,0 0-61 15,0 0 0-15,0 0 20 16,221-18-20-16,-146 14-208 16,-12 4-818-16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4:46.4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125 296 1205 0,'0'0'318'16,"0"0"-212"-16,0 0 2 15,0 0 34-15,0 0-45 16,0 0 8-16,-19-20-9 16,16 20 4-16,3 0 29 15,0 0-19-15,-4 0-3 16,4 0 2-16,0 0-36 0,0 10 31 15,0 19-33 1,0 22-22-16,0 16 26 0,0 16-45 16,0 11 19-16,0 1-1 15,-2 1-36-15,2-12 9 16,0-6-12-16,0-10-9 16,0-7 14-16,-3-11-7 15,3-18-2-15,0-7-5 16,0-14-89-16,0-6-64 15,0-18-169-15,-2-15-349 16,-1-12-763-16</inkml:trace>
  <inkml:trace contextRef="#ctx0" brushRef="#br0" timeOffset="359">0 291 1553 0,'0'0'256'16,"0"0"-148"-16,0 0 21 15,0 0 83-15,150-111 10 16,-94 93-97-16,6 8-27 16,-1 9-69-16,1 1 16 15,-9 0 13-15,-7 7-28 16,-12 15 23-16,-12 12-29 15,-16-2-3-15,-6 8 33 16,-6 0-42-16,-30 5-11 0,-8 0 25 16,-7-3-18-16,-4-3-5 15,-1-4-3-15,5-13 0 16,4 0-12-16,8-15 2 16,9-1-31-16,7-3 11 15,8-3-79-15,10 0-34 16,5 0-113-16,9-3-114 15,11-3-184-15</inkml:trace>
  <inkml:trace contextRef="#ctx0" brushRef="#br0" timeOffset="774">1246 0 1652 0,'0'0'342'0,"0"0"-213"0,0 0-52 15,0 0 155 1,0 0-37-16,0 0-98 16,-172 92-21-16,133-39-6 0,-1 16 15 15,4 4 27-15,6 21-82 16,8 6 17-16,10 6 19 16,7 1-35-16,5 0 13 15,0-12-43-15,8-6 14 16,11-10 6-16,7-11-21 15,1-13 0-15,2-10-1 16,5-6-105-16,21-12-132 16,-8-5-241-16,-4-16-488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4:49.05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276 1132 1393 0,'0'0'392'16,"0"0"-261"-16,0 0-75 15,0 0 16-15,0 0 94 16,0 0-31-16,0 0-70 0,-17 2-7 15,30-2-23-15,7-18 3 16,6 2 17-16,1-19-46 16,6-3-8-16,4-13 11 15,2-9-10-15,3-8-2 16,-3-15-3-16,-3 0 3 16,-2 3 7-16,-3 7-1 15,-9 8-6-15,-3 15 9 16,-7 13 30-16,-2 14 25 15,-4 10-1-15,-2 13-6 16,3 0 16-16,5 36-19 16,2 23 47-16,2 19-33 0,1 18-25 15,-1 3-5 1,-1 3-25-16,-1-9-5 16,0-13-1-16,-1-10-5 0,1-15-2 15,-2-9 0-15,-7-6-8 16,-5-12-25-16,0-12-75 15,0 2-142-15,0-2-114 16,-5-10-253-16</inkml:trace>
  <inkml:trace contextRef="#ctx0" brushRef="#br0" timeOffset="197">320 877 2087 0,'0'0'291'0,"0"0"-226"0,0 0 5 15,0 0 33-15,167 11 25 16,-85-5-85-16,43-6-43 16,-19 5-283-16,-14-5-1234 0</inkml:trace>
  <inkml:trace contextRef="#ctx0" brushRef="#br0" timeOffset="2027">1392 484 1520 0,'0'0'267'0,"0"0"-161"16,0 0-32-16,0 0 56 16,0 0 56-16,0 0-11 15,-7-14-113-15,7 36-14 16,0 21 16-16,0 17 15 16,0 15 16-16,0 16-33 15,0 7-13-15,0-1 15 16,9-3-46-16,3-12 9 15,1-9-21-15,4-10-4 0,0-13 21 16,5-12-23 0,6-13 0-16,3-10-7 0,8-15 1 15,5-5 5-15,7-40-26 16,-1-15 26-16,-2-19-16 16,-9-14 16-16,-15-7-1 15,-7-5 1-15,-14 5 1 16,-3 4 0-16,0 26-6 15,0 18 6-15,0 28 0 16,0 16 0-16,0 8-170 16,0 30-318-16,17 11-38 15,2-8-1203-15</inkml:trace>
  <inkml:trace contextRef="#ctx0" brushRef="#br0" timeOffset="2726">2268 557 1800 0,'0'0'368'16,"0"0"-234"-16,0 0-6 16,22 145 58-16,-14-79-24 15,1-2-83-15,-4 3-40 16,1-12-20-16,-3-5-17 0,-3-4 31 15,0-14-32-15,0-5-1 16,0-9 15-16,0-8-14 16,0-10 11-16,-6 0-12 15,-2-15 1-15,3-18-9 16,-2-12 7-16,2-12-14 16,5-14 14-16,0-7-5 15,0-1 5-15,0 5-18 16,5 9 19-16,18 20-6 15,10 15-7-15,7 14 5 16,4 16 8-16,4 0 0 16,1 0 9-16,-1 21-8 15,0 4 8-15,-7 2 42 16,-10 7-49-16,-11-7 2 16,-18 1-2-16,-2 1 4 0,-7 5-6 15,-25-7-3-15,-4-5 3 16,-3-4 13-16,1-8-13 15,7-3-1-15,9-7 1 16,10 0 0-16,7 0 0 16,5 0-12-16,0-6-39 15,19-1 45-15,15 3-27 16,7 4 14-16,7 0-7 16,-1 10 12-16,3 20 13 15,1 8-26-15,-7-1 27 16,-6 6 6-16,-7 0 1 15,-11-6-7-15,-14 4 9 0,-6-9 18 16,-9-2 15-16,-22-2-14 16,-10-8 28-16,-7-3 4 15,-5-10-35-15,-3-3 0 16,1-4-10-16,4 0-14 16,5-11 1-16,9-14-2 15,9 0-67-15,23-12-104 16,5 4-286-16,0 3-155 0</inkml:trace>
  <inkml:trace contextRef="#ctx0" brushRef="#br0" timeOffset="3025">3004 311 2252 0,'0'0'339'16,"0"0"-228"-16,0 0 51 15,0 0 42-15,0 0-52 16,179 103-67-16,-129-38-7 16,0 15-30-16,-2 8-5 15,-7 6 17-15,-5-3-33 16,-13 3 7-16,-12-6-34 15,-11-8 0-15,-3-2-2 16,-30-5-74-16,-9-5-86 16,-35 15-133-16,9-22-514 0,-2-12-1271 0</inkml:trace>
  <inkml:trace contextRef="#ctx0" brushRef="#br0" timeOffset="3746">309 243 1340 0,'0'0'365'16,"0"0"-213"-16,0 0-13 16,0 0 92-16,-162 73 36 15,118-15-93-15,2 15-28 16,9 15 6-16,16 16-31 16,14 11-13-16,3-5-58 15,8-3-32-15,23-6-2 16,5-12-16-16,8-5-46 15,38 12-127-15,-15-24-384 16,-1-11-547-16</inkml:trace>
  <inkml:trace contextRef="#ctx0" brushRef="#br0" timeOffset="4495">3802 0 1744 0,'0'0'387'0,"0"0"-250"15,0 0-36-15,0 0 126 16,0 0 34-16,0 0-87 16,0 0-101-16,-11 115-12 15,-8-77-23-15,-1-1-22 16,0 2-16-16,7 5-66 15,4-6-210-15,6-10-523 0</inkml:trace>
  <inkml:trace contextRef="#ctx0" brushRef="#br0" timeOffset="5600">4330 17 2158 0,'0'0'351'16,"0"0"-221"-16,0 0-50 15,0 0 108-15,0 0 4 16,0 0-50-16,0 0-110 15,14 33 10-15,13 26 37 16,9 22-24-16,10 35 8 16,3 41-30-16,-6 23-9 0,-10-12 42 15,-16-36-46-15,-17-41-11 16,0-25 15-16,-12 11-18 16,-19-2-6-16,-10 14-29 15,-4-17-43-15,-9-1-7 16,16-19-218-16,8-17-698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04.4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37 2378 0,'0'0'296'16,"0"0"-296"-16,0 0-44 15,181-9 19-15,-102 0 25 16,1 0 2-16,4 2-2 16,13 4-171-16,-20 3-321 0,-24 0-511 15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04.64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20 2510 0,'0'0'518'0,"0"0"-518"16,0 0-75-16,0 0 62 16,0 0 13-16,220 0 39 0,-51-3-39 15,-22-5-174 1,-12-1-498-16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05.01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0 652 2633 0,'0'0'168'0,"0"0"-168"15,0 0-1-15,0 0 1 0,184-153 52 16,-139 95-37 0,-4-13 0-16,1-2-15 0,-9-6 0 15,-7 6 22-15,-10 11 20 16,-5 16 45-16,-8 18-32 15,-3 19 10-15,0 9 47 16,0 9-74-16,0 39-20 16,0 45 53-16,0 7-15 15,0 16-10-15,0 4-37 16,0-22-1-16,0 3-16 16,0-11 4-16,0-14-68 15,23 1-54-15,2-19-326 16,-6-20-400-16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05.2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2707 0,'0'0'481'0,"0"0"-445"16,0 0-15-16,218 24-4 16,-127-18 8-16,10-3-25 0,51 1-60 15,-27-1-554 1,-20-3-1802-16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08.78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2266 0,'0'0'559'0,"0"0"-559"16,0 0-2-16,0 0 2 16,0 0 97-16,0 0-11 15,220 21-72-15,-119-10-14 16,42 8-50-16,-27-2-260 15,-24-1-437-15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08.9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2673 0,'0'0'272'16,"0"0"-272"-16,0 0-48 15,186 11 39-15,-90-11 9 16,13 0 0-16,55 0-72 16,-28 0-477-16,-18-8-1264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09.3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0 660 2345 0,'0'0'171'0,"0"0"-171"15,138-144 0-15,-78 67 58 16,-7-1 33-16,-6-5-53 16,-11 1 4-16,-8 9-22 15,-8 14 109-15,-10 20 11 16,-3 16-34-16,-7 21 21 16,0 2-92-16,0 46-34 15,0 41 70-15,-9 49 0 0,-8 29-14 16,0-4-42-1,9-31-14-15,6-41 12 0,2-30-13 16,0 7-80-16,24 19-40 16,7-11-252-16,3-25-425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09.55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0 910 1617 0,'0'0'266'16,"0"0"-133"-16,0 0-86 16,0 0 75-16,0 0 47 15,0 0-83-15,5 5-45 16,31-12 10-16,17-21-10 16,11-17-19-16,12-13-22 0,-3-10-48 15,-7-9 21-15,-9-4 2 16,-25 4 25-16,-11 7 0 15,-21 7 0-15,0 11 0 16,-9 18 9-16,-16 13 52 16,-4 21 37-16,-4 0-49 15,-1 46-22-15,4 22 2 16,-1 23 18-16,9 11 25 16,8 5-30-16,9-3-26 15,5-11 17-15,0-9-33 16,8-18 0-16,23-13 0 15,8-17-123-15,33-36-127 16,-7 0-411-16,-7-13-1175 0</inkml:trace>
  <inkml:trace contextRef="#ctx0" brushRef="#br0" timeOffset="617">766 709 1685 0,'0'0'635'15,"0"0"-459"-15,0 0-44 16,0 0 49-16,-142 11 9 16,109 17-110-16,7 4-45 15,10 6-14-15,13-3-20 16,3-5-1-16,5-3-9 16,29-8-41-16,5-12-89 15,9-7-49-15,2 0-25 16,-2-18 16-16,-7-5 55 0,-14 3 81 15,-10 11 54-15,-10 9 7 16,-7 0 98-16,0 14-9 16,0 16 16-16,0 5-32 15,0 2-27-15,0-8-21 16,0-7-16-16,13-9-8 16,7-11 14-16,5-2-15 15,0-9-7-15,0-21-35 16,-3-11 20-16,-2-2 16 15,-3-2 1-15,-3 5 5 16,-6 7 21-16,-2 11 30 16,-3 14 17-16,-3 8 5 0,0 5-25 15,0 27-11 1,0 13-14-16,0 1-4 0,0-1-13 16,0-4-5-16,0-9-1 15,0-11-3-15,0-11 3 16,0-10 16-16,0 0-15 15,2-21 11-15,10-17-12 16,1-9 2-16,6-8-2 16,5 2 0-16,3 8 0 15,-1 13-8-15,-4 11 8 16,-3 16 0-16,1 5 49 16,-6 12 14-16,-4 24-11 15,-1 4-39-15,-4 5-12 0,-2-5-1 16,1-5-14-1,9-7-203-15,1-14-329 0,-2-8-625 0</inkml:trace>
  <inkml:trace contextRef="#ctx0" brushRef="#br0" timeOffset="858">546 578 2119 0,'0'0'357'15,"0"0"-283"-15,0 0 47 16,0 0 74-16,145-112-62 0,-100 87-55 16,-3 7-23-16,-9 8-23 15,-8 10-22-15,-6 0-10 16,15 10-106-16,-6 8-389 15,0 0-793-15</inkml:trace>
  <inkml:trace contextRef="#ctx0" brushRef="#br0" timeOffset="1612">879 0 2318 0,'0'0'286'0,"0"0"-213"15,0 0-51-15,0 0 63 0,0 0-71 16,172 96-14-16,-93-58-316 15,-9-4-946-15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09.51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2776 0,'0'0'478'0,"0"0"-477"0,142 5-1 16,-63 1 0-16,64 1-5 15,-24 1-264-15,-7-1-685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10.0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54 0 2465 0,'0'0'526'0,"0"0"-526"16,0 0 15-16,-9 220 65 15,3-38 70-15,1 24-5 16,1 3-97-16,4-17 8 15,-5-28-32-15,3-28-8 16,-4-31 34-16,4-28-50 16,2-14 0-16,-4 5 13 15,4-2-7-15,0-1-9 16,0-17 3-16,0-15 0 16,4-9 63-16,15-8-63 15,6-6 2-15,9-6 40 16,4-1-41-16,13-3-1 15,7 0-1-15,9 0-35 16,8-7-8-16,41-19-178 0,-19 6-294 16,-17 0-354-16</inkml:trace>
  <inkml:trace contextRef="#ctx0" brushRef="#br0" timeOffset="244">76 0 2887 0,'0'0'338'16,"0"0"-316"-16,0 0-22 0,176 0 0 15,-62 13 6-15,40 1-6 16,-24-1-365-16,-24-2-1490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05.9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21 318 1976 0,'0'0'609'0,"0"0"-521"16,0 0-66-16,0 151 5 0,0-61 125 16,0 8 23-16,0-2-120 15,0-6-47-15,0-7 16 16,0-15-15-16,0-16-14 15,0-12 5-15,0-18 0 16,0-11-18-16,0-11 17 16,0 0-2-16,0-24-3 15,-5-22-47-15,3-20 13 16,-5-16-6-16,7-36-7 16,-2 5 47-16,2-5-41 15,0 2 44-15,0 31-3 16,0 8 12-16,19 24 34 15,12 22-19-15,10 24-21 0,19 7 48 16,6 15-36-16,10 20 29 16,-1 13 2-16,-11 4-27 15,-14 3 19-15,-19 4-34 16,-25-2 7-16,-6 1 20 16,-39-3-28-16,-26 0 0 15,-15-10-20-15,-10-8-16 16,4-13-35-16,16-19-88 15,23-12-106-15,21-23-357 16,21-13-1267-16</inkml:trace>
  <inkml:trace contextRef="#ctx0" brushRef="#br0" timeOffset="236">1096 178 2583 0,'0'0'490'16,"0"0"-471"-16,0 0 8 15,-160 123 12-15,97-39 110 16,3 15-24-16,11 11-68 16,16 2-28-16,18-1-29 15,15-4-5-15,3-12-13 16,69 10-111-16,-4-25-121 15,2-24-432-15</inkml:trace>
  <inkml:trace contextRef="#ctx0" brushRef="#br0" timeOffset="644">1409 1333 2428 0,'0'0'0'16,"0"0"-17"-16,0 0-17 16,0 0 34-16,0 0 143 15,136-157-67-15,-83 86-76 16,2-15-6-16,13-32-5 0,-1-32 20 15,-11 9-9-15,-12 12 2 16,-13 27 47-16,-9 33 92 16,4 10-45-16,-4 8 34 15,-3 29 17-15,0 22-80 16,3 9-5-16,4 50 15 16,11 43 33-16,-6 6 25 15,-2 12-98-15,0 7 5 16,-5-24 4-16,7 4-46 15,1-14 0-15,-5-15-54 16,-8-15-68-16,-10-6-29 16,-9-14-460-16,0-18-218 0</inkml:trace>
  <inkml:trace contextRef="#ctx0" brushRef="#br0" timeOffset="827">1631 871 2331 0,'0'0'803'16,"0"0"-713"-16,0 0-88 15,174 20 4-15,-85-17 33 16,11-3-33-16,6 0-6 16,28 0-136-16,-25-6-681 15,-29-4-1367-15</inkml:trace>
  <inkml:trace contextRef="#ctx0" brushRef="#br0" timeOffset="1178">2836 221 2834 0,'0'0'491'0,"0"0"-491"15,0 0 0-15,-2 160 57 16,2-65 28-16,0 12-5 16,0 8-32-16,5-5-38 0,26-5 16 15,14-7-26-15,13-10-14 16,12-15 13-16,13-19-44 16,10-22 27-16,7-25-35 15,4-7 20-15,-7-42 24 16,-8-23-57-16,-13-21 41 15,-15-30 25-15,-22 5 1 16,-22-6 42-16,-17-1-26 16,-5 29-11-16,-32 2 15 15,-5 24-21-15,0 32-111 16,11 20-250-16,16 11-607 0</inkml:trace>
  <inkml:trace contextRef="#ctx0" brushRef="#br0" timeOffset="1846">4156 451 2794 0,'0'0'385'0,"0"0"-292"15,0 171 5-15,0-78-11 16,0 8-16-16,0 1-22 15,6-3-35-15,3-11-14 16,-4-11-30-16,-3-14-27 16,1-18-3-16,-3-17-48 15,0-22-19-15,0-6 55 0,-5-32-76 16,-9-23 7 0,-6-18 81-16,1-19 60 0,-3-31 2 15,-9-27 4-15,3-27 24 16,5 20 10-16,13 43-9 15,10 46 5-15,0 43 12 16,17 4 19-16,21 10-8 16,16 7-50-16,12 4 33 15,10 24-2-15,-1 19-10 16,0 6 15-16,-10 6-7 16,-16 7-15-16,-15-6 19 15,-20 3-36-15,-14-8 3 16,0-7 12-16,-34-4-20 0,-10-12 8 15,-9-7-9 1,3-7-13-16,2-9-7 0,11-5-31 16,15 0 34-16,11 0-3 15,11 0-25-15,4-2 30 16,29 2-25-16,14 0 32 16,11 7-4-16,7 21 21 15,2 9-9-15,-9 11 8 16,-2 7 5-16,-8 2 67 15,-4 7-46-15,-10-7 33 16,-12-5-11-16,-22-2-47 16,0-6 48-16,-37-9-30 0,-21-5-26 15,-14-10 32 1,-9-10-33-16,-3-10-13 0,0 0 12 16,12-10-60-16,13-18-33 15,18-31-153-15,15 4-502 16,18-5-800-16</inkml:trace>
  <inkml:trace contextRef="#ctx0" brushRef="#br0" timeOffset="2102">4639 0 2841 0,'0'0'380'0,"0"0"-273"0,153 67-57 16,-69 1 114-16,19 34-28 16,11 40-38-16,9 37 19 15,-2 9-99-15,-27-14 10 16,-21-13 35-16,-37-22-42 16,-22-21-21-1,-14-20-58-15,-5-19-52 0,-71 33-53 16,10-17-299-16,-16-7-603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11.1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34 534 1892 0,'0'0'315'15,"0"0"-127"-15,0 0-166 0,0 0 0 16,0 0 207 0,-9 173-56-16,9-72-59 0,0 14-35 15,0 1-49-15,0-18 7 16,0 0-32-16,0-15 1 16,0-19 1-16,-5-16-7 15,0-15-21-15,-2-13 14 16,5-18-34-16,2-2 10 15,-3-17-71-15,3-30-44 16,0-19 104-16,0-36-43 16,0-47 26-16,0-35 29 15,0-6-29-15,5 32 38 16,7 50 13-16,2 48 8 16,0 20 88-16,11 7-36 0,6 7 5 15,8 7-13-15,11 19-17 16,9 0 24-16,5 14-20 15,2 18-5-15,-1 13 33 16,-14-3-42-16,-15 5 5 16,-17 3-8-16,-19 4 1 15,-9 3 19-15,-40 1-34 16,-16-4-10-16,-10-2-32 16,-4-15-84-16,4-15-5 15,22-15-138-15,19-7-359 0</inkml:trace>
  <inkml:trace contextRef="#ctx0" brushRef="#br0" timeOffset="232">1036 209 2490 0,'0'0'306'0,"0"0"-226"15,-137 152-68-15,45-11 32 16,0 47 140-16,17 18-41 16,32-13-66-16,35-47-23 15,8-49-54-15,15-31-21 16,26-11-71-16,54 13-160 16,-4-8-238-16,-1-14-565 0</inkml:trace>
  <inkml:trace contextRef="#ctx0" brushRef="#br0" timeOffset="607">1297 1485 2203 0,'0'0'108'0,"0"0"-108"0,0 0-170 16,0 0 170 0,77-187 56-16,-38 101-56 0,5-29-71 15,3-34 40-15,-5 6 31 16,-6 15 40 0,-10 23 31-16,-7 35 32 0,3 9 103 15,0 13-55-15,2 28-8 16,0 20-40-16,7 31-12 15,-1 34 33-15,10 43-44 16,-4 38-19-16,-3-6 32 16,-5-14-78-16,-6-23-6 15,0-31-9-15,4 3-33 16,-4 2-100-16,-13-7-338 16,-6-22-282-16,-3-19-1143 0</inkml:trace>
  <inkml:trace contextRef="#ctx0" brushRef="#br0" timeOffset="768">1471 1097 2628 0,'0'0'475'0,"0"0"-475"16,0 0 4-16,178-13-4 15,-79 0-9-15,42-9-12 16,-21 2-273-16,-22 0-518 0</inkml:trace>
  <inkml:trace contextRef="#ctx0" brushRef="#br0" timeOffset="993">2207 270 2282 0,'0'0'517'16,"0"0"-442"-16,0 0-12 15,0 0 68-15,193 141 42 16,-132-61-82-16,-6 18-28 16,-9 10-32-16,-15 6-19 15,-18-2 38-15,-13 1-50 16,0-3-12-16,-33-7-35 16,-24 15-156-16,11-27-360 15,10-28-606-15</inkml:trace>
  <inkml:trace contextRef="#ctx0" brushRef="#br0" timeOffset="1160">3173 1102 2420 0,'0'0'285'15,"0"0"-249"-15,220 0-12 16,-144 0-24-16,-4 0-124 15,-18 10-189-15,-18-3-510 0</inkml:trace>
  <inkml:trace contextRef="#ctx0" brushRef="#br0" timeOffset="1328">3327 800 1609 0,'0'0'1173'15,"0"0"-975"-15,0 0-135 16,0 198-53-16,0-110 12 16,0 3-13-16,0 24-9 15,0-21-310-15,0-19-598 0</inkml:trace>
  <inkml:trace contextRef="#ctx0" brushRef="#br0" timeOffset="1831">4266 554 1587 0,'0'0'1345'16,"0"0"-1197"-16,0 203-136 15,0-92 37-15,0 10 76 16,0-3 6-16,0-10-45 16,9-12-85-16,2-14 8 15,0-17-9-15,-6-14-48 16,-5-19 23-16,0-18-104 16,0-14-1-16,-2-1 43 0,-15-40-203 15,-2-19 102-15,-3-18 84 16,-2-40 22-16,5-42 48 15,2-46-16-15,12-14 50 16,5 38-6-16,0 51 22 16,0 59 27-16,22 29 76 15,9 7 24-15,10 11 13 16,19 16-67-16,3 9 11 16,12 27 46-16,2 23-74 15,-5 14 18-15,-11 1-60 0,-16 3-2 16,-20-6 41-1,-22-1-67-15,-3-8-2 0,-37-7 16 16,-24-5-16-16,-14-13-40 16,-11-6-78-16,-18-12-131 15,23-7-310-15,20-3-280 0</inkml:trace>
  <inkml:trace contextRef="#ctx0" brushRef="#br0" timeOffset="2104">5299 300 2776 0,'0'0'468'0,"0"0"-435"0,0 0-33 16,0 0 12-16,-212 246 51 15,139-75 67-15,18 16-62 16,26-32-23-16,21-39-45 16,8-47 12-16,0-10 3 15,13-2-15-15,18 4-89 16,34 3-95-16,-7-18-426 16,-2-22-354-16</inkml:trace>
  <inkml:trace contextRef="#ctx0" brushRef="#br0" timeOffset="2754">5628 432 2531 0,'0'0'586'15,"0"0"-471"-15,-3 182-114 16,-9-80 51-16,5 2 105 15,2-1-37-15,5-5-13 16,0-12-106-16,0-13-1 16,0-16 19-16,2-19-19 15,1-13-10-15,-1-14-8 16,-2-11-23-16,0 0 32 16,0-26-70-16,-2-20 5 15,-7-16 50-15,-2-22-48 0,2-25 28 16,1-40-4-16,8-29 13 15,0 12 26-15,0 36-30 16,3 46 39-16,14 39 18 16,5 11-7-16,9 9 14 15,13 12-23-15,6 13 5 16,6 17 65-16,4 31-48 16,-5 10-8-16,-8 7 41 15,-7 3-48-15,-15-3 11 16,-18-3-20-16,-7-6 0 15,-2-5 22-15,-28-8-22 16,-10-11 0-16,-2-7-13 0,6-13 13 16,5-4 0-1,12-8-12-15,11 0 5 0,8 0-10 16,0-10-16-16,10 0 14 16,24 7 5-16,9 3 19 15,6 8-7-15,4 24 4 16,-3 14 19-16,-2 12 75 15,-6 8-60-15,-9 4 3 16,-8-4 57-16,-11-2-47 16,-14-12-11-16,0-6 1 15,-36-11-8-15,-20-9 22 16,-14-12-53-16,-7-6-6 16,-7-8-24-16,6 0-101 15,-4-22-94-15,27-4-142 16,16-7-493-16</inkml:trace>
  <inkml:trace contextRef="#ctx0" brushRef="#br0" timeOffset="3009">6052 0 2707 0,'0'0'469'15,"0"0"-379"-15,206 127-8 16,-122-48 41-16,-6 15 66 16,-2 27-90-16,-12 30-30 15,-23-11-8-15,-18-13-47 0,-23-18-1 16,-2-23-13 0,-41 4-36-16,-18 11 28 0,-18-14-94 15,-49 14-87-15,19-23-474 16,15-21-1413-16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14.5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0 976 2638 0,'0'0'528'16,"0"0"-528"-16,0 0 0 15,162 12 7-15,-67-7 5 16,11-3-18-16,5-2 6 16,21 8-253-16,-32-3-470 15,-25-2-1330-15</inkml:trace>
  <inkml:trace contextRef="#ctx0" brushRef="#br0" timeOffset="485">1133 514 2510 0,'0'0'476'16,"0"0"-476"-16,-3 133 0 15,-11-4 101-15,2 33 10 16,5-6-16-16,7-31-17 15,0-36-77-15,0-30 12 16,0 3-13-16,0-1 0 16,0-7-13-16,0-22-13 15,0-17-18-15,0-15 24 0,0-8-73 16,-6-30-36-16,-10-19 5 16,1-18 35-16,-4-34 57 15,0-34-56-15,2-33 14 16,3-9 62-16,8 6-6 15,6 39 18-15,0 46 6 16,0 29 18-16,11 26 68 16,12 8-11-16,13 12-20 15,13 8 3-15,19 11-20 16,11 29 11-16,6 17-15 16,2 13-16-16,-8 5 51 15,-18-1-74-15,-20-3-1 16,-27-4 32-16,-14-3-23 15,-39-6-18-15,-33-2-6 16,-20-5-47-16,-56 3 11 0,26-14-252 16,18-7-526-16</inkml:trace>
  <inkml:trace contextRef="#ctx0" brushRef="#br0" timeOffset="937">2361 192 1465 0,'0'0'1049'0,"0"0"-841"16,0 0-184-16,-195 199 60 0,105-54 130 16,-2 39-35-16,14 8-43 15,27-14-88-15,26-39-15 16,23-46-33-16,2-25-6 16,2-13-57-16,30-1-104 15,31 12-176-15,-4-9-298 16,-3-17-759-16</inkml:trace>
  <inkml:trace contextRef="#ctx0" brushRef="#br0" timeOffset="1492">2487 1308 1580 0,'0'0'787'0,"0"0"-678"15,5-152-109-15,19 72 0 16,5-11 90-16,7-6-17 15,3-8-3-15,0-6-50 16,3-3-10-16,-5 3 86 16,-5 17-26-16,-3 19 5 15,-7 22 32-15,-3 23-17 16,0 25-15-16,5 5-52 16,3 40 28-16,4 27 68 15,5 42-59-15,6 36-12 0,-6-4 15 16,-5-13-39-1,-3-22 2-15,-1-24-26 0,2 0-45 16,1 7 6-16,-4 4-161 16,-10-25-278-16,-10-18-354 0</inkml:trace>
  <inkml:trace contextRef="#ctx0" brushRef="#br0" timeOffset="1688">2645 918 2833 0,'0'0'318'16,"0"0"-318"-16,0 0-10 16,195-24-24-16,-99 20 33 15,49 4-11-15,-22 11-323 16,-19 8-474-16</inkml:trace>
  <inkml:trace contextRef="#ctx0" brushRef="#br0" timeOffset="2078">3875 1325 2372 0,'0'0'340'16,"0"0"-340"-16,-70-161-125 16,46 82 125-16,4-5 100 15,11-2-66-15,7-4-32 16,2-4 2-16,9 0 5 16,18-5-10-16,12 3 1 15,6 10 0-15,11 13-2 16,7 17 2-16,11 26 0 15,4 28 33-15,2 2-25 16,-1 42 54-16,-4 23 31 16,-8 20-6-16,-11 20 55 15,-15 7-85-15,-12 6 9 0,-15 2 32 16,-11-1-57 0,-3-14 2-16,0-10-35 0,-3-14-2 15,-4-19-12-15,2-14-57 16,5-15-148-16,0-16-327 15,12-14-474-15</inkml:trace>
  <inkml:trace contextRef="#ctx0" brushRef="#br0" timeOffset="2741">4986 451 1534 0,'0'0'1365'0,"0"0"-1174"0,0 0-141 16,11 146 32-16,-8-63 105 16,0 9-88-16,-1 8-49 15,3-1-23-15,-1-2-20 16,1-4 7-16,-2-12-14 16,0-12-8-16,-3-13 7 15,0-21-60-15,0-15 0 16,0-20-28-16,0 0-11 15,-6-37-56-15,-3-23-40 16,4-16 45-16,0-14 74 16,2-31-17-16,1-27 66 0,2 5 26 15,0 17 2-15,0 24 2 16,0 30 4-16,0 12 50 16,13 10 71-16,13 26-79 15,10 21-5-15,8 3 9 16,15 18 8-16,2 23 27 15,0 8-32-15,-5 7-1 16,-11 3 9-16,-11-1-43 16,-18 0 17-16,-10-5-16 15,-6-8-20-15,-12-8 52 16,-18-6-53-16,-6-11 6 16,5-6-16-16,6-8 2 15,9-5-14-15,9-1-3 16,7 0-34-16,0 0 38 15,23 0-31-15,10 0 44 16,9 16-13-16,0 11 18 0,-1 9 3 16,-7 12 17-16,-3 7-1 15,-12 6 65-15,-7 1-55 16,-9-1 14-16,-3-7 45 16,0-4-38-16,-17-9 23 15,-17-8-47-15,-10-11-17 16,-12-7 37-16,-8-7-43 15,-1-8-9-15,4 0 8 16,6-3-63-16,1-26-35 16,18 3-180-16,14-7-719 0</inkml:trace>
  <inkml:trace contextRef="#ctx0" brushRef="#br0" timeOffset="3024">5569 87 2464 0,'0'0'362'16,"0"0"-255"-16,148 127-87 15,-90-49 59-15,0 31 158 16,-7 28-101-16,-15 31-52 15,-5-9-24-15,-17-29-23 16,-14-36 43-16,0-22-65 0,-11 12-15 16,-31 11 0-1,-8 2-73-15,-11-9-14 0,-15 2-124 16,17-27-400-16,15-19-380 0</inkml:trace>
  <inkml:trace contextRef="#ctx0" brushRef="#br0" timeOffset="3512">6303 1 2290 0,'0'0'53'15,"0"0"-29"-15,162 0-24 16,-96 0 214-16,4 0-46 16,-5 0-69-16,-7 8-43 15,-8-4-24-15,-11 0 46 16,-10-4 7-16,-10 0-27 15,-9 0 41-15,-3 5-66 16,-5 5 9-16,-2 12 19 0,0 20-46 16,0 24 54-1,0 39-24-15,0 43-24 0,-11 43 80 16,-6 20-73-16,0-8-19 16,0-15 50-16,10-49-50 15,7-28 10-15,0-33-4 16,0-14 11-16,0 5 49 15,0 1-63-15,-17 0-2 16,-22-12 23-16,-17-19-33 16,-20-8-6-16,-12-14-48 15,-49-4-76-15,19-8-143 16,21-5-937-16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19.5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0 557 2235 0,'0'0'292'15,"0"0"-292"-15,157-132 8 16,-85 59-8-16,1-4 67 16,-9 0 10-16,-11 10-28 0,-14 9-35 15,-10 16 39 1,-16 19 25-16,-11 15 24 0,-2 8 38 16,0 29-98-16,0 30-40 15,-13 21 40-15,2 17-30 16,-1 7 21-1,9-1-33-15,3-8 0 0,0-7-9 16,12-7-30-16,27 7-157 16,0-21-292-16,-8-22-534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19.75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0 914 0,'0'0'1733'0,"0"0"-1494"16,193 3-163-16,-80-3-76 16,61 2-53-16,-29-2-279 15,-22 0-2058-15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20.42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105 47 1839 0,'0'0'532'0,"0"0"-522"16,0 0 60-16,0 142 129 16,0-50 0-16,-10 17-47 0,-4 9-73 15,-1 5-17-15,1-4 14 16,0-2-40-16,4-7-1 15,-2-5-25-15,4-12-8 16,2-13 22-16,6-16-14 16,0-17-1-16,0-14 16 15,6-11-24-15,8-6 23 16,8-6-15-16,3-3-3 16,6-2 28-16,5 0-34 15,8 0 0-15,9 3-6 16,7-1-28-16,3 2-77 15,29-8-191-15,-16 1-307 16,-12-2-459-16</inkml:trace>
  <inkml:trace contextRef="#ctx0" brushRef="#br0" timeOffset="265">61 0 1761 0,'0'0'831'0,"0"0"-752"15,0 0-79-15,192 40-35 16,-91-17-49-16,-3-13-269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19.05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 0 1235 0,'0'0'1253'0,"0"0"-1222"16,0 0-13-16,0 0-36 15,193 30 6-15,-87-17-34 16,-17-3-250-16,-14-3-316 0</inkml:trace>
  <inkml:trace contextRef="#ctx0" brushRef="#br0" timeOffset="196">0 339 2212 0,'0'0'291'0,"0"0"-233"15,0 0-58-15,0 0 1 16,142 61 10-16,-59-44-11 16,54 1-55-16,-19-7-179 15,-16-5-463-15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22.7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0 496 1687 0,'0'0'221'15,"0"0"-146"-15,0 0-30 16,0 0 84-16,0 0 64 16,0 0-124-16,-17-7-55 15,53-11 12-15,15-7-26 16,7-7 0-16,9-11-1 15,-1 0 1-15,-3-4 9 0,-8-1-9 16,-7 2 0 0,-12 3 0-16,-14 13 1 0,-7 8 55 15,-10 10 44-15,-5 12 3 16,0 0 3-16,0 19-105 16,-3 32 29-16,-11 20 46 15,-3 13-31-15,0 10-18 16,3-7-22-16,4-6-4 15,-2-9 7-15,7-13-6 16,-2-10-4-16,5-9-32 16,2-10-120-16,9-17-106 15,15-8-256-15,2-5-297 0</inkml:trace>
  <inkml:trace contextRef="#ctx0" brushRef="#br0" timeOffset="273">1132 103 1967 0,'0'0'277'16,"0"0"-190"-16,-2 141 45 15,-12-62 70-15,-6 8-3 16,1 2-72-16,-7-1-51 15,1-3-54-15,1-10-5 16,-2-5 1-16,4-9-11 0,2-11 4 16,6-7-11-1,6-9-41-15,5-6-108 0,3-12-200 16,9-6-212-16,7-10-446 0</inkml:trace>
  <inkml:trace contextRef="#ctx0" brushRef="#br0" timeOffset="820">1646 0 1928 0,'0'0'261'16,"0"0"-190"-16,0 0-56 0,-48 127 135 15,17-64 18-15,0 2-82 16,-1-2-11-16,3-3-57 16,7-10 26-16,6-13 28 15,7-11-44-15,9-11-2 16,0-4-17-16,3-7-8 16,25-4 53-16,10 0-51 15,13 0 5-15,5 0 4 16,6 0-12-16,1 0 0 15,-1-2-48-15,-4 2-41 16,-4 0-27-16,-7 0-57 16,-5 2-87-16,-9 3-47 0,-8 1 35 15,-6-6-99-15,-7 0-142 16,-12-18 394-16,0-14 119 16,0-11 270-16,-9-8 2 15,-10 3 40-15,2 4-74 16,4 11 21-16,1 14 13 15,7 14-21-15,2 5-90 16,0 28-116-16,0 28 78 16,-2 17-7-16,0 7-57 15,-7 3-1-15,3-3-19 16,-1-5-13-16,-2-7 5 16,4-7-31-16,-1-6-9 15,7-12 2-15,2-5-106 0,0-3-140 16,19-11-294-1,3-11-74-15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16.80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488 181 922 0,'0'0'887'0,"0"0"-682"16,0 0-26-16,0 0 129 15,0 0 48-15,0 0-148 16,0 0-78-16,22-141-41 0,-41 128-6 15,-3 1-15 1,-9 3-59-16,-8 6-8 0,-2 3 17 16,-7 0-18-16,0 17 1 15,1 15-1-15,2 13 1 16,6 13 4-16,5 10-5 16,6 8-2-16,6 4 1 15,5 4 1-15,7-3 1 16,3 0-1-16,7-4 0 15,0-7-1-15,9-6-7 16,19-11-16-16,5-13-10 16,13-13-7-16,0-9 26 15,5-15-28-15,-4-3 13 0,-8-3 30 16,-8-22 0-16,-14-6 42 16,-12-4 23-16,-5-5 6 15,-14 0-4-15,-27 2-14 16,-12 9-16-16,-6 8-37 15,-8 21-82-15,17 0-148 16,16 10-787-16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25.39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6 829 1493 0,'0'0'292'16,"0"0"-142"-16,0 0 75 15,0 0 86-15,0 0-60 16,0 0-109-16,0 0-39 0,-22-18-35 15,50 11-6-15,11 2 34 16,10-2-64-16,16 1-20 16,7-1-3-16,12 2 3 15,3 1-18-15,-1-2 6 16,-7 3-14-16,-10 3 7 16,-16 0-95-16,-14 0-93 15,-8 0-57-15,-11 13-305 16,-12-6-51-16</inkml:trace>
  <inkml:trace contextRef="#ctx0" brushRef="#br0" timeOffset="221">421 497 1920 0,'0'0'307'0,"0"0"-158"16,0 0-48-16,0 0 102 15,0 0 92-15,0 0-160 16,-17 189-68-16,17-116-4 16,0 0-46-16,0-3-17 15,-5-6-20-15,0 3-94 16,-4 8-147-16,1-15-401 16,-1-15-898-16</inkml:trace>
  <inkml:trace contextRef="#ctx0" brushRef="#br0" timeOffset="1735">1727 161 1129 0,'0'0'227'16,"0"0"-93"-16,0 0 13 15,0 0 32-15,0 0-40 16,0 0-1-16,0 0 5 0,56-113-66 15,-28 100 9-15,3 2 25 16,5 0-56-16,3 4-11 16,0 1-1-16,-3 6-19 15,-2 0 31-15,-10 0-55 16,-9 8 0-16,-13 11 12 16,-2 5-11-16,-5 6 7 15,-26 2-8-15,-5 0 0 16,-6 4 11-16,4-5-11 15,4-7 0-15,3-4 10 16,9-4-10-16,8-7 16 16,8-3-16-16,6-4 0 15,0 1 3-15,8 2-3 0,18 6 0 16,8 0 5 0,2 7 4-16,3 8-18 0,-3 1 9 15,-6 9 0-15,-4 1 1 16,-7 4-1-16,-11 6-5 15,-8-1 5-15,0-5 18 16,-3-3 9-16,-21-5-26 16,-5-13 15-16,-4-7 60 15,-4-9-46-15,1-4 2 16,0 0-19-16,6 0-13 16,-1-2-90-16,9-3-199 15,3 5-543-15</inkml:trace>
  <inkml:trace contextRef="#ctx0" brushRef="#br0" timeOffset="1994">1429 1002 324 0,'0'0'1903'0,"0"0"-1651"15,0 0-194-15,0 0 144 16,0 0 1-16,187 0-73 16,-93 0-46-16,38 0-63 15,-6 0 32-15,4 5-13 16,1 2-22-16,-25 3-18 16,3 1-25-16,0 14-137 0,-28-4-216 15,-28-5-385-15</inkml:trace>
  <inkml:trace contextRef="#ctx0" brushRef="#br0" timeOffset="2539">2142 1362 1969 0,'0'0'505'0,"0"0"-462"16,0 0 76-16,0 0 165 16,0 0-139-16,-141-81-67 0,101 79-63 15,1 2-15-15,1 0 35 16,6 14-35-16,10 19 0 16,11 9 8-16,11 10 0 15,0 5-16-15,11 2 8 16,23 0 0-16,10 1-9 15,7 1 9-15,7-4 0 16,4 1-6-16,-1-3 12 16,-2-2-6-16,-12-6 0 15,-8-2 0-15,-13-6-8 16,-16-5 8-16,-10-5 0 16,-8-5 18-16,-31-6-16 0,-14-4 10 15,-11-6-12-15,0-8 0 16,-1 0 7-16,10-9-7 15,7-19 0-15,18-9 12 16,13-11-6-16,17-12-7 16,0-9 1-16,39-6 0 15,17-3 4-15,9 1-4 16,1 4 0-16,-7 7 2 16,-10 11-2-16,-18 10 39 15,-11 12-11-15,-18 10 17 16,-2 6 13-16,-5 7-58 15,-17 8-39-15,-6 2-115 16,6 0-557-16,2 0-1630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29.06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1485 1540 0,'0'0'253'15,"0"0"-133"-15,0 0-36 16,0 0 126-16,0 0-29 15,0 0-67-15,0 0-7 16,67-38 0-16,-11 36-1 0,7-3-34 16,7 5-11-16,3 0 35 15,-3 0-60-15,0 0-23 16,-8 0 31-16,-7 0-43 16,-13 0 15-16,-9 0-16 15,-13 0 0-15,-8 0 24 16,-7 0-24-16,-5 0-44 15,0 0-20-15,0 0-105 16,5 0-98-16,0 0-250 16,4 0-80-16</inkml:trace>
  <inkml:trace contextRef="#ctx0" brushRef="#br0" timeOffset="1119">2394 927 1620 0,'0'0'221'0,"0"0"-170"16,0 0 46-16,0 0 71 16,153-118-46-16,-108 83-85 15,5-3-36-15,0-5 46 16,-2-5-47-16,-1-1 2 15,-2-5 45-15,-12 4-18 0,-8 3 45 16,-8 4 33 0,-11 8 2-16,-3 10 67 0,-3 7-76 15,0 11-37-15,0 7 21 16,-9 5-51-16,-1 34-14 16,-2 20 5-16,0 16-1 15,4 13 7-15,-1 5-30 16,4 2-10-16,3 4 9 15,2-7-118-15,0 26-174 16,0-23-377-16,0-23-141 0</inkml:trace>
  <inkml:trace contextRef="#ctx0" brushRef="#br0" timeOffset="1418">2207 1424 671 0,'0'0'1698'0,"0"0"-1444"0,0 0-221 16,0 0 58-16,0 0 167 15,0 0-147-15,154 0-54 16,-40-6-8-16,42-2-19 15,31 0 29-15,-11 0-30 16,-37 6-23-16,-39-1 20 0,-30 3-26 16,9 0-6-16,-4 0-11 15,0 0-93-15,-25 8-179 16,-18 6-355-16,-27 1-426 0</inkml:trace>
  <inkml:trace contextRef="#ctx0" brushRef="#br0" timeOffset="2009">2926 1811 2104 0,'0'0'385'0,"0"0"-299"16,0 0-73-16,0 0 153 0,0 0 22 15,0 0-118-15,0 0-30 16,-97-78-40-16,64 71 0 16,-6 4 3-16,-4 3-2 15,-1 0 30-15,3 22-29 16,1 9 16-16,10 10-2 16,6 7-15-16,17 3-2 15,7 7-6-15,0 2 7 16,14 1-3-16,17-1 3 15,8-2-14-15,7 2 13 16,5-5-24-16,2 0 19 16,0-5-4-16,3 0 10 15,-8-4 4-15,-7-6-4 0,-10-5 0 16,-14-5 14-16,-15-4-7 16,-2-7 16-16,-16-1 7 15,-26-5-12-15,-11-3 37 16,-9-10-55-16,-1 0 8 15,3 0 40-15,4-23-36 16,15-7 13-16,10-12-10 16,12-8-14-16,16-10 27 15,3-9-28-15,19-3 0 16,27-1-8-16,7 7 10 16,2 3-4-16,1 11-2 15,-6 6 4-15,-11 9 34 0,-12 6-33 16,-10 13 1-1,-8 4 47-15,-9 4-48 0,0 5-1 16,0 5-43-16,0 0-180 16,0 0-541-16,0 0-1464 0</inkml:trace>
  <inkml:trace contextRef="#ctx0" brushRef="#br0" timeOffset="2919">4205 16 1822 0,'0'0'290'0,"0"0"-234"16,0 0-34-16,0 0 126 15,0 0 8-15,0 0-61 0,175-28-67 16,-103 28-21-16,10 7 40 16,2 6-18-16,-1 0-8 15,-4-3-3-15,-13-1-10 16,-7-4 29-16,-15 1-22 15,-8-3 15-15,-10-3 46 16,-13 2-21-16,-6-2 7 16,-5 0-7-16,-2 0-7 15,0 5 7-15,0 5-44 16,0 13 10-16,0 11 22 16,0 17-14-16,-2 16 13 15,-5 14-11-15,5 32-13 16,-1 41 42-16,-5 46-39 15,-3 18 6-15,-4 1 16 16,-1-16-42-16,1-32 26 0,10-7-21 16,5-6-5-16,0-11 44 15,12-26-39-15,7-23 29 16,-5-23 2-16,-3-10-25 16,-5 9-10-16,-3 5-2 15,-3 5 0-15,0-11 27 16,-22-16-26-16,-21-7-1 15,-13-12 31-15,-11-8-30 16,-5-10 5-16,-3-9-6 16,2-9 0-16,8-2-4 15,7 0 4-15,8-13-50 16,3-2-25-16,14 3-148 16,11 2-616-16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39.5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24 2061 0,'0'0'173'0,"0"0"-85"0,0 0-55 16,0 0-26-16,0 0 47 15,0 0 88-15,114-6-67 16,-38-1-30-16,10 3-45 16,46-1-25-16,-26 3-175 15,-21 2-387-15</inkml:trace>
  <inkml:trace contextRef="#ctx0" brushRef="#br0" timeOffset="226">70 296 2192 0,'0'0'271'0,"0"0"-192"15,0 0-79-15,0 0 0 16,0 0 22-16,147-5-7 15,-60 0-15-15,53-1-73 16,-24 1-288-16,-12 0-518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40.21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0 430 2058 0,'0'0'228'16,"0"0"-173"-16,0 0-30 15,0 0 15-15,164-86 64 16,-104 43-53-16,1-1-44 15,-1-8 5-15,-4 3-12 0,-11 4 0 16,-14 5 15 0,-14 7 3-16,-9 12 57 0,-8 9 14 15,0 7 29-15,0 5 14 16,-3 8-100-16,-13 29-17 16,-4 23-7-16,1 16 4 15,-3 11 12-15,5 7-23 16,3-4 4-16,5-5 7 15,1-4-12-15,3-13 0 16,1-6 0-16,1-9-29 16,3-8-54-16,0 3-134 15,0-12-274-15,0-11-231 0</inkml:trace>
  <inkml:trace contextRef="#ctx0" brushRef="#br0" timeOffset="360">1258 84 2155 0,'0'0'339'0,"0"0"-284"15,0 0 6-15,0 0 127 16,0 0-48-16,0 0-39 16,-66 195-67-16,35-109 3 0,0 4 41 15,3 5-27 1,-3 1 3-16,3-1-31 0,1-5-10 16,1-7 44-1,1-10-57-15,3-10 0 0,5-13 9 16,3-13 3-16,3-11-21 15,3-11 9-15,5-8-55 16,3-7-33-16,8 0-189 16,18-20-297-16,1-8-423 0</inkml:trace>
  <inkml:trace contextRef="#ctx0" brushRef="#br0" timeOffset="1095">1743 250 1416 0,'0'0'703'0,"0"0"-579"16,0 0-68-16,0 0 101 15,0 0 44-15,0 0-58 16,0 0-108-16,149-84-7 16,-93 79 15-16,2 5 8 15,7 0 3-15,1 0-17 0,-4 12-17 16,-2 9 31-16,-4 3-35 16,-5 4 4-16,-13 8-13 15,-9 2-5-15,-12 4 16 16,-15 6-17-16,-2 4 8 15,-11 9 23-15,-23 1-26 16,-7 1-5-16,-3-3-1 16,-2-2 0-16,2-5 16 15,4-6-15-15,4-6 15 16,4-4 19-16,-2-4-23 16,3-3 17-16,2-5-18 15,7-2 7-15,6-5 27 16,1-3-21-16,8-3-9 15,1-5 12-15,0-2-27 0,3 0 33 16,1 0-14-16,-1-1-18 16,3-4 44-16,0 2-44 15,0-2 0-15,0 0 28 16,0 0-28-16,0 2 21 16,14 1-7-16,8 0-1 15,7-3 46-15,10 1-59 16,7-1 13-16,10 0 28 15,6 0-42-15,11 0 23 16,7 0-22-16,9 0 13 16,4 0 40-16,2 0-54 15,-3 0 0-15,-8 0 14 16,-12-4-13-16,-14 1 1 16,-14-1-2-16,-15 0 0 0,-15 4 24 15,-9 0-24-15,-5 0 0 16,0 0-5-16,-16-2 5 15,-6 2-85-15,-17-3-158 16,5 1-598-16,3-8-1700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48.7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2611 0,'0'0'379'15,"0"0"-299"-15,179 2-80 16,-93 9-40-16,4 4 25 16,-6 3-19-16,16 6-319 15,-19-1-318-15,-25-5-1186 0</inkml:trace>
  <inkml:trace contextRef="#ctx0" brushRef="#br0" timeOffset="157">130 407 2826 0,'0'0'580'15,"0"0"-580"-15,0 0 0 16,172 0-14-16,-40-2-14 16,-18-5-272-16,-17 1-1006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47.21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8 206 2016 0,'0'0'529'0,"0"0"-450"15,0 0-72-15,0 0 95 16,-6 142 113-16,6-51-103 16,0 20 2-16,0 7-51 15,0-18-3-15,0 14 22 16,0-14-42-16,0-12-20 15,0-12-20-15,0-17 0 16,-2-11-7-16,-1-14 7 0,3-12-99 16,0-17-91-1,0-5-474-15,8 0-767 0</inkml:trace>
  <inkml:trace contextRef="#ctx0" brushRef="#br0" timeOffset="253">652 507 2624 0,'0'0'348'15,"0"0"-266"-15,3 176-44 16,-3-88 140-16,0 5-70 0,0-4-62 15,0-5-25-15,0-11-21 16,4-10 0-16,3-10-69 16,5-15-115-16,5-13-172 15,-4-16-386-15,1-9-96 0</inkml:trace>
  <inkml:trace contextRef="#ctx0" brushRef="#br0" timeOffset="680">734 403 525 0,'0'0'1419'15,"0"0"-1143"-15,0 0-147 0,0 0 25 16,152-26 8 0,-92 43-17-16,-11 14-48 0,-6 4-48 15,-14 8 8-15,-12-1-49 16,-14 0 5-16,-3 1 17 15,0-5-29-15,-22-8-2 16,-3-5-17-16,-3-9-11 16,3-9 10-16,3-3-83 15,5-4 3-15,8 0 64 16,9 0 0-16,3-11-20 16,28 6 4-16,10 5 47 15,5 0-8-15,-2 2 14 0,-4 26-2 16,-4 7 61-1,-6 7-11-15,-4 6 31 0,-7 2 6 16,-5 3 7-16,-8-5 12 16,-6-3-87-16,-6-3-2 15,-27-4 19-15,-15-5-35 16,-8-8 14-16,-5-7-15 16,2-11-26-16,6-7 1 15,17-18-185-15,14-16-289 16,14-9-553-16</inkml:trace>
  <inkml:trace contextRef="#ctx0" brushRef="#br0" timeOffset="939">1422 0 2140 0,'0'0'578'16,"0"0"-466"-16,0 0-106 15,0 0 6-15,0 0 136 16,0 0-58-16,0 0-63 16,67 129-27-16,-67-73-26 15,-9 11-141-15,-15 15-148 16,2-11-238-16,8-19-118 0</inkml:trace>
  <inkml:trace contextRef="#ctx0" brushRef="#br0" timeOffset="1295">2036 110 2488 0,'0'0'453'0,"0"0"-446"16,0 0-7-16,16 179 118 15,1-93 28-15,6 8-16 16,-1 7-100-16,0 5-6 15,-5 2 39-15,-5-1-41 16,-9 0 10-16,-3-2-32 16,0-3 0-16,-26-3 13 15,-8-11-13-15,-7-10-36 16,-1-14 6-16,-1-11-61 16,11-18-32-16,15-22-151 15,8-11-318-15,9-2-528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45.4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145 459 1465 0,'0'0'292'0,"0"0"-169"16,0 0-4-16,0 0 152 16,0 0-33-16,0 0-111 15,-27-18-38-15,24 66-29 0,-3 22 76 16,1 24-24 0,-5 12-75-16,0 1 10 0,-2 0-46 15,2-7 7-15,-2-13 28 16,3-12-36-16,4-12 0 15,0-18-17-15,2-13 14 16,3-14-24-16,0-12-104 16,0-6-43-16,0-13 40 15,13-25-80-15,4-14-59 16,-5-16 119-16,-10-8 84 16,-2-9 55-16,0-9 6 15,-16-5 9-15,-4-9 21 0,1-5-15 16,5 5 19-16,11 4 89 15,3 17 7-15,0 19 37 16,31 16-54-16,10 22-10 16,15 17 12-16,14 13-63 15,12 6 6-15,4 26 27 16,-3 16-19-16,-10 6-30 16,-18 7-27-16,-12 1 8 15,-18 4 31-15,-20-4-38 16,-5 2 8-16,-16-4 3 15,-29-2-3-15,-11-11-9 16,-11-10-5-16,0-14 5 16,6-10 0-16,5-13-10 15,17 0-23-15,13-5-66 16,26-24-87-16,9 5-204 0,25 2-370 16</inkml:trace>
  <inkml:trace contextRef="#ctx0" brushRef="#br0" timeOffset="255">1306 236 1940 0,'0'0'254'15,"0"0"-170"-15,-162-2 73 16,84 31 89-16,6 23-12 15,2 19-53-15,14 23-115 0,14 14 0 16,17 10 3-16,16 2-41 16,9-4 0-16,9-6-28 15,27-15-9-15,20-9-14 16,58-10-177-16,-8-26-276 16,-5-23-213-16</inkml:trace>
  <inkml:trace contextRef="#ctx0" brushRef="#br0" timeOffset="654">1682 1309 2032 0,'0'0'319'0,"0"0"-316"15,0 0 10-15,0 0 57 16,0 0 9-16,0 0-72 16,0 0-7-16,182-186-13 15,-132 103-3-15,-6-11 11 16,-1-5 5-16,-4-7 9 16,-8 3 9-16,-4 10 52 15,-4 18 47-15,-3 22 19 16,-1 22 8-16,3 26-89 15,3 5-16-15,8 42 36 0,4 21 0 16,1 16-9-16,-1 16-33 16,-1 4-2-16,-3-3 38 15,1-5-69-15,-3-8 0 16,0-10-7-16,-4-12-38 16,-1-8-107-16,-6-15-301 15,-3-11-240-15,-15-17-1025 0</inkml:trace>
  <inkml:trace contextRef="#ctx0" brushRef="#br0" timeOffset="840">1890 889 2354 0,'0'0'461'15,"0"0"-437"-15,0 0-15 16,0 0 103-16,210-18-59 15,-114 6-44-15,7 0-9 16,36-12-120-16,-24 7-230 16,-23-3-403-16</inkml:trace>
  <inkml:trace contextRef="#ctx0" brushRef="#br0" timeOffset="1047">2790 0 1847 0,'0'0'558'0,"0"0"-421"15,0 0-47-15,0 0 73 0,0 0 4 16,148-10-32-16,-129 46-111 16,-12 18-23-16,-7 15-2 15,-12 11-14-15,-27 33-194 16,6-17-323-16,2-19-532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50.10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1 793 1602 0,'0'0'314'16,"0"0"-104"-16,0 0-109 15,0 0 40-15,0 0 123 16,-9 163-77-16,18-73-87 15,1 8-7-15,-3-3-66 16,-5-4-5-16,-2-9 5 16,0-12-27-16,0-15 0 15,0-10-3-15,0-18-49 16,0-15-10-16,0-12-81 16,0 0 80-16,0-17-16 15,0-23-51-15,0-16 34 16,0-9 22-16,0-10 41 0,0-6 23 15,0-9-4-15,0-6 14 16,-2-2 1-16,-5 1 5 16,5 8 26-16,2 14 28 15,0 15 7-15,22 17 25 16,18 18-58-16,13 14 17 16,5 11 7-16,3 4-2 15,4 26 1-15,-10 8-22 16,-11 7 11-16,-15 8 12 15,-21-1-52-15,-8 7 9 16,-33 0-9-16,-24 0 4 16,-9-6-10-16,-1-12-58 15,9-9-53-15,19-16-29 0,25-16-131 16,14 0-240 0,0-23-1319-16</inkml:trace>
  <inkml:trace contextRef="#ctx0" brushRef="#br0" timeOffset="230">916 557 175 0,'0'0'2022'16,"0"0"-1714"-16,0 0-178 15,0 0 50-15,-109 178 15 16,71-85-40-16,0 12-75 15,16 8-29-15,14 3-38 16,8-6-13-16,3-7 0 0,36-10-120 16,36 0-188-16,-3-23-254 15,-7-25-473-15</inkml:trace>
  <inkml:trace contextRef="#ctx0" brushRef="#br0" timeOffset="573">1218 1505 1998 0,'0'0'335'0,"0"0"-255"0,0 0-10 16,0 0-28-16,102-148-27 15,-59 78-3-15,-2-10-12 16,-2-10 0-16,-6-11 0 15,-1-4 0-15,-8 2 36 16,-2 9 16-16,-1 23 36 16,-6 21 30-16,0 26 4 15,4 24-35-15,4 18-56 16,7 38 53-16,6 17 21 16,3 19-76-16,1 6-13 15,2 1-10-15,-1-3-5 16,2-8-1-16,-4-7-33 15,-8-11-138-15,-15 0-161 0,-8-16-394 16,-8-17-682-16</inkml:trace>
  <inkml:trace contextRef="#ctx0" brushRef="#br0" timeOffset="741">1401 1285 2246 0,'0'0'351'16,"0"0"-258"-16,0 0-77 16,153-3-6-16,-74 1 11 15,44-3-21-15,-21 2-141 16,-15-2-426-16</inkml:trace>
  <inkml:trace contextRef="#ctx0" brushRef="#br0" timeOffset="972">2048 92 1478 0,'0'0'821'0,"0"0"-725"16,0 0 24-16,0 0 111 0,0 0-50 15,131 128-78-15,-131-63-69 16,0 11-34-16,-13 40-50 16,-7-19-263-16,4-14-378 0</inkml:trace>
  <inkml:trace contextRef="#ctx0" brushRef="#br0" timeOffset="1459">2794 1410 2116 0,'0'0'502'0,"0"0"-446"16,0 0-44-16,0 0 31 16,-60-153 42-16,60 87-59 15,0-8-19-15,0-9-7 16,24-8 0-16,3-4 6 15,7-3-6-15,2-1 0 16,5 10 0-16,4 13 6 0,9 24-6 16,1 29 9-1,6 23 17-15,4 18 64 0,-4 44-14 16,-8 27 25-16,-11 31 13 16,-14-5-60-16,-12 5 19 15,-10 0-37-15,-6-26-21 16,0 7 30-16,0-16-45 15,0-17-25-15,0-18-37 16,11-21-198-16,11-15-442 16,1-14-870-16</inkml:trace>
  <inkml:trace contextRef="#ctx0" brushRef="#br0" timeOffset="2079">3929 795 2549 0,'0'0'483'15,"0"0"-463"-15,0 168 28 16,0-87 122-16,0-2-66 16,0-2-56-16,5-10-48 15,-2-9 1-15,3-15-3 16,-6-16-11-16,0-12-69 15,0-15 8-15,0 0-16 16,0-28-61-16,0-22-42 16,-6-12 55-16,3-11 30 0,3-12-36 15,0-6 48-15,0-7 77 16,0-2 8-16,0 2 11 16,20 8 6-16,3 19 40 15,7 23 83-15,6 28-56 16,9 20 4-16,2 3 8 15,3 34-22-15,1 12-2 16,-6 5 3-16,-9 4 5 16,-14-2 13-16,-14-4-73 15,-8-4 3-15,-10-6-6 16,-24-5-6-16,-9-10-12 16,-1-8-35-16,5-11-22 15,8-8 30-15,12 0-42 0,7 0 22 16,12-8 0-16,0-4 21 15,24 2 8-15,8 10 10 16,11 0 20-16,-2 10 11 16,-2 22-10-16,-5 11 40 15,-9 10 25-15,-8 2-10 16,-12 5 62-16,-5-2-44 16,0 0 15-16,-16-5 3 15,-18-8-49-15,-5-8 8 16,-11-9-36-16,-3-11-13 15,0-9-2-15,2-8-30 16,15-2-147-16,11-18-176 16,14-7-393-16</inkml:trace>
  <inkml:trace contextRef="#ctx0" brushRef="#br0" timeOffset="2317">4590 0 1075 0,'0'0'1519'16,"0"0"-1355"-16,0 0-135 16,148 77 98-16,-112-16 41 15,-14 11-30-15,-15 16-99 16,-7 12-30-16,-17 4-9 0,-51 33-145 15,4-26-240-15,-2-22-473 16</inkml:trace>
  <inkml:trace contextRef="#ctx0" brushRef="#br0" timeOffset="2861">279 1941 1716 0,'0'0'480'0,"0"0"-379"16,0 0-8-16,0 0 108 0,0 0-30 15,0 0-17 1,165 0-33-16,-42 0-39 0,50 11 2 16,78 8-4-16,53-1-46 15,34-1 42-15,33-5-29 16,-8-7-16-16,4 0 8 16,-9-3-38-16,-28 6-1 15,-38 7 3-15,-29-2-3 16,-24 7-12-16,-19-5 1 15,-22-4 11-15,-41-5-7 16,-46-3 7-16,-41-1-17 16,-25-2-41-16,-11 0-137 15,-26 0-112-15,-6 0-339 16,-4 0-893-16</inkml:trace>
  <inkml:trace contextRef="#ctx0" brushRef="#br0" timeOffset="3448">1214 2668 2369 0,'0'0'455'15,"0"0"-439"-15,0 0-7 16,0 0 26-16,-8 128 153 16,3-41-44-16,-7 15-83 15,4 3-11-15,-3-4-10 16,2-5-9-16,3-14 21 15,1-12-52-15,0-10 0 16,1-20-4-16,2-14 10 16,2-13-12-16,0-13-15 15,0 0 1-15,0-28 7 16,0-18-59-16,11-19 2 0,6-14-19 16,-3-10 35-1,2-11 30-15,1-14-4 0,3-4 28 16,5 6-5-16,2 6 5 15,7 18 0-15,2 25 10 16,7 23 21-16,3 24 2 16,7 16-6-16,3 1 20 15,1 32 11-15,-8 13-37 16,-9 8 17-16,-18 7-32 16,-22 1-5-16,-2 1 31 15,-41 0-32-15,-18-8 0 16,-6-7-15-16,-6-11-69 15,13-14-31-15,12-23-129 16,17 0-261-16,18-3-364 0</inkml:trace>
  <inkml:trace contextRef="#ctx0" brushRef="#br0" timeOffset="3689">2319 2503 2399 0,'0'0'388'0,"0"0"-337"15,0 0-39-15,-120 150 170 16,64-59-5-16,0 11-83 16,10 14-6-16,12 0-64 0,11-1-7 15,18-10-2-15,5-9-15 16,9-13-83-16,49-10-131 15,-5-28-306-15,-3-18-148 0</inkml:trace>
  <inkml:trace contextRef="#ctx0" brushRef="#br0" timeOffset="4317">2684 2776 2342 0,'0'0'505'0,"0"0"-453"0,-44 146-1 16,22-59 130-1,3 7-1-15,4-1-98 0,10-6-60 16,5-11 23-16,0-19-45 16,0-11-1-16,0-19 1 15,5-12-15-15,-2-15 1 16,-3 0-14-16,0-15-11 15,0-25-19-15,0-10-67 16,0-16 44-16,-3-4-20 16,-2-11-20-16,-1-3 53 15,6-7 15-15,0-2 48 16,19 4-10-16,21 8 15 16,9 18-1-16,7 22 1 0,6 19 7 15,-4 20 53 1,-2 2-5-16,-8 7 32 0,-12 20 12 15,-11 4-56-15,-14 4-1 16,-11 0 1-16,0 0-7 16,-11-2 18-16,-16-6-52 15,-7 0 19-15,0-11-21 16,6-3-23-16,12-3-11 16,10-10-16-16,6 2-7 15,6-2-4-15,30 3 27 16,11 4 29-16,6 6-2 15,3 7 7-15,-3 8 0 0,-8 2 8 16,-15 12 6 0,-7-1 60-16,-18 4-39 0,-5 0 5 15,-11-3 29-15,-28-3-30 16,-12-4 9-16,-12-6-32 16,-7-9-14-16,-2-4 20 15,2-9-22-15,2-7-25 16,15 0-24-16,15-7-85 15,32-29-128-15,6 7-433 16,3-9-1149-16</inkml:trace>
  <inkml:trace contextRef="#ctx0" brushRef="#br0" timeOffset="4525">3497 2510 2433 0,'0'0'521'0,"0"0"-452"15,0 0-61-15,0 0 24 16,0 0 33-16,39 143-65 16,-68-84-29-16,7-7-325 15,3-12-404-15</inkml:trace>
  <inkml:trace contextRef="#ctx0" brushRef="#br0" timeOffset="4816">4071 2585 2542 0,'0'0'522'0,"0"0"-450"16,0 0-54-16,90 143 54 15,-71-67 100-15,-5 9-55 16,-6 11-49-16,-5 1-4 16,-3 9-38-16,0-1 14 15,-6 1-30-15,-27-6-10 16,-11-14-21-16,-7-9-93 0,-24 6-72 15,11-27-319 1,10-21-741-16</inkml:trace>
  <inkml:trace contextRef="#ctx0" brushRef="#br0" timeOffset="5580">5307 547 1573 0,'0'0'570'16,"0"0"-369"-16,0 0-127 16,0 0 39-16,0 0 5 15,0 0 85-15,17 160-43 16,0-19-110-16,-17 32-23 16,0-10-7-16,-12-29-4 15,-19-36-13-15,-1-28 2 16,-8 5-4-16,-4 1-2 15,-2-4-37-15,10-14-81 0,14-23-138 16,11-12-418-16,8-18-1261 16</inkml:trace>
  <inkml:trace contextRef="#ctx0" brushRef="#br0" timeOffset="5768">5974 1591 2429 0,'0'0'313'0,"173"0"-294"16,-64 0-2-16,11 0-29 0,-1 0 12 16,-15 0-362-1,-34 2-902-15</inkml:trace>
  <inkml:trace contextRef="#ctx0" brushRef="#br0" timeOffset="5966">5681 2091 2847 0,'0'0'489'16,"0"0"-489"-16,0 0 0 15,192 17 44-15,-69-17-9 16,39 0-35-16,16 0-33 16,-26 0-326-16,-49 0-1113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56.80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184 564 1809 0,'0'0'205'0,"0"0"-147"0,0 0-48 15,145-120 26 1,-80 67 26-16,4-2 17 0,-3-10-79 15,-6-1 12-15,-11-1 6 16,-13 6 69-16,-12 13 59 16,-17 21-2-16,-7 25-42 15,0 9-1-15,-22 66-93 16,-11 15 60-16,-3 19 33 16,2 14-67-16,9-20-3 15,2 6-26-15,4-11-4 16,8-19-2-16,2-11-7 15,9-14-116-15,0-11-113 16,20-13-421-16,3-21-1310 0</inkml:trace>
  <inkml:trace contextRef="#ctx0" brushRef="#br0" timeOffset="242">1133 98 2114 0,'0'0'336'0,"0"0"-158"15,-48 188-5-15,4-83 58 16,-4 6-50-16,-5-1-81 16,2 0-25-16,10-8-29 15,2-10-38-15,10-13-8 0,7-17-30 16,15-12-114-16,7-20-179 15,10-15-369-15,16-15-503 0</inkml:trace>
  <inkml:trace contextRef="#ctx0" brushRef="#br0" timeOffset="577">1299 143 1842 0,'0'0'366'0,"0"0"-251"16,0 0 39-16,196-23 34 15,-124 23-45-15,3 13-36 16,-5 14-41-16,-5 13 25 0,-17 5-58 16,-21 10 3-16,-27 11 14 15,-8 4-38-15,-45 8 19 16,-19-1-29-16,-10 2 7 15,-2-8 9-15,12-9-18 16,16-17 0-16,22-9 2 16,27-16-1-16,7-8-2 15,33-7 1-15,28-3-10 16,18-2-7-16,15 0-86 16,7 0-63-16,18 5-119 15,-23 3-327-15,-27 3-449 0</inkml:trace>
  <inkml:trace contextRef="#ctx0" brushRef="#br0" timeOffset="991">0 1630 2145 0,'0'0'364'0,"0"0"-182"16,0 0-124-16,0 0 170 15,0 0-9-15,0 0-131 16,0 0-13-16,44 0-48 15,21 0 10-15,18 0 16 16,42 0-32-16,58-4 16 16,59 2-11-16,35 2-5 15,1-3 37-15,-15 1-50 16,-38-3-8-16,-13 0 10 16,-17-2-8-16,-41-2-1 15,-42 5-1-15,-42-1-17 16,-20 3 16-16,-6 2-97 0,-8-7-90 15,-7 1-487-15,-27-2-1214 16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6:01.0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107 13 2328 0,'0'0'330'15,"0"0"-263"-15,0 0-24 16,0 0-16-16,161-18 36 0,-83 18-35 16,9 8-28-16,21 29-34 15,-18-4-218-15,-26-4-411 0</inkml:trace>
  <inkml:trace contextRef="#ctx0" brushRef="#br0" timeOffset="165">0 557 2604 0,'0'0'276'0,"0"0"-276"16,143 6-68-16,2-6 44 15,-15 0-325-15,-12 0-1240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16.06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1313 0,'0'0'507'16,"0"0"-507"-16,0 0-575 0</inkml:trace>
  <inkml:trace contextRef="#ctx0" brushRef="#br0" timeOffset="199">345 41 1820 0,'0'0'510'0,"0"0"-369"0,0 0 115 15,0 0-16-15,0 0-117 16,0 0-86-16,0 0-11 16,-2 163-26-16,-35-100-60 15,6-10-399-15,0-11-194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5:59.6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433 171 1328 0,'0'0'609'0,"0"0"-423"16,0 0-21-16,0 0 27 15,0 0 19-15,0 0-89 16,0 0-84-16,44-22 66 16,4 22-68-16,7 0-16 0,-2 0 33 15,3 0-42 1,-6 0 11-16,-4 0-22 0,-7 0 1 15,-10 2 10-15,-8 1-11 16,-11-3 0-16,-10 2 3 16,0-2 3-16,-7 0-2 15,-24 0-4-15,-11 0 1 16,-6 0 2-16,-7-11-3 16,-1 2 0-16,3 0-2 15,0-2 4-15,2 1-4 16,7 3-5-16,8 4 7 15,3 3-3-15,7 0 3 16,1 0 0-16,3 5 13 16,-1 12-13-16,3 3 15 15,4 5-9-15,5 5 2 0,0 4 44 16,3 1-43 0,1 5 21-16,2-3 2 0,3 3-14 15,-1-10 0-15,0 1-8 16,-1-6-10-16,4-8 35 15,-2-2-35-15,2-8-1 16,0-3 1-16,0-4 0 16,0 0 10-16,0 0-10 15,14 0 0-15,15 0-6 16,3 0 6-16,4 5 0 16,4 2-6-16,-3 5 6 15,-4 8-1-15,-6 3 1 0,-5 8 0 16,-5 1-6-16,-10 6-6 15,-7 0 11-15,0 2 0 16,-12-6 2-16,-19-1 9 16,-8-11-8-16,-5-1 4 15,-6-8-6-15,-6-6-7 16,3-7 7-16,2 0 0 16,6 0 1-16,6-12 10 15,12-9-10-15,4 4-2 16,12-1-4-16,11 6-100 15,17-6-145-15,20 9-355 16,7-4-256-16</inkml:trace>
  <inkml:trace contextRef="#ctx0" brushRef="#br0" timeOffset="318">1203 81 2333 0,'0'0'328'0,"0"0"-252"16,0 0 41-16,0 0 96 16,-118 198-24-16,69-111-133 15,-4 12-19-15,0 1 39 16,0-2-23-16,2-2-11 15,6-6-24-15,1-10-18 0,5-9 21 16,5-11-21-16,3-13 0 16,7-9-10-16,7-13 10 15,5-4-48-15,10-17-101 16,2-4-152-16,17 0-299 16,11 0-387-16</inkml:trace>
  <inkml:trace contextRef="#ctx0" brushRef="#br0" timeOffset="916">1811 156 2126 0,'0'0'538'16,"0"0"-398"-16,0 0-107 15,0 0 168-15,0 0-1 16,-48-140-68-16,15 129-74 16,-4 6-43-16,-2 5-15 15,1 0-4-15,-1 18 4 16,8 9 24-16,6 9-24 16,8 1-7-16,8 3 6 15,9 1 1-15,0-1-7 16,0 0-1-16,15-1 8 15,7 6-9-15,9-1 5 0,5-6-5 16,5 3-2-16,10-4 11 16,4-2 3-16,5 3-3 15,-2-3 0-15,-2 0 0 16,-3 2 10-16,-9-7-10 16,-13 3 9-16,-12-5-9 15,-12-1 13-15,-7 1-5 16,-14-5 4-16,-32 0 9 15,-12-3-15-15,-9-8-6 16,-3-5 0-16,4-7 0 16,10 0 20-16,11-17-19 15,16-18-1-15,16-15 0 16,13-12 9-16,8-20-10 16,38-10 1-16,14-9-3 0,10-2-7 15,0 11 10-15,-3 8 0 16,-17 19 15-16,-10 15-15 15,-21 15 30-15,-19 14-6 16,0 10-10-16,-17 10-14 16,-19 1-26-16,-17 23-146 15,10 11-362-15,14-1-915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10:26:07.78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555 35 1676 0,'0'0'213'0,"0"0"-97"15,0 0 90-15,0 0 85 16,0 0-119-16,0 0-99 0,0-35-3 16,-14 47-42-16,-11 24-10 15,-13 15 28-15,-13 12-25 16,-2 7 0-16,-3 1-12 15,6-5-3-15,5-12 36 16,15-8-36-16,4-9 11 16,13-11 11-16,4-7-16 15,9-5 3-15,0-6-15 16,5-5 0-16,24 3 15 16,12-1-15-16,10-5-1 15,11 0-1-15,-2 0-40 0,8 2-103 16,21 0-165-1,-16 4-249-15,-13-3-14 0</inkml:trace>
  <inkml:trace contextRef="#ctx0" brushRef="#br0" timeOffset="206">722 276 1565 0,'0'0'324'0,"0"0"-255"16,0 0 104-16,-44 138 96 16,25-58-71-16,-5 6-75 15,5 3-69-15,0-1-23 0,6-2-31 16,6 13-76 0,7-17-267-16,0-17-557 0</inkml:trace>
  <inkml:trace contextRef="#ctx0" brushRef="#br0" timeOffset="495">0 1326 1796 0,'0'0'513'0,"0"0"-436"16,0 0 82-16,0 0 90 16,0 0-76-16,157 0-65 15,-58-14-36-15,44 0-48 16,33-5 12-16,27 12-6 16,-16 6-9-16,-42 1 6 15,-47 0-27-15,-31 11-122 16,31 27-134-16,-18-3-378 15,-7-1-249-15</inkml:trace>
  <inkml:trace contextRef="#ctx0" brushRef="#br0" timeOffset="1209">531 1820 1916 0,'0'0'343'16,"0"0"-274"-16,0 0 0 16,0 0 121-16,0 0-93 15,0 0-24-15,142 0-20 0,-73 0-17 16,7 0 10-1,-1 0-11-15,-5 0 11 0,-12 0 3 16,-16 0-49-16,-14 0 0 16,-20 0 18-16,-8 0-8 15,0-3 58-15,-34-2-39 16,-10 0-28-16,-12-1 12 16,-6-5-13-16,-1 3 0 15,-4-5 11-15,3 2-11 16,0 2 0-16,-1 0 0 15,9 3 0-15,6 6-3 16,6 0 3-16,10 0 0 16,3 6 39-16,9 10-22 15,5 8-1-15,7-1-4 16,6 6-3-16,4 2 34 16,0 1-42-16,0 3 9 0,12-2-1 15,4-4-2-15,-1 5 0 16,1-9-5-16,1 0-2 15,5-8 33-15,0-1-33 16,9-2 0-16,8 1 0 16,6 1 2-16,11-1 12 15,5 5-14-15,4 8 0 16,-2 4 7-16,-5 8-7 16,-10 7-6-16,-17 5 6 15,-23 6 0-15,-8-4 12 16,-30 7-11-16,-32 2 14 15,-18-8 14-15,-16-5-28 16,-6-10 7-16,-2-12-6 16,3-11 10-16,7-17 13 0,12 0-25 15,14-9 9-15,17-20-9 16,20-5-3-16,31-29-105 16,0 8-415-16,22 0-1912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4:20.3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1763 0,'0'0'599'16,"0"0"-454"-16,0 0-79 16,0 0-62-16,0 0-4 15,0 0-487-15,0 0-677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4:20.4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15 1633 0,'0'0'676'0,"0"0"-316"15,0 0-18-15,0 0-119 16,0 0-120-16,0 0-103 16,0 0-186-16,15-15-696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4:19.9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223 171 1418 0,'0'0'334'15,"0"0"-201"-15,0 0 150 16,0 0-35-16,0 0-47 15,0 0-71-15,-28 94 4 16,6-53-20-16,-3 4-10 16,0 3-63-16,0-1 20 15,3 5-22-15,1-8-10 16,2-1 0-16,6-5-28 16,1-8 19-16,7-5-20 15,-1-7 18-15,6-6-19 0,0-7 1 16,0-5-3-16,0 0-12 15,0-2-4-15,16-24 19 16,10-17 0-16,4-9-54 16,4-14 46-16,2-8-4 15,0-4 5-15,0-2 1 16,-2 2 7-16,-5 10-1 16,-2 13 15-16,-8 12-8 15,-2 16 40-15,-3 11 6 16,-5 11-21-16,2 5 31 0,3 3-51 15,0 29 28 1,3 14 29-16,0 12-68 0,-4 9 53 16,3 5-33-16,1 1-19 15,0-5 2-15,0-4 5 16,-3-12-9-16,3-7 11 16,-7-10-11-16,-1-8-15 15,-6-6-15-15,-3-4-51 16,0-4-23-16,0 0-155 15,-17-4-224-15,-5 0-278 16,0-8-1071-16</inkml:trace>
  <inkml:trace contextRef="#ctx0" brushRef="#br0" timeOffset="220">84 439 962 0,'0'0'1029'16,"0"0"-828"-16,0 0 8 15,0 0 32-15,0 0-32 16,0 0-75-16,142-15-101 16,-94 15-15-16,-1 0-18 15,17 0-15-15,-11 0-231 16,-11 0-539-16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4:26.6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1910 0,'0'0'528'0,"0"0"-344"15,0 0-31-15,0 0-153 16,0 0-33-16,0 0-445 16,0 0-130-16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4:25.5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7 0,'0'0'1529'15,"0"0"-1270"-15,0 0-169 16,0 0 68-16,0 0 126 15,0 0-123-15,50 72-48 16,-44-26-27-16,-6 15 12 16,0 8 31-16,0 5-60 15,0-1-2-15,0-3-21 16,0-5-34-16,0-10 18 16,2-7-30-16,-2-11 1 0,0-9 2 15,0-10 13 1,0-5-13-16,0-12-3 0,0-1 11 15,3 0-4-15,1-8 16 16,1-21-22-16,0-5 9 16,7-7-9-16,2 0-1 15,1 5 0-15,2 5-11 16,3 8 1-16,3 11 5 16,2 9-4-16,3 3-7 15,-1 0 7-15,4 14-11 16,-6 10 11-16,-2 7-15 15,-6-2 5-15,-9 5 1 16,-8-2 15-16,0-2-12 16,-3-3 15-16,-19-4 0 0,-4-6-10 15,-5-1 27-15,-1-9-15 16,1-4 4-16,0-3-5 16,4 0 41-16,3 0-42 15,2-3 2-15,5-8 14 16,3 2-16-16,4 0 0 15,5 0-27-15,-2 5-78 16,7 1-119-16,0 3-329 16,0-2 26-16,0 2-1097 0</inkml:trace>
  <inkml:trace contextRef="#ctx0" brushRef="#br0" timeOffset="775">536 472 1627 0,'0'0'279'0,"0"0"-176"15,0 0 153-15,0 0 11 16,0 0-96-16,17 146-135 15,-17-111 19-15,0-2-4 16,2-5-11-16,-2-6-30 16,0-7-10-16,0 0-93 15,0-10-134-15,0-3-373 16,0-2-807-16</inkml:trace>
  <inkml:trace contextRef="#ctx0" brushRef="#br0" timeOffset="940">553 229 1607 0,'0'0'531'0,"0"0"-335"16,0 0-37-16,0 0 2 16,0 0-161-16,0 0-103 15,0 0-401-15,0 0-347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4:29.42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60 2116 0,'0'0'368'0,"0"0"-346"16,0 0 68-1,0 0 157-15,0 0-61 0,70 136-136 16,-48-93 9-16,-3 3-11 16,3-6-24-16,-2-5-15 15,-1-8-2-15,-2-11 11 16,2-11-18-16,-2-5 9 16,2-11-9-16,2-24 1 15,-1-13-1-15,2-9 0 16,-6-6-35-16,-5 3-43 15,-5 2-143-15,-3 20-280 16,-3 14-187-16</inkml:trace>
  <inkml:trace contextRef="#ctx0" brushRef="#br0" timeOffset="190">490 194 1340 0,'0'0'767'0,"0"0"-600"0,0 0 33 16,0 0 58-16,0 0-60 16,0 0-132-16,15 147-64 15,-13-126-2-15,-2-3-127 16,0-6-175-16,0-7-298 16,0-5-1247-16</inkml:trace>
  <inkml:trace contextRef="#ctx0" brushRef="#br0" timeOffset="630">763 9 1373 0,'0'0'215'0,"0"0"-162"16,0 0 101-16,0 0-41 0,41 147-40 16,-34-104-45-1,2-1-22-15,-1-4 11 0,0-5-17 16,1-10 0-16,-1-9 0 15,-4-11-1-15,-2-3 1 16,1 0-8-16,-3-24 8 16,0-11 18-16,2-6-15 15,6-1-2-15,1-4-1 16,5 3 16-16,3 6 33 16,3 6 23-16,4 6-20 15,2 11 14-15,1 5-44 16,4 8-10-16,0 1-24 15,-1 0-22-15,9 19-150 16,-8 4-121-16,-5-3-1321 0</inkml:trace>
  <inkml:trace contextRef="#ctx0" brushRef="#br0" timeOffset="997">1328 134 918 0,'0'0'891'16,"0"0"-786"-16,0 0 66 16,0 0 150-16,0 0-119 15,0 0-96-15,33 140-75 16,-28-107-13-16,5-7 27 16,0-4-45-16,2-7-18 0,-2-10-50 15,2-5-59-15,2 0 4 16,3-15-79-16,-3-12-13 15,-1-10 70-15,-2 3 43 16,4-2 71-16,-8 9 31 16,5 4 63-16,-4 11 170 15,1 4 38-15,-1 8-72 16,3 0-23-16,0 8-51 16,0 15-32-16,1 4-54 15,-2 4-39-15,5-2-17 16,-1-2-131-16,0 2-135 15,18-7-203-15,-3-6-232 16,-1-9-328-16</inkml:trace>
  <inkml:trace contextRef="#ctx0" brushRef="#br0" timeOffset="1302">1963 141 476 0,'0'0'1628'15,"0"0"-1347"-15,0 0-106 16,0 0 80-16,0 0-76 16,0 0-104-16,0 0-54 15,-122 8-20-15,122 18 2 16,0 1-3-16,16 2-4 0,10 2-2 16,8 0 12-1,-1-2 4-15,3 4-10 0,1-3 0 16,-8-1 74-16,-5-3-68 15,-7-6 3-15,-12-7 15 16,-5-3-17-16,0-8-7 16,-26-2-18-16,-7 0-29 15,-23-7-34-15,9-7-210 16,8-5-513-16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4:27.6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0 434 1980 0,'0'0'364'16,"0"0"-247"-16,0 0 34 16,0 0 13-16,0 0-76 15,66 158-81-15,-55-110 23 16,-2 0-30-16,-6-8-5 15,-3-5-14-15,0-10-54 16,0-10-5-16,0-10 29 16,0-5 4-16,0-5 31 15,-7-26-39-15,7-8 16 16,0-11 30-16,0-6 7 0,9 3-20 16,13 7 18-1,4 5-5-15,4 10 7 0,1 14 15 16,3 10-6-16,-7 7 53 15,4 0-51-15,-6 17 1 16,-5 14 24-16,0 4-35 16,-3 5 18-16,-5-1 9 15,0 5-26-15,0-7 6 16,-2-2-8-16,-1-7-35 16,-1-8 15-16,1-6-48 15,1-8-58-15,5-6 11 16,4-2 7-16,7-26 21 15,1-12 12-15,4-8 13 0,5-11 60 16,-2-6-30 0,5-4 32-16,-3-6 5 0,0 2-4 15,-5 5 59-15,-9 5 19 16,-5 12 59-16,-12 9 36 16,-5 10-62-16,0 6 1 15,0 6-21-15,-7 7 22 16,-8 8 5-16,-4 5-101 15,0 0 2-15,-5 18 2 16,5 17-22-16,-1 13-5 16,6 10 5-16,4 4 1 15,5 6-1-15,1 2-23 0,4 0-26 16,0-4-39 0,0-8-26-16,0-11-1 0,6-11 4 15,5-14-2-15,3-10 30 16,0-12-52-16,3 0 65 15,2-12 15-15,3-15 37 16,0-2-2-16,-1 0 20 16,1 3 1-16,-3 8 38 15,-2 5 18-15,-2 10 31 16,-5 3 31-16,4 7-4 16,-2 20-31-16,1 6-44 15,6 3-6-15,4 2 6 16,2-8-19-16,3-5-21 15,-3-9-27-15,0-7-40 16,-5-9-93-16,0 0-6 0,-7-14 39 16,-2-10 61-16,1-11 2 15,-7-1 64-15,0 4 16 16,2 5 24-16,-5 6 77 16,-2 13 82-16,0 8 0 15,0 0-96-15,0 26-66 16,0 6 17-16,0 4-24 15,3-1-30-15,2-5-6 16,-5-2-49-16,3-3-125 16,-3-4-185-16,0-12-433 0</inkml:trace>
  <inkml:trace contextRef="#ctx0" brushRef="#br0" timeOffset="170">1188 273 1879 0,'0'0'320'0,"0"0"-221"15,0 0-51-15,0 0-48 16,0 0-101-16,0 0-260 16,0 0-1213-16</inkml:trace>
  <inkml:trace contextRef="#ctx0" brushRef="#br0" timeOffset="931">1358 640 1156 0,'0'0'192'0,"0"0"-7"16,0 0-54-16,148 6-47 15,-101-10-8-15,-5-14-54 16,-6-5-7-16,-8-4 2 15,-9-3 1-15,-7-5 79 16,-12 2 10-16,0 3-29 16,0 5 68-16,-22 14-1 15,-4 5-21-15,-4 6-42 16,2 6-9-16,3 21 6 0,6 3-51 16,7 4-8-1,12 1-40-15,0-2 20 0,0-4-64 16,22-8-29-16,6-7-38 15,0-12-47-15,3-2-36 16,-3 0 4-16,2-18 66 16,-4-7 57-16,-2 0 59 15,-2 2 28-15,-1 7 18 16,-5 7 28-16,0 9 28 16,-1 0-27-16,-4 12 35 15,-3 17-41-15,4 1-10 16,-4-1-12-16,3-1 0 15,-3-6 3-15,1-3-22 16,-4-10-2-16,-2-9-33 16,-3 0 19-16,4 0-6 0,-2-22 2 15,1-2 4 1,2-8 8-16,0 5 8 0,2 2-25 16,0 10 24-16,2 5 1 15,-3 10 0-15,-1 0 44 16,4 20 15-16,-7 10-6 15,4 2-49-15,-4 1-2 16,-2-5-3-16,0-5 1 16,0-12-1-16,0-6-16 15,0-5 34-15,0 0-4 16,0-11 12-16,0-17-1 16,0-6-4-16,0-5-18 15,12 1 4-15,10 3 14 0,4 8 14 16,4 9 17-1,3 7 17-15,-2 11 6 0,0 0 11 16,-4 9-9-16,-3 18-5 16,-2 4 10-16,0 3-40 15,-3-1-26-15,-2-3-3 16,-3-4-12-16,-6-4-94 16,-8-7-157-16,0-6-299 15,-17-5-1040-15</inkml:trace>
  <inkml:trace contextRef="#ctx0" brushRef="#br0" timeOffset="1167">1533 205 1913 0,'0'0'363'15,"0"0"-227"-15,0 0 64 16,0 0 13-16,0 0-94 16,0 0-119-16,0 0-31 15,152-68-75-15,-133 68-115 16,-2 0-160-16,-7 3-170 16,-1 5-1038-16</inkml:trace>
  <inkml:trace contextRef="#ctx0" brushRef="#br0" timeOffset="1337">1946 17 1485 0,'0'0'359'0,"0"0"-127"0,0 0 122 15,0 0-110-15,0 0-43 16,159-11-99-16,-123 30-62 16,3-4-11-16,4-3-29 15,4-4-50-15,0-5-98 16,12-3-68-16,-11 0-378 15,-10-5-1278-15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4:32.4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2118 0,'0'0'520'0,"0"0"-406"16,0 0 143-16,0 0-52 15,0 0-205-15,0 0-122 16,0 0-695-16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14.07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85 144 2031 0,'0'0'499'0,"0"0"-409"15,0 0-27-15,0 0 137 16,0 0-15-16,0 0-96 15,0 0-47-15,77-135-11 0,-48 130 1 16,1 1 16-16,-2 4-33 16,-3 0 10-16,-3 9 9 15,-5 15-34-15,-6 15 33 16,-11 5-7-16,0 17-14 16,-14 3 4-16,-22 10-16 15,-11 1 0-15,-3-2 10 16,2-3-10-16,4-10-2 15,10-12 2-15,8-10 1 16,9-13 0-16,10-11-1 16,7-3 0-16,0-9-7 15,0 0 7-15,0 1-15 16,14-3 15-16,8 0 6 16,2 0 3-16,7 0-8 15,3 0-1-15,5 0 16 0,0-3-16 16,-3-5-5-1,-5 5 5-15,-6-2 1 0,-11 3 8 16,-8-2-9-16,-6-6-42 16,0-3-136-16,0 1-673 0</inkml:trace>
  <inkml:trace contextRef="#ctx0" brushRef="#br0" timeOffset="1671">799 681 1735 0,'0'0'226'0,"0"0"-189"16,0 0 49-16,0 0 102 16,0 0-21-16,0 0-72 15,16 100-65-15,-19-67-9 16,-19 2-21-16,-3 4-46 0,2-12-195 16,6-8-271-16</inkml:trace>
  <inkml:trace contextRef="#ctx0" brushRef="#br0" timeOffset="1856">1164 787 1884 0,'0'0'490'16,"0"0"-435"-16,0 0-10 15,0 0 4-15,0 0-49 16,0 0-172-16,0 0-574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4:31.8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184 114 1739 0,'0'0'293'0,"0"0"-255"16,0 0 42-16,0 0 149 16,0 0-55-16,2 166-100 15,-2-113-16-15,-2 0 18 0,-1 0-64 16,3-6 10-1,0-4-3-15,0-4-19 0,0-7-25 16,0-9-32-16,0-8-7 16,0-8-4-16,17-7-29 15,2 0 24-15,3-13-1 16,9-17-13-16,0-4-14 16,6-11 28-16,-1-1 8 15,3-10-23-15,-1 1-22 16,1 0 49-16,-2 4 45 15,-4 7 16-15,-2 3 45 16,-4 6 9-16,-3 2 33 16,-7 3 71-16,-12 5-3 15,-5 9 97-15,0-1-65 0,-15 7-73 16,-12 5-54-16,-4 5-29 16,-2 0 5-16,-1 23-11 15,3 12-24-15,4 16-1 16,2 5 6-16,4 13-6 15,6 2 0-15,1 1 0 16,2-2 1-16,4-5-1 16,4-6-35-16,2-11-4 15,2-14-1-15,0-9-3 16,0-10-27-16,0-12-9 16,9-3 28-16,8-7 38 15,2-24-38-15,0-3 36 16,3-4 5-16,0 0 10 0,2 7-1 15,-7 9-24-15,-1 9 25 16,-3 13 47-16,-1 0-7 16,0 15 45-16,-5 18-22 15,1 4-2-15,-1 6-15 16,0 0-31-16,2-3 12 16,2-7-27-16,3-8-7 15,3-12-44-15,2-11-40 16,3-2-8-16,2-7-6 15,-2-21-23-15,0-7 70 16,0-3 12-16,-6 0 17 16,-1 4 29-16,-4 8 44 15,-6 11 87-15,-2 7 16 0,0 8-40 16,3 0-10 0,-1 14-9-16,0 10-18 0,7 4-19 15,2 3-49-15,-1-2 8 16,8-5-10-16,4-8-34 15,2-5-23-15,6-11-24 16,4 0-8-16,-1-3 71 16,-2-18-67-16,-6 0 33 15,-6-2 52-15,-5 3 0 16,-5 7 54-16,-7 5 77 16,-3 8 16-16,1 0-77 15,-3 3-44-15,2 17 14 16,2 3-28-16,2 0-12 15,-1-1-42-15,1-4-139 16,2-1-171-16,-3-6-218 0,4-7-1261 16</inkml:trace>
  <inkml:trace contextRef="#ctx0" brushRef="#br0" timeOffset="256">1584 564 1367 0,'0'0'940'16,"0"0"-711"-16,0 0 67 16,0 0-13-16,0 0-66 15,0 0-141-15,0 0-32 16,-142 28-32-16,134 4-12 0,3 6 5 16,5 0-5-16,0-3-30 15,2-6 0-15,18-3-30 16,4-11-30-16,2-4-45 15,-1-11-62-15,-6 0-29 16,-7-13-161-16,-7-12-189 16,-5-3-1098-16</inkml:trace>
  <inkml:trace contextRef="#ctx0" brushRef="#br0" timeOffset="471">1190 255 1949 0,'0'0'496'15,"0"0"-434"-15,0 0-11 16,0 0 89-16,0 0-65 16,0 0-52-16,0 0-23 15,63 84-55-15,-63-32-27 16,-20 34-49-16,-8-11-223 15,3-8-617-15</inkml:trace>
  <inkml:trace contextRef="#ctx0" brushRef="#br0" timeOffset="858">0 328 2578 0,'0'0'234'0,"0"0"-234"16,0 0 0-16,0 0 16 15,226-12-16-15,-129 12-829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4:34.2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2112 0,'0'0'592'0,"0"0"-567"15,0 0-25-15,0 0-265 16,0 0-2025-16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4:33.57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167 95 1588 0,'0'0'272'0,"0"0"-171"0,0 0 17 16,0 0 86-16,0 0-13 15,0 0-97-15,-70-30-55 16,56 48-32-16,4 4-5 15,1 6 8-15,6-3-10 16,3 2-6-16,0 1-13 16,5-3-5-16,12 3 24 15,2-6-30-15,1 1 12 16,0 0 12-16,0-6 6 16,-10-4-9-16,2 0 9 15,-12-4 1-15,0-4 20 0,0 4-19 16,-12-5 7-1,-12-2-1-15,-7 3-8 0,-3-3-39 16,-2-2-123-16,9 0-178 16,7 0-630-16</inkml:trace>
  <inkml:trace contextRef="#ctx0" brushRef="#br0" timeOffset="341">326 229 1579 0,'0'0'374'16,"0"0"-249"-16,0 0 60 15,0 0 126-15,0 0-118 16,0 0-62-16,0 0-77 0,56 133-30 16,-48-100 3-1,6-10-27-15,3 1-39 0,9-12-73 16,-2-3-33-16,3-9 8 15,4 0-49-15,-2-13 38 16,-5-13 63-16,-4 2 67 16,-3 1 18-16,-8 4 124 15,-4 9 24-15,-5 3 48 16,0 7-8-16,0 0-110 16,0 0-46-16,0 17 7 15,0 4-37-15,0 4-2 16,0 0-54-16,0 4-89 0,3-8-219 15,-1-5-334-15</inkml:trace>
  <inkml:trace contextRef="#ctx0" brushRef="#br0" timeOffset="545">575 0 1758 0,'0'0'382'16,"0"0"-275"-16,0 0 44 16,0 0 74-16,0 0-108 15,0 0-64-15,0 0-27 0,116 85-26 16,-116-20-108 0,-5-9-240-16,-17-4-594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4:35.68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78 137 1232 0,'0'0'395'16,"0"0"-229"-16,0 0 24 15,0 0-3-15,0 0-44 16,0 0 69-16,0 75-93 16,0-13-41-16,0 6 2 0,0 1-45 15,0-10 1 1,0-4-23-16,-5-10-12 0,-1-9 13 16,1-11-14-16,-1-4-20 15,2-12 2-15,4-5-63 16,0-4 2-16,0 0-3 15,0-6-19-15,0-24-31 16,0-13-25-16,0-7 76 16,-5-11 73-16,-2-3-2 15,-8-2 9-15,4 5 2 16,5 9 21-16,4 10 56 16,2 3-26-16,0 6 7 15,8 6 28-15,15 0-32 0,2 4 12 16,2 2-19-16,4 10-14 15,5 6 28-15,7 5-38 16,1 0 9-16,1 16 25 16,-4 12-41-16,-2 5 5 15,-10 4-11-15,-12 4-10 16,-10-1 24-16,-7 0-25 16,0 0-1-16,-24-2-8 15,-7-5 18-15,-6-6-18 16,4-4 13-16,4-11-4 15,7-2 13-15,8-6 4 16,6-4-2-16,8 0 52 16,0 0-40-16,0 0-27 15,3-4 0-15,16 0 9 0,10-2-21 16,4 6 8-16,0 0-4 16,7 0 1-16,-4 21-14 15,-2 6-5-15,-4 5 1 16,-5 5-10-16,-8 2 35 15,-6 1-70-15,-11 0 40 16,0-4 30-16,0-3-13 16,-22-9 5-16,-9-6 8 15,-3-7 3-15,-5-10 46 16,-5-1 1-16,1-5 29 16,-1-20 2-16,3-5-37 15,5-2-8-15,7-1-16 16,7 2-10-16,8 9-10 0,6 5-13 15,8 6-93-15,0 11-131 16,8 0-358-16,14 0-236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4:35.89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 0 2331 0,'0'0'364'0,"0"0"-255"16,0 0 33-16,0 0-142 16,0 0-67-16,0 0-442 15,0 0-118-15,-4 93-1051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4:36.00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1829 0,'0'0'593'16,"0"0"-364"-16,0 0-87 15,0 0-142-15,0 0-568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4:42.30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1647 0,'0'0'344'0,"0"0"-218"15,0 0 88-15,0 0-180 16,0 0-34-16,0 0-529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4:41.8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1857 0,'0'0'379'0,"0"0"-176"15,0 0-16-15,0 0 31 16,0 0-44-16,9 168-100 16,-9-97 0-16,0 4-61 15,0-3 14-15,0 1-13 16,3-5-14-16,-1-8-17 15,-2-10-19-15,0-12-3 16,0-15 22-16,0-11-22 16,0-12 33-16,0 0 6 15,0-7 0-15,0-21-18 16,0-10 2-16,0-2 16 16,8-2-1-16,4 1-7 0,4 9 8 15,4 7 1-15,8 13-1 16,5 4-6-16,3 8 6 15,7 0 9-15,-2 15 6 16,-2 10-15-16,-6 5 0 16,-4 4-1-16,-10-2 1 15,-11 2 4-15,-8-4 3 16,0-5-3-16,-30-1 14 16,-12-10-17-16,-11 0-1 15,0-7 1-15,-1-7-1 16,8 0-6-16,7-2 0 15,8-14-16-15,9 4-34 16,13-2-154-16,9 7-246 0,0 3-291 16</inkml:trace>
  <inkml:trace contextRef="#ctx0" brushRef="#br0" timeOffset="205">586 537 1952 0,'0'0'287'16,"0"0"-169"-16,0 0 129 15,0 0-33-15,0 0-79 16,0 0-89-16,3 143-46 16,-3-115-30-16,0-6-142 0,0 3-106 15,-5-7-274-15,-2-6-435 16</inkml:trace>
  <inkml:trace contextRef="#ctx0" brushRef="#br0" timeOffset="330">594 359 690 0,'0'0'1029'0,"0"0"-829"16,0 0-126-16,0 0-42 15,0 0-32-15,0 0-105 16,0 0-443-16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4:39.5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213 318 1420 0,'0'0'301'0,"0"0"-199"16,0 0-24-16,0 0 189 15,0 0-87-15,0 0-60 16,58 182-2-16,-50-114-47 15,1-3-28-15,-4 0-25 16,-3-9 0-16,5-8 3 16,-4-11-20-16,2-7-1 15,1-10 10-15,-1-5-10 16,3-8 0-16,-5-1-26 16,3-3-15-16,2-3 4 15,4 0-48-15,2 0 66 16,5-18-38-16,6-10-26 15,3-7-3-15,2-7-32 0,4-7 7 16,-1-6 35 0,4-2 6-16,-1-4 27 0,0 1 29 15,-2 2-4-15,-6 8 18 16,-8 3 10-16,-4 9 45 16,-8 7 34-16,-3 9 14 15,-5 6 59-15,0 9 18 16,0 2-57-16,-13 5-56 15,-6 0-50-15,-7 0-1 16,2 12 14-16,-2 7-18 16,4 0-12-16,5 8 18 15,6 5-18-15,2 5 0 16,7 6 0-16,2 5 0 16,0 4 2-16,0 1-2 0,0 2 0 15,0 0-14-15,0-2-4 16,0-5 3-16,0-6-13 15,0-9-5-15,0-9 15 16,0-8-34-16,5-11-7 16,1-5-11-16,2 0 28 15,9-19 23-15,2-15 10 16,3-8 9-16,7-4 11 16,-2 4-11-16,-1 2 0 15,1 9 10-15,-4 12 21 16,-3 9 12-16,-1 10 28 15,-2 0-1-15,0 28 27 16,0 11-58-16,-4 6-15 0,-2 6-24 16,1-4 3-1,-2-4-3-15,2-5-9 0,-4-8 2 16,3-10-2-16,-5-5-66 16,0-10 6-16,-1-5-29 15,0 0 25-15,4-20 22 16,-3-10 16-16,1-10 27 15,2-5-1-15,-6 2 18 16,2 6 11-16,-1 6 50 16,-1 10 22-16,-1 10-6 15,1 11-14-15,-1 0-23 16,4 8-6-16,0 18-22 16,-1 7-3-16,0 2-17 15,2 1-1-15,-2-6-13 0,-2-3-86 16,-1-2-76-16,1-7-181 15,-3-9-583-15</inkml:trace>
  <inkml:trace contextRef="#ctx0" brushRef="#br0" timeOffset="183">985 523 1719 0,'0'0'363'0,"0"0"-192"16,0 0 62 0,0 0-31-16,0 0-202 0,0 0-34 15,0 0-312-15,36-18-413 16</inkml:trace>
  <inkml:trace contextRef="#ctx0" brushRef="#br0" timeOffset="605">1306 746 1445 0,'0'0'791'0,"0"0"-663"16,0 0-128-16,0 0 99 15,0 0 11-15,0 0-74 16,0 0-33-16,153 10 6 16,-105-10-18-16,-9-5-19 15,-6-10-81-15,-11 1 2 16,-10-7 35-16,-9-1 69 16,-3-2 3-16,-6 2 22 15,-22 2 83-15,-8 5-17 16,-8 5-43-16,-7 10 30 15,1 0-31-15,2 8-4 16,6 19 34-16,11 5-47 16,12 9 24-16,14 1-14 15,5 1-19-15,8-3-9 0,28-2-9 16,12-8-64-16,10-8-48 16,4-6-87-16,-1-11-98 15,9-5-24-15,-17-7-290 16,-14-14-701-16</inkml:trace>
  <inkml:trace contextRef="#ctx0" brushRef="#br0" timeOffset="818">1766 339 1490 0,'0'0'312'0,"0"0"-238"0,0 0 66 16,0 0 141-16,0 0-102 15,0 0-48-15,31 169-77 16,-31-109 14-16,0 0-9 16,0-2-58-16,0-6-2 15,0-2-7-15,-8 14-144 16,-6-14-222-16,2-13-462 0</inkml:trace>
  <inkml:trace contextRef="#ctx0" brushRef="#br0" timeOffset="983">1744 648 1575 0,'0'0'276'16,"0"0"-241"-16,0 0 22 16,0 0 11-16,151-44-68 15,-117 38-35-15,-7 6-207 16,-8 0-658-16</inkml:trace>
  <inkml:trace contextRef="#ctx0" brushRef="#br0" timeOffset="1206">1267 412 1582 0,'0'0'296'16,"0"0"-202"-16,0 0-3 0,0 0 99 16,0 0-67-16,148-103-86 15,-107 94-34-15,-4 5-3 16,-15 4-74-16,-6 0-142 16,-9 19-49-16,-5-7-623 0</inkml:trace>
  <inkml:trace contextRef="#ctx0" brushRef="#br0" timeOffset="1331">1702 134 1500 0,'0'0'290'15,"0"0"-117"-15,0 0-94 0,0 0-4 16,153-129-75 0,-127 124-141-16,-7 5-868 0</inkml:trace>
  <inkml:trace contextRef="#ctx0" brushRef="#br0" timeOffset="1619">0 646 1220 0,'0'0'887'0,"0"0"-729"15,0 0-90-15,0 0-29 16,162-50-39-16,-87 45-65 15,-5 2-691-15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4:44.25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0 688 2155 0,'0'0'160'0,"0"0"-160"16,0 0 0-16,0 0 188 15,0 0-44-15,0 0-93 16,153-35-36-16,-100 15-8 15,3-2-7-15,3-6-6 16,-1-10-17-16,1-6-42 16,-9-12 24-16,-2-4 14 15,-16-9 0-15,-8 2 12 0,-17-1 15 16,-7 8 2 0,0 7 36-16,0 12 32 15,-17 20 62-15,-2 15 9 0,-6 6-37 16,-3 24-67-16,1 27 15 15,-2 17 22-15,7 13-13 16,6 6-38-16,6 1 7 16,5 1-12-16,5-4-5 15,0-10-11-15,8-12-2 16,21-13-39-16,7-16-62 16,5-12-81-16,21-22-80 15,-11 0-318-15,-7 0-143 0</inkml:trace>
  <inkml:trace contextRef="#ctx0" brushRef="#br0" timeOffset="353">942 620 1756 0,'0'0'515'0,"0"0"-279"16,0 0 125-16,0 0-122 15,0 0-71-15,0 0-76 16,-147-35-27-16,113 58 17 15,9 4-47-15,11 6-34 16,9 3-2-16,5-4-13 16,0-2-32-16,25-4-22 15,8-10-50-15,6-7-8 16,0-9-46-16,0 0-21 16,-6-18 117-16,-7-10 45 0,-4-3 31 15,-7 4 1-15,-8 8 59 16,0 6 136-16,-7 7-36 15,2 6-69-15,1 0-16 16,2 8-51-16,4 17-13 16,4 3-11-16,1 5-9 15,3-3-39-15,-3-2-89 16,-8-6-329-16,-6-8-226 16,0-5-1181-16</inkml:trace>
  <inkml:trace contextRef="#ctx0" brushRef="#br0" timeOffset="529">896 166 2402 0,'0'0'532'0,"0"0"-472"15,0 0-30-15,203 38 1 16,-94 2-31-16,-18-5-339 15,-18-3-2077-15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19.00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94 0 1689 0,'0'0'328'0,"0"0"-213"16,0 0 18-16,0 0 106 0,0 0-20 16,0 0-62-16,58 139-69 15,-72-101-63-15,-11 1-17 16,-6-3-8-16,4-6-156 16,-1-12-78-16,11-11-371 15,7-7-847-15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4:42.87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2196 0,'0'0'326'15,"0"0"-210"-15,0 0 152 16,0 0-100-16,0 0-83 15,0 0-61-15,0 0-6 16,14 176 30-16,-6-108-40 16,1-1-2-16,-4-1-6 15,0-7 1-15,-5-4-2 0,0-9-5 16,0-10-35-16,0-17 23 16,3-9-31-16,-3-10 29 15,4 0 19-15,-2-6-37 16,-2-20 2-16,3-5 5 15,-1-4 22-15,6-2-7 16,1 4 4-16,8 1-9 16,5 7 6-16,9 7-27 15,0 10 5-15,5 8 11 16,-3 0 10-16,3 19 7 16,-5 10 18-16,-3 6 0 15,-3 4 16-15,-11-3 18 16,-6-1 1-16,-8-4-25 15,0-4 1-15,-17-6 37 0,-13-4-50 16,-6-9 5-16,0-8 7 16,0 0-19-16,5-2 14 15,0-19-14-15,9-6-22 16,7 2-21-16,13-5-164 16,2 7-165-16,0 5-438 0</inkml:trace>
  <inkml:trace contextRef="#ctx0" brushRef="#br0" timeOffset="662">814 419 1910 0,'0'0'495'0,"0"0"-367"15,0 0 37-15,0 0 104 16,0 0-81-16,0 0-108 16,-143-42-58-16,116 72 8 15,5 8-21-15,8 1-9 16,11 4 0-16,3-2-30 16,3-9-10-16,22-5-67 15,3-11-35-15,8-11-67 16,-2-5 21-16,2-8 38 0,-2-19-33 15,-7-6 109-15,-5 3 72 16,-5 2 2-16,-8 8 141 16,-4 7 46-16,-2 12-9 15,-3 1-8-15,0 1-135 16,2 24 26-16,2 8 2 16,6 2-44-16,5 3-10 15,4-4-9-15,6-11-11 16,6-4-54-16,-3-15-77 15,2-4 69-15,-2 0 20 16,-3-23 3-16,-6-8 27 16,2-6 9-16,-8 1 14 15,-1 2 23-15,-4 7-9 16,-5 10 53-16,-3 10 82 0,0 7-40 16,3 0-101-16,0 9-8 15,4 16 0-15,8 7 12 16,4 5-12-16,7-3-1 15,10 0-20-15,8-7-29 16,7-10 34-16,-4-6 6 16,-8-11-13-16,-14 0 16 15,-11-4 11-15,-11-18-4 16,-3-7 42-16,-3-7 7 16,-21 0 1-16,-10 3-35 15,-2 6-15-15,-7 2-3 0,-15 7-238 16,7 7-361-1,7 0-767-15</inkml:trace>
  <inkml:trace contextRef="#ctx0" brushRef="#br0" timeOffset="834">1035 196 2336 0,'0'0'469'0,"0"0"-447"16,0 0 4-16,153-101-26 16,-69 73-65-16,-4 6-720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4:48.2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285 171 1824 0,'0'0'325'0,"0"0"-168"15,0 0 129-15,0 0-56 16,0 0-111-16,0 0-21 0,0 139-64 15,0-82 23-15,-3 0-32 16,3-1-1-16,0-8-24 16,0-8-12-16,0-5-36 15,0-3-131-15,0-11-325 16,0-6-163-16</inkml:trace>
  <inkml:trace contextRef="#ctx0" brushRef="#br0" timeOffset="278">0 475 1737 0,'0'0'233'16,"0"0"-173"-16,0 0-38 0,149-29 50 15,-86 26 42-15,2-1-30 16,-2 4-69-16,-7 0 90 15,-8 13-4-15,-9 10 44 16,-14 1-23-16,-8 7-58 16,-6-1 53-16,-9-2-47 15,-2 0-70-15,4-6 3 16,-4-2-3-16,3-2-113 16,2-7-165-16,-3 0-352 15,4-8-589-15</inkml:trace>
  <inkml:trace contextRef="#ctx0" brushRef="#br0" timeOffset="420">569 242 1835 0,'0'0'474'0,"0"0"-422"16,0 0-42-16,0 0-20 15,0 0-71-15,0 0-281 16,0 0-854-16</inkml:trace>
  <inkml:trace contextRef="#ctx0" brushRef="#br0" timeOffset="1146">809 578 502 0,'0'0'647'0,"0"0"-490"16,0 0 27-1,0 0 39-15,20 135-123 0,-17-122-4 16,-3-11-55-16,3-2 29 15,-1-2 118-15,1-26-130 16,-1-7-2-16,10-11-31 16,2-7-13-16,6 1 7 15,2 0-17-15,0 7 48 16,1 10 59-16,-1 9-26 16,0 11 14-16,0 10 1 15,-3 5-51-15,5 5 32 16,-5 21-43-16,1 6-35 15,-6 8 26-15,-1 0-27 0,-4 3-1 16,-1-5-11-16,-6-1-78 16,-2-7 16-16,4-4-8 15,-4-8-30-15,5-11-18 16,3-7-19-16,9 0-23 16,6-18 116-16,9-17-18 15,11-13 23-15,1-7 34 16,7-5 14-16,2-6-12 15,-3 0 15-15,-2 4-3 16,-4 5 3-16,-8 3 27 16,-5 10 133-16,-9 6 2 15,-7 9-5-15,-10 11 8 16,-5 7 22-16,0 6-38 16,-12 5-64-16,-10 0-65 15,-5 20 4-15,-2 10-18 0,5 10-6 16,1 8 26-16,7 3-26 15,2 5-5-15,5-5-2 16,1 5 14-16,5-6-14 16,3-7-14-16,0-6-17 15,0-9 3-15,13-10-57 16,11-9 16-16,5-9 34 16,8 0 6-16,5 0 29 15,-3 0 7-15,0 0 15 16,-3 11 49-16,-7 9 17 15,-5 10-15-15,1 8 5 16,-4 3-9-16,-2 4 50 0,-2-6-86 16,-7-9-4-16,-1-7-22 15,-4-11-9-15,-5-6-49 16,0-6-40-16,0 0-129 16,-7-11-342-16,-14-9-532 0</inkml:trace>
  <inkml:trace contextRef="#ctx0" brushRef="#br0" timeOffset="1326">857 65 2545 0,'0'0'48'0,"0"0"-48"15,0 0-188-15,170-50 151 16,-109 35-346-16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4:46.64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286 437 1530 0,'0'0'265'16,"0"0"-172"-16,0 0 30 15,0 0 56-15,0 0 86 16,0 0-110-16,-16-71-97 15,-7 67 6-15,-2 4-58 16,-6 0 0-16,-2 9 27 16,-3 18-32-16,2 12 25 15,2 9-3-15,6 2-11 0,9 0-12 16,6-3-3-16,11-6 2 16,0-3 0-16,0-10-61 15,16-10-20-15,10-7-53 16,1-11-4-16,4 0-9 15,3-15-43-15,2-22 98 16,-2-14 46-16,-3-11 18 16,-7-14 29-16,1-5 13 15,-4-6 22-15,-6-3 54 16,-1 7 1-16,-2 10 47 16,-4 20 68-16,-6 18-61 15,2 15-5-15,-4 15 1 16,0 5-59-16,0 10-50 0,0 30-13 15,0 13-16 1,0 14 20-16,0 6-22 0,0 5 0 16,8-1-10-16,1-3 10 15,1-4-21-15,5-9-133 16,1-9 4-16,1-12-51 16,3-12-70-16,4-16 53 15,2-12 18-15,4-2 10 16,4-26 11-16,-3-9 9 15,-3-3 170-15,-6 5 2 16,-8 10 166-16,-3 10 1 16,-9 15-15-16,-2 0-38 15,0 9 32-15,0 24-38 16,0 4-47-16,0 7-12 16,0-7-45-16,12-4-6 0,10-8-37 15,4-10-80-15,1-10 0 16,7-5-9-16,-3-3-28 15,2-22-61-15,-5-5 12 16,-3-5 10-16,-5-1 193 16,-7 4 55-16,-2 5 152 15,-5 6-8-15,-2 10 5 16,-2 9-32-16,-2 2-64 16,3 6-5-16,-3 22-4 15,5 3-64-15,1 5-26 0,5-3-9 16,8-4-78-1,7-8-56-15,4-6 0 16,6-10 117-16,-2-5-102 0,-1 0-91 16,-2-25-159-16,-6-5 122 15,-3-2 98-15,-5-1 149 16,-6 5 210-16,-5 11-5 16,-4 7-9-16,-2 10 41 15,0 0-95-15,0 5-95 16,0 20 23-16,0 5-35 15,4 3-21-15,6 2-14 16,10-5 0-16,6-3 166 16,1-6-166-16,7-13-48 15,-3-8 8-15,-4 0 6 16,-1-16-71-16,-7-17 46 0,-11-4 41 16,-8-5 18-1,0-3 48-15,-10 9-23 0,-16 2 34 16,-4 10 2-16,1 9 8 15,2 5 2-15,4 10-40 16,10 0 2-16,6 0-27 16,7 2-5-16,0 11-2 15,17-1-43-15,14 2-50 16,3-4 6-16,5 4 6 16,0-1 31-16,-3 1-2 15,0 4 15-15,-2 0 26 16,-3 4 12-16,-1 1 116 15,-7 5-84-15,-4-1-26 16,-11 1 3-16,-1-6-9 16,-5-4-43-16,-2-11 20 0,0-4 11 15,0-3 12-15,0 0-10 16,0-15 0-16,0-10 10 16,5-8-2-16,7-2-1 15,5-3 3-15,5 3 0 16,2 6 23-16,10 3 21 15,5 5 0-15,4 13 108 16,-2 8-41-16,-2 0-47 16,-6 7 7-16,-4 18 24 15,-7 7-25-15,-5 3-27 16,-9 3-43-16,-2-3 28 16,-6-2-28-16,0-1-67 15,0-2-54-15,0-7-155 0,3-14-114 0</inkml:trace>
  <inkml:trace contextRef="#ctx0" brushRef="#br0" timeOffset="480">2373 482 1850 0,'0'0'382'0,"0"0"-234"16,0 0 100-16,0 0 15 15,0 0-102-15,-139 166-78 16,133-123-82-16,6-8 3 0,0-5-4 16,28-8-79-1,3-12-63-15,5-10-63 0,0 0 24 16,-5-7 10-16,0-21 27 16,-9-2 136-16,-2-6 8 15,-6-1 66-15,-4-1 54 16,-1 6-4-16,-6 10 27 15,-3 3 76-15,0 12-59 16,0 7-24-16,0 0-70 16,3 26-48-16,-1 14 45 15,5 12-36-15,0 11-8 16,5 7 4-16,1 4-13 16,4 3 52-16,0-2-31 0,-3-2-29 15,0-2 28 1,-9-6-21-16,-5-12-5 0,0-11 20 15,-2-14-24-15,-18-11 6 16,-4-14-6-16,-5-3-9 16,1-8-1-16,1-24-22 15,5-11-28-15,1-12-12 16,8-5-97-16,-10-26-184 16,3 16-349-16,1 7-1042 0</inkml:trace>
  <inkml:trace contextRef="#ctx0" brushRef="#br0" timeOffset="737">1565 223 1846 0,'0'0'294'16,"0"0"-220"-16,0 0 40 16,0 0 117-16,0 0-47 15,0 0-68-15,0 0-80 16,128 50-36-16,-128-14-72 16,-17 24-145-16,-22-5-315 15,-9-7-675-15</inkml:trace>
  <inkml:trace contextRef="#ctx0" brushRef="#br0" timeOffset="956">901 343 1395 0,'0'0'383'0,"0"0"-256"16,0 0-62-16,0 0 3 16,0 0 19-16,0 0-87 15,0 0-63-15,80 142-296 0,-114-102-1274 16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7:12.21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154 0 1497 0,'0'0'250'15,"0"0"-196"-15,0 0-13 16,0 0 73-16,0 0 21 16,-14 146-20-16,1-83-29 15,-4 4 22-15,1 7-31 0,1-3-29 16,-1 1 28 0,1-5-51-16,1-11-6 0,4-9 16 15,-2-8-29-15,4-15 11 16,4-9-1-16,4-10-15 15,0-5 26-15,0 0-27 16,15-23 1-16,16-17 31 16,8-15-32-16,8-8-12 15,7-7-13-15,-1 0-25 16,0 10 42-16,-4 4-25 16,-4 9 3-16,-6 11 12 15,-11 11 20-15,-8 8-2 16,-10 6 0-16,-6 11 0 15,-4 0 37-15,0 0 27 16,-14 20-63-16,-12 12 34 0,-1 5-26 16,-2-1 9-16,2 9-5 15,8-11-12-15,4 3 34 16,6-9-35-16,7-1 0 16,2-1 11-16,0-6-11 15,0 3 0-15,11-8-1 16,6 0 1-16,0-3 2 15,3-1-2-15,2-2-5 16,0 2 4-16,3-4-66 16,5-2-103-16,13-5-217 15,-7 0 90-15,-2 0-1048 0</inkml:trace>
  <inkml:trace contextRef="#ctx0" brushRef="#br0" timeOffset="338">738 375 1796 0,'0'0'472'0,"0"0"-382"16,0 0 66-16,0 0 20 16,0 0-12-16,0 0-43 15,0 0-82-15,-96 150-24 16,96-107 14-16,3 0-27 15,20-6-1-15,7-2-1 0,6-7-16 16,10-13 1-16,1-7-114 16,0-8 47-16,-2-11 48 15,-6-21 15-15,-14-9-20 16,-16-4 25-16,-9 0 14 16,0 0 62-16,-31 5-9 15,-8 7 17-15,-6 7 41 16,3 9-85-16,9 5-26 15,16 2-89-15,12 5-148 16,5 3-476-16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7:15.02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319 438 1597 0,'0'0'615'0,"0"0"-550"15,0 0-25-15,-158-38 97 16,116 38 91-16,3 0-65 0,5 20-107 16,10 15-17-16,7 7-33 15,12 4 6-15,5 4-10 16,0-4-2-16,15-3 0 15,16-9-7-15,8-6-72 16,4-8-2-16,1-12-55 16,1-8-8-16,-1 0-6 15,1-18-19-15,-3-17 59 16,-6-13-15-16,-5-11 58 16,-6-10 52-16,-11-9-2 15,-6-8 17-15,-5-3 15 16,-3 0 85-16,0 12 54 15,0 9 4-15,0 20 5 0,0 23 39 16,0 20 10-16,0 5-86 16,0 40-72-16,0 25-22 15,0 16 42-15,0 9-59 16,0 6-2-16,0-4 26 16,6-8-39-16,1-9 0 15,5-15-30-15,5-25-114 16,0-15-191-16,-7-20-392 0</inkml:trace>
  <inkml:trace contextRef="#ctx0" brushRef="#br0" timeOffset="207">125 81 2063 0,'0'0'364'0,"0"0"-284"16,0 0 39-16,0 0 48 16,0 0-89-16,206 25-78 15,-125-25-75-15,26 0-190 16,-22 0-310-16,-15 11-1289 0</inkml:trace>
  <inkml:trace contextRef="#ctx0" brushRef="#br0" timeOffset="488">898 403 1879 0,'0'0'626'0,"0"0"-469"15,0 0 29-15,0 0 14 16,0 0-42-16,-165-101-40 15,134 101-61-15,3 6 1 16,6 26-35-16,2 13-5 16,9 12 32-16,8 2-49 15,3-1 19-15,12-5-20 16,21-11 1-16,17-18-10 16,12-13-11-16,13-11-97 0,28-22-116 15,-16-14-584-15,-17-2-1389 16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7:02.2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343 1612 1385 0,'0'0'307'16,"0"0"-205"-16,0 0 19 15,0 0 124-15,0 0-63 0,0 0-48 16,0 27-29-16,0-19 17 15,2 0-4-15,1-3-56 16,-1 0 3-16,-2-3-9 16,4-2-35-16,-4 0 8 15,0 0-9-15,3 0-1 16,-3-7 41-16,3-16-54 16,-3-10 0-16,2-11 8 15,-2-8-13-15,0-7-1 16,0-9 0-16,0-5 0 15,0-5-14-15,0-1 14 16,0-5-24-16,0 4 14 0,0 3 1 16,0-2-8-16,0 3-1 15,5 9 18-15,2 7-13 16,-5 8 13-16,-2 8 0 16,3 4-2-16,0 3 3 15,2-1-2-15,4-3 1 16,-4 4 0-16,4-1-9 15,-1 0 9-15,-3 3 0 16,-1 6 1-16,-2-3-1 16,-2 8-1-16,0 2 0 15,0-2 1-15,0 7 6 16,0 5-6-16,0 1-7 16,0 5 6-16,3 6 1 15,0 0-6-15,2 0-7 16,4 0 1-16,-1 6-80 0,1 2-178 15,-7 0-240-15,1-5-157 0</inkml:trace>
  <inkml:trace contextRef="#ctx0" brushRef="#br0" timeOffset="400">176 311 1622 0,'0'0'264'0,"0"0"-194"15,0 0-31-15,0 0 140 16,0 0 23-16,0 0-125 16,0 0-63-16,8-8 44 15,14-19-9-15,6-8-7 16,-1-3-8-16,7-1 0 16,-1-2 60-16,4 3-12 15,-4 4-6-15,-2 10 10 16,-1 7-31-16,1 7 0 0,-2 10-23 15,1 0-16-15,3 15-10 16,20 27-6 0,-5-2-206-16,-9-4-478 0</inkml:trace>
  <inkml:trace contextRef="#ctx0" brushRef="#br0" timeOffset="10787">256 1876 1172 0,'0'0'281'0,"0"0"-198"0,0 0-39 16,0 0 98-16,0 0-67 16,0 0-30-16,0 0-29 15,0-5 0-15,0 5 37 16,0 0-24-16,0 0 49 15,-3 2 13-15,1 1-38 16,-1-1-6-16,-1 0-24 16,4 1-3-16,0 2 38 15,0 5-31-15,0 7 16 16,0 12 66-16,0 11-49 16,0 13 13-16,0 11-27 0,0 7-10 15,0 4 43-15,0-4-42 16,0-8-11-16,0-11 17 15,0-9-28-15,0-16-3 16,4-9-12-16,4-8-38 16,6-10-105-16,-3 0-318 15,-2-15-147-15</inkml:trace>
  <inkml:trace contextRef="#ctx0" brushRef="#br0" timeOffset="11081">0 2245 1724 0,'0'0'307'16,"0"0"-239"-16,0 0-31 16,0 0 82-16,0 0-30 15,159 7-87-15,-106-5-1 16,3 7 0-16,-3 2-1 15,-12 2 1-15,-5 10 1 16,-7 2 69-16,-12 3-18 16,-10 1-22-16,-7 4 8 15,0-7-25-15,0-1-13 16,0-8-2-16,3-7-98 16,9-10-115-16,-2 0-108 15,2 0-560-15</inkml:trace>
  <inkml:trace contextRef="#ctx0" brushRef="#br0" timeOffset="11230">391 2151 1704 0,'0'0'363'16,"0"0"-245"-16,0 0-95 15,0 0-23-15,0 0-149 16,0 0-377-16,0 0-968 0</inkml:trace>
  <inkml:trace contextRef="#ctx0" brushRef="#br0" timeOffset="11942">638 2451 1101 0,'0'0'201'0,"0"0"30"16,0 0-84-16,0 0-80 15,0 0-29-15,0 0-6 16,0 0 5-16,0 59-9 16,0-88-28-16,6-12 0 15,5-1 20-15,3-3-20 16,5 2 0-16,1 7 37 16,3 7 7-16,-1 10 28 15,0 18 31-15,0 1-32 16,1 0 53-16,-3 22-47 15,-3 12 52-15,-2 11-59 0,-3-6-35 16,-1 6-3-16,-5-4-31 16,3-6 6-16,-4-7-7 15,0-6-32-15,4-10-4 16,-1-6-18-16,1-6-36 16,6 0-8-16,6-31 56 15,6-6-42-15,4-11 5 16,8-7 22-16,3-2 22 15,0-2 20-15,0 3 12 16,-4 3-10-16,-6 7 24 16,-10 6-11-16,-8 5 114 15,-9 9-2-15,-5 9 42 16,0 4 10-16,-3 10-48 0,-16 3 54 16,0 0-120-16,-1 18-40 15,1 15 31-15,4 5-34 16,1 12-6-16,6 2 0 15,2 5 0-15,6 2 4 16,0-2-5-16,0-1 0 16,0-7 3-16,0-3-3 15,4-11-23-15,6-9-70 16,7-15 28-16,2-11 38 16,10 0-72-16,1-7 37 15,10-18 62-15,-1 0-9 16,0 9 9-16,-3 5-3 0,-5 11 3 15,-4 0 53-15,-8 5-33 16,1 19 60-16,-6 4 13 16,-5-3-50-16,-1 1-31 15,-6-9-12-15,5-8-68 16,-7-9-71-16,3-11-238 16,-3-12-445-16</inkml:trace>
  <inkml:trace contextRef="#ctx0" brushRef="#br0" timeOffset="12130">691 1893 2163 0,'0'0'507'0,"0"0"-486"16,0 0-19-16,0 0-4 15,224-115-185-15,-138 79-849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7:17.12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0 639 472 0,'0'0'1172'0,"0"0"-938"0,0 0-137 16,0 0-5-16,0 0 52 16,0 0-49-16,0 0 28 15,33 22 6-15,18-40-84 16,9-20-23-16,8-2-22 16,4-11 1-16,-2-8-11 15,-9-4 5-15,-5-2-56 16,-16 2 37-16,-16 6-13 15,-16 3 30-15,-8 9 1 16,0 10 6-16,-13 0 34 16,-15 13 40-16,1 12 2 0,-5 10 46 15,1 0-32 1,0 22-27-16,2 28-42 0,3 13-8 16,6 21 22-16,6 5-34 15,6 10-1-15,8-2 32 16,0 1-32-16,3-8 0 15,19-11 1-15,6-12 0 16,6-17-2-16,2-22-41 16,0-15-88-16,3-13 13 15,0-5 26-15,-3-28-4 16,1-12-11-16,-6-3 47 16,-9 1 49-16,-3 6 6 15,-7 8 4-15,-7 16 56 16,-3 10 33-16,-2 7 42 15,0 0-49-15,0 17-46 0,0 9-14 16,4 0-22-16,9 1-1 16,7-5 0-16,8-5-81 15,8-15-43-15,10-2 21 16,0 0 61-16,5-14-55 16,-7-13-7-16,-7 0 69 15,-12 4-21-15,-8 12 40 16,-12 0 17-16,-3 11 37 15,-2 0 96-15,0 15-16 16,0 8-68-16,0 0 15 16,0 4-32-16,0-4-31 15,7-5 10-15,15-13-11 16,9-5-91-16,1 0-1 0,8-11 45 16,-1-16 27-1,-2-6-71-15,-6-3 1 0,-7-1 90 16,-4 7-14-16,-6 8 14 15,-9 6 3-15,-2 14 28 16,-3 2 56-16,0 5 10 16,0 26-31-16,0 3 9 15,0 9-61-15,0 2-5 16,6-7 21-16,14-3-30 16,4-7 8-16,10-10-8 15,-1-9-9-15,4-9 8 16,-4 0-41-16,-3-16-20 15,-4-13 42-15,-12 2-20 0,-9-1 21 16,-5 0 13 0,0 6 6-16,-5 4 30 0,-14 0 1 15,-5 9 16-15,2-4-2 16,-2 3 10-16,1 5-25 16,3-5-14-16,3 2-16 15,4 3 5-15,2 1-4 16,2-2-1-16,4 5 6 15,2-3-5-15,0 4 9 16,3 0-10-16,0 0 1 16,0 0-1-16,15 0-13 15,9 0 13-15,7 0 0 0,5 5-6 16,1 5 6 0,-1 1-27-16,0 6 4 0,-2 6 13 15,-4 4-17-15,-5 3 27 16,-5 8 1-16,-3-6 16 15,-7-1 27-15,-3-3-43 16,-5-8 10-16,1-3 17 16,-3-12-27-16,2-3 13 15,-2-2-14-15,0 0 6 16,7-2 32-16,1-20-38 16,3-3 0-16,6-4 1 15,2 4 0-15,9-2-2 16,0 6-6-16,6 9 7 15,-5 6 2-15,3 6 4 16,-4 0-6-16,-6 11 98 0,-5 17-20 16,-7-1 11-16,-3-2-41 15,-7 2-33-15,0-11 25 16,0-5-40-16,0-9-40 16,0-2-91-16,-12-22-339 15,-5-4-612-15</inkml:trace>
  <inkml:trace contextRef="#ctx0" brushRef="#br0" timeOffset="214">1308 469 2039 0,'0'0'331'0,"0"0"-223"0,0 0 44 15,123-126 60-15,-75 86-54 16,-2 17-71-16,-3 2-27 16,-4 14-50-16,22 7-10 15,-13 0-121-15,0 0-677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7:56.04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0 73 0,'0'0'117'0,"0"0"-117"0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8:14.5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181 1189 1340 0,'0'0'333'0,"0"0"-199"0,0 0-4 16,0 0 90-16,0 0 5 16,0 0-118-16,0 0-22 15,-45 0 40-15,42 0-6 16,3 0-7-16,0 0-26 16,0 0-12-16,0 0 22 15,0 0-69-15,0 0 17 16,0 0-8-16,0 0-9 15,0 0 13-15,0 0-25 16,6 0 9-16,10 0 0 16,5 6-6-16,3-2-5 15,1 2-4-15,6 1-9 16,3-2 15-16,-1 0-9 0,3 3-3 16,-2-2 3-1,0-5 3-15,-4 2-12 0,-2-3 3 16,-6 3 0-16,-3-3-23 15,-4 0 14-15,-4 0-40 16,0 0-17-16,3 0-147 16,0 0-172-16,-6 0-329 0</inkml:trace>
  <inkml:trace contextRef="#ctx0" brushRef="#br0" timeOffset="723">33 1556 1152 0,'0'0'555'0,"0"0"-403"16,0 0-30-16,0 0 91 16,0 0 15-16,0 0-121 15,0 0-57-15,-33 0 29 16,33 0-1-16,0 0 5 15,0 0-5-15,7 0 0 16,2 0 23-16,2 0-45 0,-2 0-10 16,1 0 7-16,4 0-22 15,-2 0 11-15,2-2-12 16,3-2-3-16,-1 1 6 16,4-1-26-16,2 0 2 15,3 1-1-15,4 1-1 16,-2-3-2-16,4 2 2 15,0 0 2-15,-1 1-6 16,1-1-2-16,-3-2-2 16,-3 5-4-16,-3 0 5 15,-3 0 3-15,-2 0-3 16,0 0 0-16,-6 0 3 16,1 0-2-16,-4 0-2 15,-3 0 1-15,-1 0 0 16,-4 0-11-16,2 0-38 0,1 0-87 15,0 0-209-15,-3 0-558 0</inkml:trace>
  <inkml:trace contextRef="#ctx0" brushRef="#br0" timeOffset="2068">1531 401 61 0,'0'0'1577'0,"0"0"-1324"15,0 0-164-15,0 0 105 16,0 0 89-16,0 0-120 0,0 0-75 16,-3 188-23-16,3-121-28 15,0-5 8-15,0 1-23 16,0-8-22-16,0-2 25 15,0-11-24-15,0-4-1 16,-2-8 12-16,2-11-12 16,0-8-1-16,0-6-26 15,0-5-18-15,0 0 44 16,0-5-44-16,0-28-16 16,0-10 46-16,0-13-12 15,0-11-4-15,0-5 11 16,0-6 20-16,0-2 0 0,0 0 0 15,0 5 0-15,0 13 8 16,0 12 17-16,0 13 26 16,0 9-15-16,14 9-13 15,5 6 45-15,6 5-52 16,6 5 14-16,5 3 9 16,3 0-17-16,2 6-10 15,2 13-11-15,-4 5-1 16,-3 0 21-16,-7 4-21 15,-10 0 0-15,-11-1-6 16,-8 3 4-16,0 3-4 16,-25 0 2-16,-14-1 4 15,-6-2-9-15,-5-4 6 0,3-4-5 16,4-9-28-16,7-5-46 16,11-8-13-16,20 0-190 15,5-8-109-15,0-10-1060 0</inkml:trace>
  <inkml:trace contextRef="#ctx0" brushRef="#br0" timeOffset="2361">2334 215 1756 0,'0'0'378'0,"0"0"-196"16,0 0 42-16,0 0 5 15,-120 146-48-15,98-73-108 16,3 13-9-16,4 2 26 16,10 1-64-16,5-4-11 15,0-6-9-15,12-9-6 16,15-12-37-16,12-13-38 15,6-13-194-15,22-21-238 16,-11-11-211-16,-14 0-853 0</inkml:trace>
  <inkml:trace contextRef="#ctx0" brushRef="#br0" timeOffset="3027">2653 490 1820 0,'0'0'379'16,"0"0"-242"-16,0 0 104 15,0 0-28-15,-12 150-71 16,12-95-55-16,0 0-68 16,0-2 8-16,0-5-27 15,0-8 0-15,0-10 17 16,0-8-17-16,0-6-46 15,-2-14 26-15,-1-2-35 0,-2 0-29 16,-2-25-7-16,2-12 34 16,-3-11 57-16,2-13-24 15,1-3 20-15,-4-6 4 16,6-4 0-16,3 6 6 16,0 8 1-16,7 12 22 15,20 16-1-15,9 9-18 16,3 10-10-16,6 13 6 15,-1 0 2-15,-4 3 7 16,-10 22-14-16,-8 6 14 16,-10 3-6-16,-12 4 3 15,0-1-9-15,-6-2-3 16,-16-2 0-16,-3-5 41 16,-3-8-32-16,5-7-8 15,4-5 21-15,4-6-21 0,8-2 14 16,4 0-15-16,3 0-23 15,0 0-1-15,14-2-19 16,11-1 10-16,3 3 33 16,2 0-33-16,4 10 32 15,2 14-20-15,3 7 21 16,-3 6 64-16,-2 3-54 16,-11-2-9-16,-15-2 25 15,-8-3 12-15,0-3-6 16,-31-3-1-16,-8-4 5 0,-9-8 37 15,-1-8-56 1,-4-7-8-16,0 0 24 0,2-2-26 16,10-20-7-16,7-6-66 15,25-22-141-15,9 8-123 16,0 3-410-16</inkml:trace>
  <inkml:trace contextRef="#ctx0" brushRef="#br0" timeOffset="3344">3406 254 1461 0,'0'0'795'0,"0"0"-548"0,0 0-52 15,0 0 68-15,0 0-50 16,0 0-119-16,0 0-16 16,-5 52-45-16,5 8 9 15,0 12 18-15,0 4-45 16,0 3 9-16,0-8-18 16,0-6-6-16,0-6 12 15,0-9-12-15,5-12-51 16,3-8-20-16,9-12-156 15,-3-6-444-15,0-12-263 0</inkml:trace>
  <inkml:trace contextRef="#ctx0" brushRef="#br0" timeOffset="3808">3744 969 1839 0,'0'0'390'0,"0"0"-299"15,0 0-49-15,0 0 178 16,0 0-92-16,0 0-63 0,0 0-65 15,63-151 0-15,-43 101 11 16,0-7-10-16,0-7 3 16,-1-9-3-16,-2 0 31 15,0 1 62-15,0 8-30 16,-4 10 18-16,1 17 41 16,-3 12-52-16,0 14-4 15,6 9-21-15,2 2-7 16,4 7 42-16,5 28-58 15,-3 9 7-15,0 15 6 16,-3 5-9-16,-3 5-8 16,-2-4-19-16,0-4 1 0,0-4-2 15,0-9-5-15,0-5-18 16,2-11-60-16,-2-8-97 16,0-10-169-16,-3-6-389 15,-9-6-334-15</inkml:trace>
  <inkml:trace contextRef="#ctx0" brushRef="#br0" timeOffset="4012">3922 663 2165 0,'0'0'391'16,"0"0"-271"-16,0 0 120 15,0 0-41-15,0 0-100 0,0 0-45 16,189-36-54-16,-129 20-50 16,23 0-71-16,-16 3-356 15,-11 3-307-15</inkml:trace>
  <inkml:trace contextRef="#ctx0" brushRef="#br0" timeOffset="4324">4488 0 2172 0,'0'0'384'0,"0"0"-311"0,0 0 85 16,0 0 75-16,0 0-94 15,123 149-53-15,-75-89-79 16,2 12 32-16,8 6-3 16,3 7 46-16,1 3 46 15,-11-1-113-15,-12-1-6 16,-22-5 9-16,-17-6-18 16,0-7-24-16,-24-11-42 15,-8-12-54-15,-8-6-49 16,13-15-386-16,5-11-450 0</inkml:trace>
  <inkml:trace contextRef="#ctx0" brushRef="#br0" timeOffset="4859">5479 331 2284 0,'0'0'378'0,"0"0"-312"0,0 0 22 16,0 0 176 0,3 148-123-16,-3-86-79 0,0 5-26 15,0-3-36-15,0-2 26 16,0-4-26-16,0-5 2 15,0-9-8-15,0-14-3 16,0-10-52-16,-3-13 7 16,-3-7-35-16,1 0 28 15,-1-22-63-15,-3-16 43 16,2-14 62-16,0-12-38 16,-1-11 20-16,3-9 29 15,-1-3 14-15,6-3-12 16,0 7 6-16,0 13 0 15,17 20 62-15,11 16-36 16,11 20 16-16,6 11 52 0,4 3-37 16,2 13-19-1,-3 17-6-15,-9 3-1 0,-8 4 31 16,-15 3-56-16,-10-1 10 16,-6-2 8-16,-12-2-4 15,-22-5-20-15,-12-3-2 16,-7-4-17-16,2-9-25 15,7-11-98-15,11-3-114 16,13-7-319-16,14-10-455 0</inkml:trace>
  <inkml:trace contextRef="#ctx0" brushRef="#br0" timeOffset="5176">6450 132 1921 0,'0'0'393'16,"0"0"-246"-16,0 0 55 15,-151 54 95-15,97 9-89 16,-1 15-98-16,8 16-1 0,11 9-57 16,10-3-5-16,16-1-16 15,10-11-31-15,0-10-15 16,30-14-64-16,37-2-116 16,-5-20-308-16,-6-14-465 0</inkml:trace>
  <inkml:trace contextRef="#ctx0" brushRef="#br0" timeOffset="5558">6441 963 2297 0,'0'0'318'0,"0"0"-318"0,0 0 21 15,0 0 104-15,0 0-34 16,0 0-91-16,0 0-10 16,96-162 2-16,-72 106 8 15,5-9 2-15,-2-11-2 16,1-4 0-16,0-2 48 16,0 1-23-16,-1 13 48 15,2 16 15-15,-7 19 8 16,0 18 18-16,1 15-70 15,-1 4 12-15,0 35 15 16,4 13-22-16,-7 14 5 16,1 7-36-16,-1 1-7 0,-2-1 10 15,0-4-21-15,0-10-32 16,-4-6-37-16,1-5-63 16,5-4-158-16,-2-7-316 15,-3-13 111-15</inkml:trace>
  <inkml:trace contextRef="#ctx0" brushRef="#br0" timeOffset="5756">6583 683 2097 0,'0'0'699'0,"0"0"-536"16,0 0-123-16,0 0 116 0,0 0-38 15,0 0-89-15,159-20-29 16,-94 14-20-16,30-1-187 16,-14 0-434-16,-12 2-823 0</inkml:trace>
  <inkml:trace contextRef="#ctx0" brushRef="#br0" timeOffset="6008">7303 7 2542 0,'0'0'463'0,"0"0"-406"16,0 0 97-16,0 0 18 16,0 0-16-16,151 161-67 15,-109-82-44-15,-4 5 15 16,-4 8-11-16,-5 7-7 15,-10 1-6-15,-7 1-36 16,-12-4-33-16,0-4-70 16,-57 20-101-16,4-27-138 15,-6-17-703-15</inkml:trace>
  <inkml:trace contextRef="#ctx0" brushRef="#br0" timeOffset="7855">1079 1504 392 0,'0'0'1008'0,"0"0"-818"0,0 0-117 15,0 0 38-15,0 0 22 16,0 0 52-16,0 0-75 16,14-27-26-16,3 21 45 15,5 3-34-15,0 3-11 16,4-2-10-16,1 2-14 16,7 0 26-16,-1 0-36 15,4 0-7-15,4 0 24 16,7 0-19-16,0 0-8 15,1 0-22-15,4 0-3 16,3-3 0-16,3 1-1 16,0-3-16-16,-1 0 2 15,4 3 0-15,-4-1-1 16,3 3 12-16,-1 0-11 16,-7 0 0-16,0 0 1 0,-7 0-2 15,2 0 1-15,-4 0 0 16,4 0-6-16,0 0 6 15,5 0 0-15,5 0 6 16,6 0 5-16,3 0-5 16,8 0-6-16,1 0 0 15,5 0 11-15,0 0-11 16,2 0-3-16,-2 0 1 16,-3 0 4-16,-8 0-2 15,0 0 0-15,-5-3 1 16,1 0-1-16,1-1 0 15,-2-1 0-15,1-1 11 16,1 5-10-16,-2-5 3 0,-2 4-4 16,2-1 0-16,-4 3-7 15,-2 0 7-15,-1 0 0 16,1 0 11-16,-1 0-11 16,4 0 0-16,1 0-1 15,5 0 3-15,-1 0-13 16,3 0 13-16,-4 0-3 15,1 0 1-15,0 0 0 16,-2 0 0-16,-1 0-1 16,-2 0 1-16,1 0 5 15,4 0-4-15,3 0-2 16,3 0 1-16,-1 0 0 16,1 0 0-16,-1 0 6 0,-2 0-3 15,3 0-3-15,-1 0 3 16,0-2-9-16,1 2 3 15,-3 0 3-15,-3-5 9 16,3 5-9-16,-4-3 0 16,1 3 11-16,1 0-10 15,2-3 13-15,-1 1-14 16,4 2 0-16,2-3 22 16,3 1-22-16,3-3 0 15,6 0 1-15,-2-1 5 16,5 3-4-16,-1-3-2 15,-2 1 0-15,2 3 15 0,-2-4-15 16,-3 4 0 0,-7 2 12-16,1-3 1 0,-6 1-12 15,-2-3 7-15,-2 0-7 16,-4-2 27-16,0-2-19 16,-6 2 0-16,2-1 6 15,-10 1 1-15,-6 0-2 16,-5 2-13-16,-3-3 11 15,0 3 0-15,-5-3-11 16,3 2-2-16,0 3 1 16,2-3 0-16,5 2 2 15,1 1 5-15,0-2-7 16,-3 1 0-16,-5 0-7 16,-7-1 5-16,-1 3-22 15,-9-3-6-15,0 2 29 0,-10-2-63 16,2 1-22-16,-3 1-28 15,-1-5-73-15,4 3-120 16,-9 1-353-16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8:25.08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98 223 1565 0,'0'0'305'16,"0"0"-144"-16,0 0 29 0,0 0 84 16,0 0-100-1,0 0-89-15,-28-11-10 0,28 20-21 16,0 24 47-16,0 14 4 15,0 19-48-15,0 2 7 16,3 9-52-16,-3-4 5 16,0-2 5-16,0-6-14 15,0-12-4-15,0-8-4 16,0-12 0-16,0-11 0 16,0-9-8-16,3-3-55 15,-1-10-55-15,1 0-114 16,6 0-48-16,1-26-46 15,-1-9 55-15,-1-15-5 0,-8-15-47 16,0-5 87-16,-10-9 51 16,-16-3 138-16,1-1 47 15,2 4 198-15,7 5 136 16,5 14-99-16,5 15-89 16,6 4-36-16,0 14 45 15,6 6-35-15,18 9 25 16,10 4-61-16,9 7-11 15,3 1 7-15,7 0-38 16,3 9-6-16,0 9-2 16,3 8-25-16,-10 3 33 15,-6 7-42-15,-13 1 0 16,-13 6 26-16,-14-4-13 16,-3 7 7-16,-16-6-11 15,-27-1 10-15,-4 0 10 0,-8-7-29 16,-2-3 0-16,4-11-1 15,6-7-9-15,11-11-31 16,10 0-53-16,16 0-86 16,10-25-87-16,14 0-204 15,8 1-1258-15</inkml:trace>
  <inkml:trace contextRef="#ctx0" brushRef="#br0" timeOffset="302">887 71 1818 0,'0'0'546'15,"0"0"-472"-15,0 0 70 16,0 0 60-16,0 0-47 15,-170 157-43-15,134-76-90 16,5 15 30-16,7 4 33 16,12 1-51-16,12-6-9 15,0-10-27-15,5-11 0 16,24-19-9-16,7-11-63 16,8-16-139-16,28-10-171 15,-7-8-310-15,-9-10-327 0</inkml:trace>
  <inkml:trace contextRef="#ctx0" brushRef="#br0" timeOffset="1216">1200 256 1295 0,'0'0'318'0,"0"0"-198"16,0 0-30-16,0 0 30 15,0 0-51-15,0 0-35 16,0 0 7-16,-26-7-9 15,26 7 71-15,0 23 29 16,0 6-15-16,0 14 13 16,0 7-44-16,0 9-7 15,-7 0 2-15,-3 7-20 16,3-9 6-16,-2-2-37 16,3-8-21-16,4-13 15 15,-1-8-24-15,3-9 0 0,0-10-19 16,0-4-73-16,0-3-30 15,0 0-44-15,0-23 38 16,0-9 1-16,0-11-29 16,3-7 87-16,-3-7 17 15,0-6 33-15,0-3 18 16,0 0-2-16,-9 4 3 16,4 4 37-16,5 10 9 15,0 9 23-15,0 8 8 16,16 5-3-16,9 9 40 15,6 10-45-15,5 4 8 16,3 3-16-16,-3 0-37 16,1 21 0-16,-4 3-24 15,-4 8 0-15,-10 2 24 16,-7 0-24-16,-12 10 0 0,0-6 12 16,-7 2-6-1,-15 0 2-15,-9-10-7 0,2-3 7 16,-3-5 37-16,4-6-23 15,6-9 15-15,3-2 5 16,7-5-31-16,7 0 7 16,5 0-12-16,0 0 1 15,0-5-14-15,14-2-16 16,8 0 7-16,6 4 15 16,2 3-11-16,1 0 6 15,0 15-10-15,-3 8 16 16,0 7-11-16,-6 3 7 15,-5 4-8-15,-6 1 3 0,-5 3 9 16,-6-9 21-16,0 2 5 16,-6-6-2-16,-22-4 19 15,-6-13-19-15,-4 5 27 16,-4-14-14-16,-3-2 5 16,1 0 21-16,1 0-52 15,4-15 5-15,6 1-4 16,5-7-12-16,14 3-57 15,14-4-107-15,8 4-167 16,18 1-358-16</inkml:trace>
  <inkml:trace contextRef="#ctx0" brushRef="#br0" timeOffset="1589">1797 237 1568 0,'0'0'298'0,"0"0"-145"15,0 0-18-15,0 0 123 16,0 0-39-16,0 0-125 0,0 0-46 15,-12-51 46-15,12 64 4 16,0 11-4-16,0 20-23 16,0 6-20-16,0 12 33 15,0 12-36-15,0 1-7 16,0 0-2-16,0-2-37 16,0-7 20-16,0-16-22 15,0-6 0-15,0-13-9 16,-2-6-12-16,2-8-97 15,0-11-171-15,5-6-480 16,6 0-1306-16</inkml:trace>
  <inkml:trace contextRef="#ctx0" brushRef="#br0" timeOffset="2025">2031 937 1709 0,'0'0'353'16,"0"0"-268"-16,0 0-61 15,0 0 87-15,-3-129-29 16,9 80-49-16,8-12-32 15,-2-2 0-15,-5-9 42 16,1-1 12-16,1-10 8 0,-4 6 6 16,2 8 23-16,-2 18 38 15,3 14-13-15,3 18-28 16,1 8 24-16,1 11-56 16,6 0-6-16,5 15 16 15,3 21-40-15,1 7 18 16,-1 9-29-16,2 11-15 15,-2 7 31-15,-1 3-32 16,-7-5 0-16,1-9 0 16,-3 0 0-16,-1-11-36 15,-1-8-54-15,-1-8-43 16,-1-7-325-16,-4-7-263 0,-4-7-1202 16</inkml:trace>
  <inkml:trace contextRef="#ctx0" brushRef="#br0" timeOffset="2232">2070 663 1813 0,'0'0'477'15,"0"0"-391"-15,0 0 60 16,0 0 41-16,0 0-63 15,0 0-115-15,171 0-9 0,-96-22-98 16,-12 3-201-16,-6 5-306 16</inkml:trace>
  <inkml:trace contextRef="#ctx0" brushRef="#br0" timeOffset="2514">2478 13 1837 0,'0'0'541'0,"0"0"-418"16,0 0 117-16,0 0 42 16,0 0-99-16,0 0-50 15,183 158-73-15,-132-112 0 0,-3 9 6 16,-7-3-12-16,-5 14-5 15,-7-3-14-15,-14 9-19 16,-11 6 26-16,-4 0-42 16,-11 5-25-16,-23-11-62 15,-22 14-68-15,6-19-162 16,3-14-632-16</inkml:trace>
  <inkml:trace contextRef="#ctx0" brushRef="#br0" timeOffset="4939">3242 282 1159 0,'0'0'354'16,"0"0"-200"-16,0 0-7 16,0 0 6-16,0 0 15 15,0 0 8-15,-20-45-77 16,17 45 17-16,3 14-15 0,-2 22 2 16,2 14 20-16,-3 18-41 15,-2 7-19-15,2 8 2 16,-3 0-47-16,3-5-4 15,1-5-8-15,2-10 3 16,0-19-9-16,0-9 1 16,0-15 5-16,0-7-6 15,0-11-7-15,0-2-1 16,0-2-16-16,0-26-6 16,0-12 28-16,0-12-37 15,0-8 32-15,0-11 6 16,0-4-27-16,-10-8 19 15,-2-2-3-15,0 1 12 16,4 12-2-16,4 9 2 16,4 14 0-16,0 12 4 0,0 13-3 15,9 1-1-15,8 11 6 16,5 3 4-16,3 7 33 16,6 2-42-16,5 0 7 15,0 13 26-15,7 9-33 16,-2 5 0-16,-2 2 6 15,-8-2-6-15,-9 3 7 16,-8 1-7-16,-14-1-1 16,0 2 14-16,-5 3-7 15,-23-2-2-15,-6 1-4 16,-2-10-1-16,-3-4 0 16,8-2-17-16,4-8-16 15,10-10-74-15,17 0-78 0,0-13-143 16,5-2-344-16</inkml:trace>
  <inkml:trace contextRef="#ctx0" brushRef="#br0" timeOffset="5235">3940 60 1635 0,'0'0'313'0,"0"0"-75"0,0 0-19 15,0 0 13 1,0 0-13-16,-173 116-108 0,142-48-42 16,3 10-10-16,5 1-12 15,6 10 25-15,9-7-60 16,8-3-6-16,0-6 0 15,3-16-6-15,26-7-78 16,26-14-136-16,-2-14-125 16,-6-9-277-16</inkml:trace>
  <inkml:trace contextRef="#ctx0" brushRef="#br0" timeOffset="5682">4068 897 1564 0,'0'0'291'16,"0"0"-219"-16,0 0-37 15,0 0 15-15,0 0 10 16,0 0-52-16,53-160-7 15,-40 104 5-15,-1-3 0 16,-1-7-6-16,-5-7 74 16,1 0-11-16,2 0 50 15,-1 8 1-15,6 6-4 0,6 17 22 16,-1 4-72-16,7 16 48 16,-4 9-19-16,-2 7-59 15,-4 6 11-15,1 0-10 16,0 22 14-16,0 15 24 15,0 11-48-15,-3 12 7 16,-1 5-5-16,1 8-7 16,0-3 10-16,3-4-25 15,3-4 11-15,-1-9-6 16,3-9-6-16,-3-5-42 16,1-11-112-16,-1-6-151 15,-5-6 8-15,-4-5-388 16,-10-5-922-16</inkml:trace>
  <inkml:trace contextRef="#ctx0" brushRef="#br0" timeOffset="5893">4062 635 1413 0,'0'0'515'15,"0"0"-430"-15,0 0 84 16,0 0 57-16,0 0-29 16,0 0-145-16,0 0-33 0,198-50-19 15,-112 32-88 1,-13 1-250-16,-8 7-480 0</inkml:trace>
  <inkml:trace contextRef="#ctx0" brushRef="#br0" timeOffset="6238">4657 0 1846 0,'0'0'472'0,"0"0"-376"16,0 0 53-1,0 0 61-15,0 0-22 0,0 0-67 16,0 0-76-16,184 108 27 16,-140-58-28-16,1 9-14 15,-6 2 22-15,-8 10-39 16,-6 4-4-16,-6 6 38 16,-10 4-13-16,-9 1-8 15,0 2-21-15,-17-10-4 16,-14-5-2-16,-8-18-8 15,0-10-36-15,6-16 5 16,7-11-59-16,13-15-85 16,7-3-190-16,6 0-353 0</inkml:trace>
  <inkml:trace contextRef="#ctx0" brushRef="#br0" timeOffset="6661">5493 585 1910 0,'0'0'535'15,"0"0"-418"-15,0 0-15 16,0 0 84-16,0 0-14 16,0 0-93-16,0 0-55 15,176-35-24-15,-125 30 0 16,-1 5-42-16,6 0-170 0,-15 0-360 16,-10 0-75-16</inkml:trace>
  <inkml:trace contextRef="#ctx0" brushRef="#br0" timeOffset="6868">5647 304 1711 0,'0'0'480'0,"0"0"-301"15,0 0-17-15,0 0 122 16,0 0-85-16,0 0-106 15,0 158-33-15,10-102-48 16,-3-3-12-16,3 2-12 0,4 15-139 16,-2-15-382-16,-2-9-536 15</inkml:trace>
  <inkml:trace contextRef="#ctx0" brushRef="#br0" timeOffset="7521">6534 287 1852 0,'0'0'305'15,"0"0"-227"-15,0 0 61 16,-17 159 95-16,12-87-32 15,2-5-61-15,3 4-116 0,0-6-10 16,0-10 5-16,0-5-20 16,0-13 0-16,0-6-69 15,0-16-4-15,0-7 31 16,0-8-10-16,0 0 11 16,0-20-51-16,-9-14 38 15,-1-14 19-15,-2-8-20 16,4-11 31-16,-1-6 18 15,1-13 1-15,2-1 5 16,6-7 0-16,0 3 7 16,0 8 35-16,23 19-3 15,11 16 16-15,2 15-3 16,11 13-22-16,1 15 29 16,7 5-10-16,1 7-4 15,-6 20 25-15,-2 9-41 0,-12 7 2 16,-11-4 13-16,-13 6-34 15,-12-4 15-15,0 2-23 16,-31-4 4-16,-15-5 15 16,-3-6-21-16,-1-6-51 15,4-7-40-15,8-15-87 16,13 0-146-16,11 0-337 0</inkml:trace>
  <inkml:trace contextRef="#ctx0" brushRef="#br0" timeOffset="7824">7270 15 2009 0,'0'0'373'0,"0"0"-266"16,0 0 109-16,0 0 27 16,-89 174-96-16,67-96-72 15,2 1-29-15,6 5 41 16,6-2-44-16,8-1-35 16,0-9 10-16,0-6-18 0,17-5-58 15,10-17-65 1,21-13-165-16,-6-11-80 0,-6-10-245 0</inkml:trace>
  <inkml:trace contextRef="#ctx0" brushRef="#br0" timeOffset="8506">7449 116 2027 0,'0'0'395'0,"0"0"-281"16,0 0 2-16,0 0 141 15,6 162-64-15,-6-101-118 0,0 0-47 16,0-5-16-16,0-4-11 16,3-10 16-16,-1-7-17 15,1-14-14-15,-1-7-1 16,-2-8-58-16,0-6 8 15,0 0-6-15,0-13-61 16,0-22 72-16,0-8-10 16,0-7 15-16,-5-8 45 15,-3-2-10-15,-1-8 20 16,4 3 0-16,3 4 0 16,2 9 36-16,0 12-34 15,2 12 9-15,18 15 15 16,7 12-17-16,6 1 27 0,4 1-13 15,3 25-2 1,-4 6 31-16,-6-2-51 0,-4 7 11 16,-9 3 7-16,-10-1-8 15,-7-5 2-15,0 0-11 16,-7-7-2-16,-14-6 12 16,1-7-5-16,-2-4-7 15,6-4 0-15,-1-6 6 16,9 0 7-16,8 0-7 15,0 0 1-15,0 0-7 16,8-7-34-16,15 7 33 16,-1 0-14-16,3 0 15 0,1 17-3 15,-7 10 13 1,0 2 7-16,-8 10 26 0,-2-1-8 16,-9 0 12-16,0-1-17 15,0-2 3-15,-12-4 56 16,-12-7-61-16,-8-6-11 15,-6-8 16-15,-1-10-24 16,-4 0 0-16,2 0-9 16,2-13-20-16,0-19-22 15,11 4-173-15,8 5-484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21.25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0 2275 0,'0'0'833'16,"0"0"-756"-16,0 0-76 15,0 0 12-15,0 0 32 16,186 0-2-16,-118 0-43 16,9 0-113-16,-15 0-217 0,-20 0-621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8:40.76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61 225 1825 0,'0'0'351'0,"0"0"-272"16,0 0 105-16,0 0 41 15,-37 137-33-15,30-62-53 16,0 10-85-16,2 9 6 16,2-9-6-16,3 3-20 15,0-16 24-15,0-10-58 16,0-8 0-16,3-12-8 16,2-9 4-16,4-7-101 15,4-10-214-15,1-2-327 16,-2-14-257-16</inkml:trace>
  <inkml:trace contextRef="#ctx0" brushRef="#br0" timeOffset="387">357 1135 1768 0,'0'0'374'16,"0"0"-284"-16,0 0-28 15,0 0 101-15,25-173-40 16,-6 110-93-16,3 3-29 16,0-13 51-16,-5 0-10 0,0-4 6 15,-3-1 11-15,0 12 12 16,-2 14 39-16,-2 16-20 15,2 16-26-15,-2 10 14 16,4 10-52-16,3 0 1 16,3 34 35-16,6 10-23 15,-2 16-3-15,-2 9-25 16,4 2-11-16,-4-2 14 16,-3-4-14-16,3-10-15 15,-2-8-44-15,-3-3-57 16,6-4-163-16,-7-8-61 15,-7-9-404-15</inkml:trace>
  <inkml:trace contextRef="#ctx0" brushRef="#br0" timeOffset="594">373 854 1367 0,'0'0'928'0,"0"0"-724"15,0 0-66-15,0 0 102 16,0 0-26-16,0 0-117 16,0 0-77-16,106-56-16 15,-51 42-4-15,8-2-109 16,23-2-141-16,-13 7-368 0,-18-5-477 16</inkml:trace>
  <inkml:trace contextRef="#ctx0" brushRef="#br0" timeOffset="832">934 43 1803 0,'0'0'399'16,"0"0"-258"-16,0 0-14 15,0 0 71-15,0 0-5 0,0 0-105 16,0 0-48-16,64 75-10 16,-64-41-24-16,0 5-6 15,-3 21-156-15,-7-9-186 16,-4-6-382-16</inkml:trace>
  <inkml:trace contextRef="#ctx0" brushRef="#br0" timeOffset="1169">1347 131 1677 0,'0'0'294'16,"0"0"-105"-16,0 0 78 16,39 178-37-16,-27-103-113 15,1 11-29-15,1 3-5 16,0 5 67-16,-2 3-62 16,-10 3-59-16,-2-6-17 15,0-4 27-15,-14-11-38 16,-11-17 0-16,-8-6-1 15,-1-16-42-15,-2-8-66 16,2-14-137-16,8-3-233 0,7-13-252 16</inkml:trace>
  <inkml:trace contextRef="#ctx0" brushRef="#br0" timeOffset="1708">1774 492 2213 0,'0'0'228'15,"0"0"-142"-15,0 0 118 16,13 133 50-16,-6-60-101 15,-5 8-119-15,-2-3-13 16,3-1-16-16,-3-9 1 16,0-2-12-16,0-11-36 15,0-8-2-15,0-13-48 16,0-15-113-16,2-11-25 16,4-8 30-16,3-5-77 15,-4-28 93-15,1-12 55 16,-6-10 87-16,0-15 31 15,0-9 22-15,0-8-1 16,-11-4 66-16,-1-9-35 16,2 6 29-16,3 14 43 15,7 15 52-15,0 22 51 0,0 16-84 16,20 12-8-16,11 9-9 16,7 6-17-16,8 0-11 15,-2 13-48-15,1 12-24 16,-6 8 42-16,-8 1-57 15,-12 5 0-15,-13 1 1 16,-6-1 5-16,-11-3-6 16,-22 1-38-16,-4-3-50 15,1-7-79-15,2-14-154 16,9-3-227-16,12-10-1313 0</inkml:trace>
  <inkml:trace contextRef="#ctx0" brushRef="#br0" timeOffset="1989">2557 181 2051 0,'0'0'356'0,"0"0"-212"16,0 0 105-16,-85 196-23 16,59-119-81-16,4 12-69 0,3-7-44 15,7 4-5 1,9-1-27-16,3-4-11 0,0-6-82 16,37 12-115-16,4-24-160 15,4-17-390-15</inkml:trace>
  <inkml:trace contextRef="#ctx0" brushRef="#br0" timeOffset="2399">2728 1065 2054 0,'0'0'382'0,"0"0"-314"0,0 0-53 16,0 0 129-16,0 0-98 16,0 0-40-16,0 0-12 15,80-160-9-15,-54 106 14 16,-4-2-1-16,0-16 4 16,-2-6 15-16,-1 3 1 15,-5-8 26-15,0 16 41 16,1 11-12-16,-5 18 38 15,-1 21 7-15,3 12-42 16,1 5-41-16,1 21 13 16,5 23-14-16,-2 12 26 15,0 17-53-15,-5 1 14 16,-2 4-9-16,2-2-4 0,-5-7 5 16,5-10-13-16,-4-8-15 15,1-12-33-15,-1-8-85 16,3-9-114-16,1-7-232 15,-2-13-84-15,-1-2-708 0</inkml:trace>
  <inkml:trace contextRef="#ctx0" brushRef="#br0" timeOffset="2582">2931 784 2123 0,'0'0'347'0,"0"0"-235"16,0 0 59-16,0 0-16 0,0 0-123 16,0 0-32-16,179-18-106 15,-109 8-154-15,-12 4-332 16,-10-1-1266-16</inkml:trace>
  <inkml:trace contextRef="#ctx0" brushRef="#br0" timeOffset="2793">3549 0 1928 0,'0'0'303'0,"0"0"-210"0,0 0 66 15,0 0 76-15,0 0-84 16,0 0-89-16,63 146-32 15,-63-96-30-15,-8 27-90 16,-11-16-252-16,2-7-584 0</inkml:trace>
  <inkml:trace contextRef="#ctx0" brushRef="#br0" timeOffset="3112">3911 58 1422 0,'0'0'836'16,"0"0"-685"-16,0 0 72 15,0 0 86-15,61 181-100 16,-47-108-77-16,0 4-60 16,-6 9-30-16,-2 5 28 15,-6 9-17-15,0-5-43 16,0 11-10-16,-25-11-24 16,-9 0-90-16,-29 16-133 15,9-21-528-15,1-27-914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08:45.8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0 115 1234 0,'0'0'214'0,"0"0"-153"15,0 0 111-15,0 0-5 16,0 0-96-16,0 0 4 15,0 0 14-15,44-38-9 16,-30 33 22-16,1 3-42 16,4-1-33-16,0 1 46 0,3-1-26 15,4 1-26-15,-1-3 34 16,6 2-30-16,3-2 13 16,2 3-19-16,0-1 0 15,5 0 29-15,-2 3-42 16,4 0-6-16,1 0 24 15,1 0-24-15,-1 0 5 16,2 0-5-16,-2 6 0 16,0-4 4-16,4 3-4 15,-1-2 0-15,4 0 0 16,-2-3 0-16,4 0 0 16,0 0-5-16,3 0 5 15,1 0 4-15,-2 0-4 16,4 0 0-16,-4 0-2 15,-2-6 2-15,0 3 0 0,-2-1 1 16,-1-2 0-16,3 5 5 16,3-1-6-16,8-2 0 15,0-1-8-15,6 3 8 16,0 2 0-16,-1 0 0 16,4-3 0-16,0 3 5 15,-1 0-5-15,1-2 0 16,-1 2-1-16,-2-3 1 15,3 1-6-15,-3-4 6 16,-2 4 0-16,2-1 8 16,-3 3-8-16,1 0-1 15,-5 0 1-15,2 0 0 16,-1 0-5-16,2 0 5 0,-1 0 0 16,-1 0 5-1,0 0-5-15,-3 0 0 0,1 0-1 16,-1 0 1-16,-1 0 0 15,-5 0 0-15,-2 0 0 16,-4 0 0-16,-1 0 9 16,0 0 1-16,-4 0 1 15,2 0 8-15,-5 0 11 16,-2 0-29-16,-3 0 18 16,-2 0-8-16,-6 0-2 15,-6 0 4-15,0 0-7 16,-5 0 12-16,0 0-17 0,-6 0 10 15,0 0-22-15,-5 0-17 16,-6 0-132-16,0 3-404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7:05.26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97 1079 1332 0,'0'0'279'15,"0"0"-138"-15,0 0-46 16,0 0 40-16,0 0 79 15,0 0-75-15,0-13-54 0,-5 13 11 16,1 0-26-16,1 0 11 16,3 0-28-16,0 0 3 15,0 5 20-15,0 22-36 16,0 19 30-16,0 17 4 16,-2 17-49-16,-1 10 2 15,3 11-18-15,-5 4 3 16,1 3 27-16,1-2-39 15,1-1 16-15,-1-4-8 16,1-6 1-16,-1-6-18 16,0-5 6-16,0-4 3 15,3-10 13-15,0-9-12 16,0-4-1-16,0-10 1 0,0-8 1 16,0-1-4-1,0-5-4-15,0-1 6 0,0-2 12 16,0 3-1-16,0-5 1 15,0-1 7-15,0 2-19 16,0-2 15-16,0-3-8 16,6 2 1-16,2-7 31 15,1-1-32-15,-1-3 8 16,6-3 4-16,3-1-18 16,5 1 40-16,11-2-22 15,6 1 2-15,9-7 30 16,5-2-45-16,8 2 15 15,9-4-3-15,7 0-17 16,13 0 19-16,6-4-19 16,6-2-1-16,8-10 27 0,-5 9-21 15,-2-3-6 1,-4 5 3-16,-10 5 3 0,-6 0-12 16,-4 0 4-16,1 0 2 15,-1 0 3-15,1 5 12 16,-2 0-15-16,1-5 10 15,-4 0-9-15,-3 0-1 16,1 0 0-16,4-7 1 16,5-2 21-16,5 7 14 15,-1-3-3-15,-3-4-16 16,-1 3-16-16,-10-1 5 16,-5 2-6-16,-8 0 0 0,-9-1 17 15,-8 4-11-15,-11-1-6 16,-9 1 3-16,-6 2 7 15,4 0-20-15,-3-5 8 16,2 5 2-16,0-7 12 16,1 1-12-16,-1 1-9 15,5 1 0-15,-5-2-9 16,0-1 2-16,-2-1-28 16,-4 1-101-16,-1-11-122 15,-4 3-371-15,-5 3-395 0</inkml:trace>
  <inkml:trace contextRef="#ctx0" brushRef="#br0" timeOffset="1284">105 1048 1612 0,'0'0'264'0,"0"0"-146"16,0 0-39-16,0 0 129 15,0 0 20-15,0 0-63 16,0 0-87-16,6-7-2 15,38 7 42-15,21 0-57 16,10 0-6-16,17 0 29 16,14 0-46-16,14 0 10 15,25-7-29-15,-11 2-7 16,3-1 27-16,-4 1-39 16,-18 5 0-16,13-2 7 15,-2-2-6-15,-3 3-2 16,-4-1 1-16,-7-3 0 0,-12 3-6 15,-8 2 0-15,-13 0-12 16,-9 0 9-16,-12 0 1 16,-7 0 8-16,-5 2-12 15,-1 5 12-15,-3 0 5 16,1 1-5-16,-2 0 0 16,3-1 7-16,1 0-6 15,-1 2-1-15,-1-2-8 16,-4 0 8-16,-8 1 12 15,-4-3-12-15,-5 2 0 16,-1 0 12-16,-6 4-11 16,-3-4 7-16,2 0-8 0,-3 0 0 15,0 4 25 1,3 2-23-16,3-1-2 0,0 8 70 16,-3 1-39-16,-3 9-4 15,-9 2-16-15,-2 14 1 16,0 5 40-16,0 16-47 15,0 5-4-15,-2 8 29 16,2 8-13-16,0 5 23 16,0 3-39-16,0-4 0 15,0 2 18-15,0-6-19 16,0-3 0-16,0-8 10 16,0-3-9-16,0-7-1 15,0-11-5-15,0-6 5 16,0-4 12-16,0-9-12 15,0-2 0-15,0-8 0 0,0 1 2 16,2-5-4 0,-2-6 2-16,0 6 0 0,3-3 16 15,-3 0-16-15,0 0 0 16,0-2 3-16,0 5 4 16,0-8-11-16,0 2 4 15,0 0 0-15,0-3 6 16,0 0-6-16,4-2-2 15,-2-1 2-15,1 0 0 16,2 0 1-16,-2-6-1 16,1 0 0-16,-4-5 15 15,0 0-15-15,0 0-12 0,0 0 11 16,0 0-13 0,0 0-13-16,2 0-30 0,-2 0 5 15,0 0 25-15,0-5-44 16,0-11-29-16,8-31-111 15,6 3-419-15,-2-4-1561 0</inkml:trace>
  <inkml:trace contextRef="#ctx0" brushRef="#br0" timeOffset="1936">3785 611 1910 0,'0'0'482'16,"0"0"-405"-16,0 0-27 0,0 0 98 15,0 0 62-15,0 0-69 16,-53-145-107-16,22 125-12 15,-2 6 14-15,-6 7 21 16,-5 7 24-16,1 0-60 16,2 7-3-16,4 17 30 15,9-1-30-15,6 4 0 16,8 3-18-16,6 5 0 16,8 5-3-16,0 0 3 15,2 6 0-15,18-4 2 16,2 1-1-16,9-5-2 15,3-1-5-15,2-1 6 0,3-6-3 16,2 3 3 0,4-6 0-16,-3 2 7 0,-3 0-6 15,-6-2-2-15,-9 1-1 16,-11-3 2-16,-13 3 34 16,0-1-33-16,-11 1 29 15,-20 0 7-15,-8-3-14 16,-6-5-5-16,1-8-12 15,1-5-5-15,4-3 4 16,3-4-5-16,0 0-119 16,9 0-159-16,1 0-626 0</inkml:trace>
  <inkml:trace contextRef="#ctx0" brushRef="#br0" timeOffset="3701">1324 1556 453 0,'0'0'1290'0,"0"0"-1078"15,0 0-102-15,0 0 55 16,0 0 69-16,0 0-57 15,-90 0-85-15,71 0-31 16,-6 0-1-16,-8 7 18 16,-3 6-5-16,-8 2-53 15,-9 5 5-15,-4 8-13 0,-2 4 3 16,-4 4-7-16,1 3-8 16,4 1 0-16,2 3 5 15,5-5-5-15,7-1-1 16,4 0-6-16,11-3 7 15,3-2 6-15,6-2-6 16,6 3 0-16,4 0 1 16,-2 0 5-16,7 2-12 15,2-3 6-15,3-2 0 16,0-2 16-16,0 0-16 16,0-1 8-16,11 7 13 15,8-10-21-15,4 7 18 16,4-2-7-16,5 5 8 15,1-7 8-15,3-5-26 0,6 6 5 16,-1-3 9-16,7-1-13 16,5 0 7-16,3-2-8 15,6-6-1-15,1-2 12 16,5 1-11-16,4-10 12 16,1-5 1-16,-1 0-8 15,1 0-1-15,-1 0-4 16,-5-5 6-16,3-7 2 15,-6 2-8-15,0-3 9 16,-3-2-10-16,1 0 10 16,-3-3-13-16,-4 2 3 0,1-8 0 15,-3 1 7 1,-3 1 1-16,1-5-7 0,-7 5-1 16,-4-2 2-16,-8 1-4 15,-3 3-5-15,-7 3 7 16,-5-1 6-16,-3 3 1 15,-2 1-2-15,-7-2 10 16,0-3-15-16,-3-2 34 16,-2-1-28-16,0-4-6 15,0-4 11-15,0-2-4 16,0-3-4-16,0-1-1 16,-2 2 5-16,-8-2-14 15,-5 4 5-15,-2 2 2 16,1-1 14-16,-6 3-14 15,-2 4 12-15,0-4 9 16,-1 3-19-16,-8 0-4 16,-1-1 3-16,-8 4-1 0,-3-1 25 15,-5 5-25-15,-3 7 9 16,-3-5 3-16,0 9-11 16,3 2 3-16,0-3-4 15,5 5 0-15,4 1 3 16,8-1-3-16,5 1 0 15,6-4-6-15,9 6-24 16,4-7 7-16,7 5-26 16,5 0-29-16,0 2-76 15,0 0-370-15,8 0-442 0</inkml:trace>
  <inkml:trace contextRef="#ctx0" brushRef="#br0" timeOffset="4721">2477 2476 1617 0,'0'0'357'16,"0"0"-181"-16,0 0-132 15,0 0 79-15,0 0 135 16,0 0-124-16,0 0-91 16,-17 21 45-16,17 5 5 15,0 8-14-15,0 3-28 16,0 2-33-16,-3-2-5 15,0-2-13-15,-3-4 0 16,4-10 14-16,-1-5-14 0,3-3 0 16,0-8-6-16,-2-5 12 15,2 0-15-15,-3 0 0 16,3-12-18-16,-4-14 9 16,4-4-16-16,0-8 16 15,0-1 9-15,0-2-11 16,0 6 20-16,9 4-14 15,5 4 14-15,3 10 17 16,3-3-7-16,-1 7 19 16,3 6-5-16,0 2-24 15,0 5 31-15,1 0-25 16,-6 0-6-16,-6 5 30 16,-5 13-12-16,-6 4 12 15,0 0 9-15,0-4-20 0,-9 2 5 16,-8-5-8-16,0 1-15 15,1-8 26-15,3-4-27 16,6-2 1-16,2-2 0 16,5 0-1-16,0 0 0 15,0 0-31-15,5 2 19 16,12 1 0-16,0 5 6 16,2 4 6-16,-2 3 4 15,-3 1-3-15,-2 1-2 16,-4 0-7-16,-8 2 8 15,0-3 9-15,0 2-9 16,-22-3 0-16,-7-2 14 16,-4-5-14-16,3-8-8 0,1 0-67 15,7-15-103-15,11-8-177 16,5-6-533-16</inkml:trace>
  <inkml:trace contextRef="#ctx0" brushRef="#br0" timeOffset="5685">1307 1573 1098 0,'0'0'286'16,"0"0"-161"-16,0 0 12 15,0 0 38-15,0 0-78 16,0 0-44-16,0 0 14 16,-49-12-8-16,40 12-21 15,-2-3-3-15,2 3-11 16,-2 0-14-16,3 0-9 16,-6 0 33-16,-1 0 27 15,2 0-38-15,-3 0-11 0,-1 0 21 16,5 0-26-16,4 0-7 15,6 0 0-15,2 0-87 16,2 0-109-16,18 0-172 16,-1 0-639-16</inkml:trace>
  <inkml:trace contextRef="#ctx0" brushRef="#br0" timeOffset="6422">1255 1606 1005 0,'0'0'380'15,"0"0"-208"-15,0 0 23 16,0 0-44-16,0 0-41 16,0 0-14-16,0 0-44 15,-28 0-9-15,28 0 44 16,0 0-3-16,11 0-10 16,9 0-14-16,2 0 8 15,2 0 5-15,5 0-50 16,-5 0-8-16,5 5-14 15,2 2-1-15,13 3-113 16,-5 1-224-16,-3-4-422 0</inkml:trace>
  <inkml:trace contextRef="#ctx0" brushRef="#br0" timeOffset="7499">1700 1119 1113 0,'0'0'337'15,"0"0"-172"-15,0 0-46 0,0 0 43 16,0 0 13-16,0 0-41 15,0 0-34-15,-36-13 4 16,34 13 7-16,2 0-18 16,0 0-71-16,0 0 17 15,0 13-17-15,0 6 30 16,0 12 15-16,0 7-16 16,9 9-2-16,-7 8 16 15,3 7-20-15,-2 12 17 16,0 7 7-16,0 6-25 15,-3 8 13-15,0 4-33 16,3 1 4-16,-3 6 5 16,0-4-32-16,3-1 29 0,2-6-30 15,-3-7 10 1,2-5 10-16,-4-8-19 0,3-4 13 16,-3-9-6-16,0-4-7 15,2-3-2-15,1-7-3 16,-3-8 4-16,3 0 12 15,-3-12-6-15,2 0 6 16,-2-11-12-16,0-5 9 16,0 4-8-16,0-9 0 15,0 3-1-15,0 1 15 16,0 0-9-16,0 5 0 16,0-3 0-16,0 3 2 15,0 0-14-15,0 0 6 0,4-2 0 16,-1 2 19-1,-1-6-10-15,-2-3 6 0,3-2-15 16,-3 0 8-16,0-5-4 16,0 0-4-16,0 0 0 15,0 0 13-15,0 0-11 16,0 0 12-16,0 0-14 16,0 0-27-16,19-27-49 15,-2-11-209-15,2 3-606 0</inkml:trace>
  <inkml:trace contextRef="#ctx0" brushRef="#br0" timeOffset="8309">278 928 1696 0,'0'0'322'0,"0"0"-168"16,0 0-120-16,0 0 142 15,0 0 35-15,0 0-137 16,0 0-37-16,3-76-37 16,23 40 0-16,-2-11 23 15,5-2-23-15,-5-4 0 16,1-8 39-16,1-2-5 0,-7-3 23 15,0 3 4 1,-4 4-2-16,-5 13 27 0,-1 17-54 16,-4 12 2-16,-2 8 23 15,3 9-34-15,2 0 2 16,6 11-17-16,8 24 8 16,3 11 49-16,6 8-43 15,-3 7-15-15,0-1 13 16,-2-5-20-16,-4-7 1 15,-3-11-1-15,-5-4-39 16,-3-6-26-16,3 4-176 16,-5-6-227-16,-4-7-191 0</inkml:trace>
  <inkml:trace contextRef="#ctx0" brushRef="#br0" timeOffset="8514">418 677 1560 0,'0'0'956'0,"0"0"-824"16,0 0-74-16,0 0 153 16,0 0-62-16,0 0-86 15,176-26-63-15,-79 4-42 16,-13 4-239-16,-4 2-573 0</inkml:trace>
  <inkml:trace contextRef="#ctx0" brushRef="#br0" timeOffset="9293">2296 441 1654 0,'0'0'344'0,"0"0"-210"16,0 0 58-16,0 0 67 15,0 0-71-15,0 0-60 16,0 0-56-16,-17 115 41 16,5-62-20-16,-2 3-28 15,0-5-25-15,1-1-20 16,1-9 12-16,1-9-32 15,3-3 0-15,3-13 5 16,2-7-5-16,-1-7-1 16,4-2-25-16,0 0-1 15,0 0 18-15,0-15-45 16,0-13-12-16,0-7 34 16,0-10 1-16,12-6-2 0,2-3-7 15,3-7 40-15,0 4-14 16,-1 7 14-16,-3 9 0 15,4 14 15-15,-3 12 28 16,3 13 26-16,0 2-33 16,0 4 36-16,5 26 15 15,-3 10-56-15,1 5 2 16,-3 9 14-16,2 2-20 16,-5-7-2-16,3-2-25 15,-3-9 0-15,-3-5 0 16,0-9-69-16,-2-6-70 15,-1-2-108-15,-5-16-236 16,2 0-75-16,-5 0-1332 0</inkml:trace>
  <inkml:trace contextRef="#ctx0" brushRef="#br0" timeOffset="9485">2253 734 1475 0,'0'0'1022'0,"0"0"-818"16,0 0-146-16,0 0 120 16,0 0 10-16,0 0-147 15,0 0-29-15,43-5-12 16,-14-3-56-16,19-8-155 16,-4-2-351-16,-10 3-165 0</inkml:trace>
  <inkml:trace contextRef="#ctx0" brushRef="#br0" timeOffset="9711">2543 0 1974 0,'0'0'536'16,"0"0"-460"-16,0 0 106 15,0 0 96-15,0 0-47 16,0 0-113-16,0 0-43 16,76 129-75-16,-76-89 0 0,0 27-61 15,-9-12-437 1,-10-5-903-16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8:46:40.7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250 1176 307 0,'0'0'1198'16,"0"0"-1003"-16,0 0-36 15,0 0-28-15,0 0 82 16,0 0-2-16,-9-67-87 16,9 59 4-16,0 5 3 15,0 1-25-15,0 2 17 16,0 8-97-16,0 32 0 16,0 50 40-16,0 61-21 15,-17 52 16-15,-14 28-23 16,-1 0-11-16,-2-17 46 0,3-23-72 15,6-11 23 1,5-9 25-16,9-8-47 0,0-12 4 16,5-28-6-16,1-22 0 15,-1-29 22-15,3-9-22 16,1 5 0-16,2-1 19 16,0-1-12-16,0-14 8 15,0-8-6-15,0-12-7 16,0-4 38-16,0-6-40 15,11-4 0-15,9-2 24 16,9-7-23-16,12-4-1 16,12-5 1-16,10 0 0 15,21 0 30-15,11 0-31 16,13-7 0-16,35 0 10 0,41 7-8 16,50 0 4-16,26 0-6 15,3 0 0-15,-10 7 21 16,-16 8-21-16,9 2 0 15,-1 6-2-15,1-1 8 16,-7 1-12-16,-3-1 6 16,-9 1 0-16,-3-2 15 15,-6-10-15-15,-1 0 0 16,0-6 0-16,-2-5 0 16,-5 0-1-16,-12 0 0 15,-14 0 1-15,-8 0 2 16,-9 0-2-16,-6 0 0 15,-1 4 7-15,-6 1-7 16,-4-2 0-16,-5 5-3 0,0-3 3 16,4 0 26-16,3 1-26 15,2-5 0-15,-20 1 10 16,-22-2-10-16,-32 0-2 16,-7 0-5-16,-1 0 7 15,3 0 3-15,-2 0-3 16,-25 0-24-16,-20 0-68 15,-28-14-77-15,-11-9-174 16,-26-6-909-16</inkml:trace>
  <inkml:trace contextRef="#ctx0" brushRef="#br0" timeOffset="1751">275 849 1360 0,'0'0'282'0,"0"0"-154"15,0 0 5-15,0 0 103 16,0 0 10-16,0 0-123 0,0 0-26 15,24 0 25 1,12 0-10-16,15 0 7 0,14 0-33 16,17 0-4-16,41 0-6 15,53 15-26-15,56 3-5 16,33 1 12-16,11-8-56 16,1 0 13-16,-18-9-14 15,11 1 8-15,1-3-5 16,-3 0-2-16,-8 0-1 15,-9 0 0-15,-7 0-8 16,-8 0 7-16,-11 0-11 16,-5 0 12-16,-1 4-17 15,-4 4 18-15,-4 5-1 16,-2-1 0-16,1 5 7 16,2 2-19-16,3 1 12 0,-7 1 0 15,-7 3 0 1,-8-1 9-16,-8 2-9 0,-13-3 0 15,-10 2 0-15,-27 0-7 16,-27-7 7-16,-25-2 0 16,-4 1-9-16,13-1 24 15,11 2-15-15,11 3 0 16,-5 0-8-16,-5-1 2 16,-10-3 6-16,-2 0 0 15,-8-4-4-15,-2-1 16 16,-10-2-12-16,-3-1 0 15,-5-3-5-15,-5 0-2 16,-6 0 7-16,-3-5 0 0,-5 2 6 16,-8-2 7-16,-8 3-13 15,-3-1 30-15,-9 1-22 16,-4-3 5-16,-4 2-12 16,-6 1 0-16,-3 2 23 15,0 6-12-15,0 5-7 16,0 10 22-16,-5 9-21 15,-15 13 24-15,-6 7-30 16,-1 9 1-16,-1 8 24 16,0 5-11-16,3 9 14 15,5 8-8-15,3 2-4 16,7 8-10-16,3 3-6 0,2 3 0 16,5 1 3-1,0 3 13-15,0 1-16 0,0-5 11 16,0 1 5-16,0-6-22 15,-9-5 6-15,-1-7 0 16,1-7 21-16,-2-11-19 16,-3-4 8-16,3-14 2 15,-2-6 8-15,-2-12 1 16,1-8-21-16,-3-5 0 16,3-7 24-16,-3-4-9 15,0 1-15-15,-2-7 12 16,0 4 3-16,2-3-20 15,0 2 5-15,4 1 0 16,1-2-4-16,1 0 4 16,3 2 0-16,-1 2 1 0,1-3 0 15,-1 3-2-15,4 1-8 16,-3-4 9-16,6 4 0 16,-5-6 0-16,5-1 0 15,-1-1 0-15,3-3 19 16,-3-2-28-16,1-1 9 15,-2 1 0-15,1-3 0 16,1 2 6-16,-3 3-6 16,-2 0 9-16,2 0-9 15,0 1-1-15,-4-2-1 16,3 3 2-16,-5-1-7 16,-2-3 8-16,-4 2-1 15,-2-3 23-15,-7 3-8 16,1-3-20-16,-6 3 5 15,4-2 0-15,-7 3 11 0,-2-2-1 16,-3 1-10-16,-4 1 11 16,-1-3 2-16,-1 3-26 15,-1 1 8-15,-5 1 5 16,1 0 0-16,2-3 1 16,-3 0-1-16,5-3 1 15,-2-2-1-15,1 0-33 16,-1 0-45-16,0-5-33 15,-21-5-66-15,13 2-534 16,9 1-1039-16</inkml:trace>
  <inkml:trace contextRef="#ctx0" brushRef="#br0" timeOffset="3528">4591 1733 1520 0,'0'0'290'15,"0"0"-230"-15,0 0-4 16,0 0 158-16,0 0 30 16,0 0-96-16,0 0-85 15,-196-62-8-15,132 49 30 16,-9 3-60-16,-5 1 14 15,-8-2 27-15,-9 4-48 16,-8 5 32-16,-9 2-24 0,-27 0-11 16,-26 4 31-16,11 14-46 15,21-1 8-15,18 1-7 16,32-3 8-16,-13 0 12 16,-6 3-21-16,4-1 0 15,8 1 13-15,7-1-13 16,2 3 0-16,8 1 15 15,1-1-13-15,2 1-4 16,5 3-1-16,5 1 3 16,1 0 12-16,9 3-12 15,5-1 0-15,6 3 3 16,5 3-3-16,9 2 0 0,6 1-8 16,5 1 8-16,9 4 9 15,5 1-9-15,0 4 0 16,0-1 2-16,10 3 4 15,16 0 1-15,5-4-7 16,10 3 0-16,10-2 17 16,7-1-17-16,9 1 0 15,11-2 28-15,6-4-22 16,11 0-2-16,6-5-4 16,10 0 6-16,9-5 12 15,28-1-18-15,30-3 0 16,26-5 15-16,5-3-14 15,-13-4-2-15,-24-3-3 0,-18-2 4 16,0 2 11 0,-1-3-11-16,6 3 0 0,0-3 3 15,0-1-2-15,-26 1-2 16,-21-2 1-16,-26-2 0 16,-4 2-14-16,12-2 4 15,13 2 4-15,15 2 0 16,1-2 1-16,0 1-1 15,-1 1-7-15,1-3 13 16,-3 2-1-16,1-4-19 16,-5 1-8-16,-5 0 27 15,-4-3-18-15,-9 2 11 16,-4-2-16-16,-7 0 24 0,-7 0 3 16,-1 0-3-1,-6 0-3-15,-10 0 2 0,-1 0 1 16,-9-13 0-16,-2 0-9 15,-5-4 9-15,-3-1 17 16,-4-3-17-16,-5-3 0 16,-5 2 26-16,-3-6-9 15,-6 0-11-15,-3 1 16 16,-3-7-10-16,-4 5 12 16,-5-4-22-16,2 3-2 15,-5-3 26-15,-2 1-25 16,0 0 9-16,0-4-10 15,-9 3 0-15,-10 1 17 16,-1 2-17-16,-7 0 0 0,-4-1 16 16,-2-2-15-16,-11 4-1 15,-4-1 0-15,-5-3 0 16,-3 3 0-16,-5-3 0 16,-1-1 0-16,-5 0 7 15,-3 5-6-15,-3-2-1 16,1 5-16-16,-1-3 16 15,1 4 24-15,-1 0-22 16,4 2-2-16,-1 3 19 16,1-3-17-16,2 4 7 15,-3-2-2-15,-3 1-7 16,4 2 27-16,1 1-26 16,2 2-1-16,-1 2 10 0,0 1-9 15,-1 4-1 1,5-1-2-16,-4 1 2 0,-1 0 0 15,-2 1 12-15,1-1-12 16,3-2 17-16,1 0-8 16,1-3 7-16,2-1-7 15,4-2-1-15,0-4 35 16,1 0-43-16,-4-1 0 16,-4 3 6-16,-1-1-5 15,-9 7 0-15,2 1 0 16,0 5-1-16,7 1 25 15,4 3-25-15,9 2-7 16,6 0 5-16,5 0-29 16,3 0-137-16,8 2-485 0,14 3-1395 15</inkml:trace>
  <inkml:trace contextRef="#ctx0" brushRef="#br0" timeOffset="5421">2308 964 358 0,'0'0'853'0,"0"0"-655"16,0 0-56-16,0 0 41 15,0 0 17-15,0 0-42 16,0 0-78-16,6-16-23 16,-3 16 20-16,2 0-31 15,7 0 48-15,-2 8-50 16,7 11 23-16,-3 11-9 15,-5 13-37-15,-6 10 22 16,-3 12 0-16,0 8-7 16,-7 13 25-16,-6 4-47 15,-4 2 31-15,3 4-12 16,-3-3-32-16,1-3 34 0,-1-2-20 16,2-4-7-1,3-5 41-15,0-1-40 0,0-3 22 16,4-1 5-16,-1-4-22 15,4-2 20-15,3-3-8 16,-1-5-8-16,0 0 28 16,1 1-37-16,-2-1 21 15,-1 3-4-15,-7-1-25 16,2 2 11-16,-4 0-6 16,-3-2-4-16,3-6 37 15,1 3-38-15,-2-7 16 16,4-2 6-16,3-2-17 15,1-3 10-15,0-4-14 0,2-2-2 16,-2 1 45-16,-1-5-33 16,2 1-3-16,1-2 35 15,-1-2-43-15,1-8 23 16,-1-1-17-16,3-6-6 16,3-4 21-16,0 0-11 15,-2-1-11-15,2 4 22 16,0-3-14-16,0-2-1 15,0-1-7-15,0-4 0 16,0-4-7-16,0-2 7 16,0 0-39-16,5 0-48 15,17-28-180-15,-1-2-396 16,-5-4-840-16</inkml:trace>
  <inkml:trace contextRef="#ctx0" brushRef="#br0" timeOffset="6516">4228 1001 333 0,'0'0'1134'0,"0"0"-938"0,0 0-57 16,0 0 16-1,0 0 93-15,0 0 1 0,0 0-132 16,25-15-33-16,-25 15 31 16,0 0-42-16,0 12-33 15,0 20 30-15,0 20-5 16,0 10 27-16,-17 18-60 15,0 15-8-15,-5 11 37 16,0 9-37-16,-4 6 12 16,2 3-18-16,-5-5-10 15,5-2 35-15,-5-5-43 16,5-1 0-16,-2-11 28 16,1-2-16-16,1-5 26 15,-2-5-29-15,4-5 0 16,2 0 36-16,6-1-39 0,0 0 4 15,3-3 50-15,0-1-51 16,0 0 20-16,2 0-29 16,2-3 0-16,0 0 43 15,2 1-43-15,0-6 0 16,-2-5 25-16,2-7-24 16,3-3 8-16,-4-7-9 15,0-3 0-15,-2-5 15 16,2-3-15-16,1-6 0 15,-1-3 16-15,1-6-16 16,-1-2 0-16,3-5-6 16,1-4 6-16,2-4 16 0,-3-2-16 15,3 0 0-15,0-3 3 16,0 3-3-16,-3-1 0 16,-1 0-4-16,4 1 4 15,-2 2 7-15,2-5-7 16,0 2-13-16,0-4 13 15,0 0-91-15,0 0-49 16,17-11-183-16,0-9-451 16,-1-5-1296-16</inkml:trace>
  <inkml:trace contextRef="#ctx0" brushRef="#br0" timeOffset="7586">5578 1159 1283 0,'0'0'224'0,"0"0"-154"15,0 0-8-15,0 0 77 16,0 0-54-16,0 0-14 16,0 0-13-16,48-79 21 15,-45 75 53-15,-1 4-42 0,3 0-36 16,2 0 35-16,-2 14 4 16,0 7 2-16,0 6-10 15,-1 6-41-15,-4 10 8 16,3 7 12-16,-3 12 20 15,0 17 6-15,2 10-64 16,-2 8 33-16,0 6 2 16,0 5-23-16,0 7 1 15,0 0-20-15,-2 6 4 16,-10-1 25-16,-2-2-47 16,1-2 19-16,-1-6 7 15,0-3-17-15,-1-7 8 16,5-5-17-16,-2-5-1 15,7-2 21-15,3-2-10 16,2 2 11-16,0-3 20 0,0-1-27 16,0 0 6-16,0-5-1 15,0-6-5-15,0-1 27 16,2-5-41-16,1-1 6 16,-3-6 2-16,2 0 3 15,-2-7 12-15,0-3-23 16,0-5 10-16,0-6 16 15,0-8-26-15,0-3-1 16,0-6 9-16,0-6-9 16,0-1 0-16,-2-5-3 15,-1-1 3-15,1-4 2 16,-2-1-2-16,4-4-27 16,0 0-51-16,0-22-111 0,14-9-401 15,3-4-472-15</inkml:trace>
  <inkml:trace contextRef="#ctx0" brushRef="#br0" timeOffset="8680">6686 1169 1288 0,'0'0'307'0,"0"0"-210"0,0 0 10 16,0 0 32-16,0 0 3 16,0 0-40-16,0 0-29 15,0-3-40-15,0 3 19 16,3 0 38-16,-1 18 5 15,1 5-22-15,-3 7-10 16,0 8 28-16,0 10-5 16,0 8-34-16,0 13 28 15,-8 6-23-15,-4 9 5 16,5 0 12-16,0 4-35 16,2 0 13-16,2 3 3 0,1 1-54 15,2 2 43-15,-3-2-14 16,3 0 4-16,0 2 16 15,-4-4-31-15,4-1 14 16,-2-5 0-16,-3-1-22 16,2-2 5-16,-6-1-10 15,4-5 5-15,-3 0 14 16,-4 1-17-16,3-1 16 16,-4-2-20-16,2 0 14 15,-1-3-15-15,2-2-1 16,-2-5-2-16,4-5 24 15,-3-6-15-15,3-4 6 16,-1-2-3-16,1-4 6 16,2-2-17-16,-2-2 11 0,3-1-6 15,-4-2 34-15,3 2-39 16,1-8 13-16,-1 1 4 16,1-3-17-16,2-1 11 15,0-6-12 1,-1-2 0-16,4-4 12 0,0-4 15 15,-2 0-27-15,2-3 0 16,-3 2-8-16,1-7 7 16,-1 3-38-16,-3 0-35 15,-5 3-20-15,-11-3-125 16,3 0-352-16,2-5-1343 0</inkml:trace>
  <inkml:trace contextRef="#ctx0" brushRef="#br0" timeOffset="9670">1267 135 1528 0,'0'0'287'0,"0"0"-202"16,0 0-67-16,0 0-1 16,0 0 4-16,0 0 86 15,-19 77-45-15,14-36-20 16,-4 4-11-16,1 2-7 16,-4-5 19-16,4-3-34 15,3-10-9-15,1-6 9 16,2-10-2-16,-1-8-6 15,1-5 10-15,-4 0 1 0,0-18-12 16,1-12-30-16,2-10 30 16,1-8-12-16,2-7 24 15,0 0-8-15,0-3 12 16,7 3-15-16,10 7 52 16,0 13-39-16,2 7 46 15,7 14 15-15,-1 6-57 16,8 8 5-16,4 0-4 15,2 0-12-15,2 5 26 16,-5 11-32-16,0-4-1 16,-2-1 0-16,-3 3-154 15,-6-2-136-15,-8-1-208 0,-11-9-1113 16</inkml:trace>
  <inkml:trace contextRef="#ctx0" brushRef="#br0" timeOffset="9877">1168 277 1774 0,'0'0'302'16,"0"0"-246"-16,0 0-16 15,0 0 65-15,0 0-2 16,159-10-103-16,-118 9-66 15,-7 1-94-15,-10 0-171 16,-15 0-999-16</inkml:trace>
  <inkml:trace contextRef="#ctx0" brushRef="#br0" timeOffset="10077">1028 473 1921 0,'0'0'481'0,"0"0"-453"16,0 0-26-16,0 0 51 15,0 0 10-15,0 0-44 16,0 0-19-16,184 45-115 16,-117-32-119-16,-14-3-265 15,-14-1-1144-15</inkml:trace>
  <inkml:trace contextRef="#ctx0" brushRef="#br0" timeOffset="10305">1544 544 1523 0,'0'0'298'16,"0"0"-232"-16,0 0 66 15,0 0 135-15,0 0-49 16,0 0-79-16,0 0-121 15,100-81-2-15,-100 84 15 0,0 22-31 16,0 7 19-16,0 11-19 16,0 3-26-16,0 1-79 15,0 6-225-15,9-13-140 16,5-12-1090-16</inkml:trace>
  <inkml:trace contextRef="#ctx0" brushRef="#br0" timeOffset="10784">2920 204 2045 0,'0'0'247'0,"0"0"-196"16,0 0-10-16,0 0 14 15,0 164 55-15,0-124-34 16,0-5-69-16,0-5 1 16,0-2-8-16,0-11-30 15,0-4 3-15,0-5-129 16,0-8 15-16,0 0 91 15,-4 0-24-15,1-23 4 16,3-5 12-16,0-10 52 16,0-2-12-16,0-7 28 0,0-2-10 15,7-3 64 1,6 4 20-16,6 9 30 0,1 6-24 16,3 10 26-16,2 7-22 15,6 8-66-15,2 2 27 16,3 4-4-16,3 2-41 15,0 0-4-15,-3 0-6 16,1 0-46-16,-4 0-70 16,-8 5-159-16,-11-1-35 15,-7 3-507-15</inkml:trace>
  <inkml:trace contextRef="#ctx0" brushRef="#br0" timeOffset="10998">2950 282 1788 0,'0'0'505'15,"0"0"-420"-15,0 0-51 16,0 0 37-16,0 0 33 16,0 0-43-16,0 0-61 15,120 5-13-15,-76 3 1 16,-4 0-126-16,-10 10-161 15,-11-1-100-15,-10-2-1310 0</inkml:trace>
  <inkml:trace contextRef="#ctx0" brushRef="#br0" timeOffset="11187">2816 534 1940 0,'0'0'518'16,"0"0"-518"-16,0 0 0 16,0 0 49-16,0 0 0 15,0 0-49-15,176 5-62 16,-107 0-119-16,-12 1-50 16,-13-1-369-16</inkml:trace>
  <inkml:trace contextRef="#ctx0" brushRef="#br0" timeOffset="11485">3333 555 1446 0,'0'0'275'16,"0"0"-180"-16,0 0-29 16,0 0 101-16,0 0 5 15,158 3-61-15,-132 10-17 16,-7 2 2-16,-5 3-8 15,-11 3 0-15,-3-2-58 16,0 4-2-16,-17-1 12 16,-17 3-19-16,1-2 0 15,2-1-20-15,6-7-1 16,8-2 19-16,12-2-19 16,5-4 0-16,0-3-1 0,19-1 1 15,18-3-54-15,30 0-77 16,-4 0-164-16,-3-7-222 0</inkml:trace>
  <inkml:trace contextRef="#ctx0" brushRef="#br0" timeOffset="11707">4331 523 544 0,'0'0'1650'16,"0"0"-1650"-16,0 0-16 16,0 0-38-16,0 0 29 15,0 0-293-15</inkml:trace>
  <inkml:trace contextRef="#ctx0" brushRef="#br0" timeOffset="11871">4833 509 453 0,'0'0'1449'16,"0"0"-1449"-16,0 0-355 15,0 0-268-15,0 0-301 0</inkml:trace>
  <inkml:trace contextRef="#ctx0" brushRef="#br0" timeOffset="12027">5438 564 1627 0,'0'0'225'0,"0"0"-225"0,0 0-83 16,0 0 24 0,145-9-110-16,-106 5-750 0</inkml:trace>
  <inkml:trace contextRef="#ctx0" brushRef="#br0" timeOffset="12140">6041 591 573 0,'0'0'918'16,"0"0"-918"-16,0 0-229 16,0 0-610-16</inkml:trace>
  <inkml:trace contextRef="#ctx0" brushRef="#br0" timeOffset="12288">6462 641 1197 0,'0'0'392'0,"0"0"-292"16,0 0-97-16,0 0-3 16,142 0-80-16,-99 0-235 15,-7 0-968-15</inkml:trace>
  <inkml:trace contextRef="#ctx0" brushRef="#br0" timeOffset="12380">6954 682 629 0,'0'0'325'16,"0"0"-144"-16,0 0-2 15,0 0-47-15,181 12-126 16,-137-12-6-16,-5 0-1385 0</inkml:trace>
  <inkml:trace contextRef="#ctx0" brushRef="#br0" timeOffset="12528">7582 709 1515 0,'0'0'387'15,"0"0"-295"-15,0 0-57 16,0 0 43-16,0 0-78 16,0 0-72-16,152-2-916 0</inkml:trace>
  <inkml:trace contextRef="#ctx0" brushRef="#br0" timeOffset="14144">9615 4463 1624 0,'0'0'282'0,"0"0"-205"16,0 0-63-16,0 0 26 16,0 0 68-16,0 0-18 15,2-91-52-15,-2 74-32 16,0-3 62-16,0-2-29 15,-7-3-1-15,-10-1 54 16,-3-1-31-16,-8-2-32 16,-2 6 2-16,-10 2-21 15,-1 3 23-15,-7 5-2 16,1 4-8-16,-3 4 19 16,2 2-41-16,-1 1 21 15,3 2 13-15,2 0-16 16,4 0 21-16,1 12-24 0,6 8-15 15,3 1 18-15,1 4-12 16,5 2-7-16,1 2 18 16,3 0-18-16,3-2 0 15,7 1 0-15,5-3 0 16,-2-2 12-16,7-3-12 16,0-3 0-16,0 1 11 15,0 0-5-15,7-1-6 16,12 4 1-16,3-4-1 15,5 3 19-15,4-3-18 16,6 4-1-16,4-1 38 16,2 0-30-16,-2 2 19 15,5 1-7-15,-5 2-20 0,-2 3 13 16,-3 0-11-16,-2 1-2 16,-3 4 18-16,-4 0-12 15,-1 2-6-15,-9 1 7 16,-4-1 2-16,-4-1 26 15,-4-1-28-15,-5-3-7 16,0-2 35-16,0-9-16 16,-17 0 22-16,-5-5-23 15,-9 0 10-15,-5-7 33 16,-11-3-47-16,-6-4-2 16,-7 0 27-16,2 0-30 15,0-15 37-15,5-7-29 16,0 0-4-16,8-4 30 15,1-1-43-15,5 1-28 0,2 2-40 16,-8-7-153-16,12 6-449 16,5 0-1741-16</inkml:trace>
  <inkml:trace contextRef="#ctx0" brushRef="#br0" timeOffset="15526">7632 1837 1455 0,'0'0'258'0,"0"0"-196"15,0 0 16-15,0 0 61 16,0 0-17-16,0 0-69 16,0 0-47-16,-14 57 19 15,7-19 25-15,2 3-23 16,-3 0 24-16,2-5-42 16,-2-3 2-16,-1-3 12 15,4-10-23-15,0-3 0 16,-2-6-4-16,5-6 4 0,2-3 0 15,-3-2-7 1,3 0 7-16,-2 0 3 0,-1 0-3 16,0-13 0-16,1-2 2 15,-2 1-2-15,4-7 0 16,0-1-17-16,0-1 17 16,0-7-8-16,0 0-21 15,0-5 29-15,0-3-11 16,6-2 12-16,2-3-1 15,1 2 0-15,-1 7 0 16,1 2 47-16,1 1-35 16,5 9 13-16,-4-1 40 15,2 6-39-15,4-2 18 16,-3 8-24-16,0 4-10 16,3-2 27-16,-2 7-37 0,1 2 0 15,4 0-3-15,-1 0 12 16,3 11-16-16,0 3 7 15,0 4 0-15,-1 1-9 16,-2 1 3-16,-6 3 6 16,-1 0 1-16,-7-1-1 15,-5-1 0-15,0-2 2 16,0-2-2-16,-13-1 17 16,-8-3-17-16,-1-3 0 15,0-1 2-15,3-2-1 16,0-1-2-16,4-3-2 15,8-3 3-15,0 2 7 16,5-2-7-16,2 0 0 16,0 0 6-16,0 0-5 15,0 0-2-15,0 0-12 0,5 0 13 16,6 0-10-16,6 0 7 16,3 5 3-16,-1 6 0 15,3 1 1-15,4 3-2 16,-4 8 1-16,-3 2 0 15,3 2-2-15,-2 3 2 16,-6 3 0-16,0 2-7 16,-9 1 20-16,-5-4-14 15,0-2 2-15,0-3 0 16,-19-4 30-16,-8-5-31 16,-7-5 9-16,-5-8 25 15,-3-5 1-15,0 0 12 0,1 0 26 16,1-15-10-1,3-6 15-15,10 2-51 0,8 1-17 16,5 0 19-16,6 8-29 16,1 5-172-16,7 3-459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1:34.90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52 0 2031 0,'0'0'319'15,"0"0"-204"-15,0 0-95 16,0 0 127-16,0 0 69 16,0 0-147-16,0 0-69 15,-53 91-50-15,53-55-111 16,6-9-177-16,14-6-308 0</inkml:trace>
  <inkml:trace contextRef="#ctx0" brushRef="#br0" timeOffset="148">276 21 781 0,'0'0'1456'0,"0"0"-1210"0,0 0-152 16,0 0 131-16,0 0-100 15,-75 164-125-15,66-111-201 16,4-8-642-16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1:33.83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449 64 1311 0,'0'0'326'0,"0"0"-189"16,0 0-76-16,0 0 18 15,0 0 143-15,0 0-42 16,-24 7-85-16,15 7-19 15,-3 10 7-15,2 6 24 16,-5 10 14-16,-1 8-51 0,-4 12-1 16,-8 8 21-1,-2 7-26-15,-4 6-7 0,-5-1-30 16,-3-2-9-16,3-6 13 16,0-6-31-16,8-9 0 15,6-9 9-15,9-13-4 16,4-9-5-16,7-14 0 15,2-5 0-15,3-7 6 16,0 0-6-16,0-5-1 16,12-27-5-16,12-16-10 15,10-19-1-15,7-19-13 16,5-15 6-16,3-7 17 16,-1-4-19-16,0 4 11 15,-4 12 0-15,-2 15 15 16,-9 18 26-16,-7 24 10 0,-10 12 24 15,-5 13 15-15,-5 9-39 16,-1 5 13-16,3 0-30 16,9 13 10-16,2 22 25 15,10 17-29-15,5 19 20 16,-1 14-1-16,1 9-29 16,0 0 13-16,-2 2-18 15,-4-8-9-15,0-10-2 16,-5-10 2-16,-4-10-1 15,-5-10 7-15,-3-8-7 0,-2-11-28 16,-7-3-52 0,-2-9-62-16,0-14-161 0,0-3-516 15,0 0-1322-15</inkml:trace>
  <inkml:trace contextRef="#ctx0" brushRef="#br0" timeOffset="252">106 621 1345 0,'0'0'990'16,"0"0"-757"-16,0 0-147 15,0 0 86-15,0 0 22 0,0 0-59 16,0 0-72-1,44 2-17-15,9-2 8 0,12 0-27 16,8 0-24-16,11-8-3 16,37-6-172-16,-17 4-420 15,-15-1-701-15</inkml:trace>
  <inkml:trace contextRef="#ctx0" brushRef="#br0" timeOffset="452">1258 608 2318 0,'0'0'383'0,"0"0"-289"16,0 0-16-16,0 0 34 15,174-1-66-15,-105-8-46 16,21 7-229-16,-20-1-424 15,-19 3-1286-15</inkml:trace>
  <inkml:trace contextRef="#ctx0" brushRef="#br0" timeOffset="648">1350 975 2152 0,'0'0'585'0,"0"0"-443"16,0 0-67-16,0 0 107 16,0 0-60-16,0 0-71 15,198 25-51-15,-94-25-69 16,-18-2-296-16,-11-9-1105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1:38.7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433 420 1575 0,'0'0'266'16,"0"0"-178"-16,0 0 43 15,0 0 71-15,0 0-14 16,0 0-34-16,-79-127-69 0,52 116-5 15,-9 7 1-15,-3 4-5 16,-9 15-34-16,0 26-29 16,-2 12-12-16,6 12 31 15,10 1-31-15,17-2 5 16,15-7-12-16,2-7 3 16,24-16 3-16,22-11-41 15,4-14-75-15,6-9 56 16,0 0-1-16,-6-30 13 15,-6-10 42-15,-8-2-3 16,-7-4 9-16,-12 4 22 16,-12 6 50-16,-3 14 74 15,-2 7-56-15,0 12-5 0,0 3 0 16,0 10-59 0,5 30-14-16,5 21 0 15,1 15-3-15,2 12 12 0,1 1-21 16,1 7 0-16,-8-5-2 15,-3-6 8-15,-4-7-12 16,0-8-12-16,-17-10 11 16,-11-15-10-16,-1-9 8 15,-3-19-7-15,4-12 16 16,-1-5-6-16,5-22 0 16,7-26-30-16,9-21-33 15,8-15-5-15,0-14-46 0,34-9 4 16,4 3-5-1,9-1 21-15,1 11 39 0,0 12 27 16,-4 14 34-16,-11 20 5 16,-4 16 18-16,-12 19 61 15,-7 13-17-15,-1 0 20 16,-4 25 31-16,1 12-34 16,5 9-30-16,0 4-12 15,5 3-42-15,10-3 1 16,5-6-1-16,6-5-18 15,7-11-46-15,3-13-41 16,4-15 49-16,-5 0 41 16,-9-23-60-16,-15-17 32 15,-16-11 33-15,-6-6 10 16,-23-4 75-16,-21 4-45 0,-14 4 18 16,-2 8 36-16,4 13 5 15,10 8-14-15,10 12-44 16,10 10-16-16,18 2 5 15,8 0-20-15,3 2-24 16,30 16 6-16,14 2-69 16,15 0-1-16,8-3-9 15,2-4 12-15,3-1 34 16,-5-4-48-16,3-3 14 16,-6-5 67-16,-9 0 14 15,-14 0 3-15,-15 0 1 16,-18 0 0-16,-8 0 49 15,-3 5 65-15,0 0 13 0,-19 6-47 16,-5-2-21 0,0 9 26-16,2-1-45 0,2 5-22 15,6 4 11-15,11 1-29 16,3 6 0-16,0 3 0 16,8 2 0-16,21-6 0 15,7-1-77-15,5-13-54 16,10-7 31-16,2-11-29 15,-3 0 128-15,-8-20 1 16,-11-15 0-16,-14-7 15 16,-17-6 58-16,0 0 3 15,-17 0 24-15,-17 5 0 16,-2 5-10-16,0 8-8 16,2 11-27-16,6 3-17 0,15 9-37 15,6 4 5-15,7 3-6 16,7 0-78-16,26 5 35 15,11 14-50-15,9-5-58 16,6 4 50-16,5-1 1 16,6-4-6-16,3-3 20 15,-1-5 47-15,1-2 38 16,-13-3-4-16,-9 0 5 16,-17 0-4-16,-15 0 11 15,-10 0 24-15,-9 0 131 16,0 0 14-16,-4 0 1 15,-15 0-94-15,-6 0-35 16,-6 0 30-16,-3 0-54 0,1 0-3 16,-3 4 11-16,-1 15-26 15,5-1-6-15,3 11-2 16,5 1 2-16,10 2-1 16,5 4 0-16,9-3-27 15,0-1 27-15,6-1-46 16,16-7 3-16,9-9-43 15,1-8-49-15,6-7 41 16,-2 0-4-16,3-19 10 16,-5-19 37-16,-7-10 1 15,-1-11 39-15,-13-12-1 16,-2-12 13-16,-8-10 16 16,-3-4-8-16,0 1 47 0,0 7 55 15,0 20 38-15,0 19 12 16,0 19-30-16,0 21-69 15,5 10 2-15,4 13-51 16,2 30 35-16,3 19 11 16,0 13-28-16,-2 7-11 15,-5-1-18-15,5 2 11 16,-4-8-10-16,1-5-2 16,-4-7-30-16,-2-8-47 15,8 0-87-15,0-14-294 16,-5-14-347-16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1:39.4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327 644 1971 0,'0'0'341'0,"0"0"-268"0,0 0 22 16,0 0 176-1,0 0-43-15,0 0-83 0,0 0-77 16,-152-105-23-16,114 105 19 16,-4 17-52-16,6 13-6 15,5 8 18-15,12 5-24 16,13 0 0-16,6-2-10 16,13-9-63-16,27-7-29 15,7-12-145-15,9-13-54 16,3 0 20-16,-1-21-2 15,-10-12 118-15,-15 3 102 16,-17 7 63-16,-13 8 76 16,-3 12 182-16,0 3 45 0,0 0-117 15,-5 14-114-15,2 11-12 16,3 5 2-16,0 2-14 16,0 0-9-16,20-5-38 15,6-7-1-15,1-11-62 16,1-7-24-16,2-2-31 15,-2-9 41-15,-3-21 9 16,1-12 47-16,-7-13-12 16,-2-11 23-16,-4-12 9 15,1-13 0-15,-2-4 36 16,0 0 3-16,-2 13 11 16,-5 23 61-16,-1 26 9 15,1 23 42-15,0 10-74 16,2 32-57-16,3 27 94 15,-1 16-83-15,2 10-9 0,-2 4-4 16,1-7-29-16,-1-2-33 16,1-10-90-16,2 1-197 15,-3-19-54-15,-4-19-327 0</inkml:trace>
  <inkml:trace contextRef="#ctx0" brushRef="#br0" timeOffset="168">555 499 2023 0,'0'0'534'0,"0"0"-504"0,0 0-20 16,0 0 45-16,185-5-55 16,-86 5-128-16,-14 0-427 15,-10 0-1312-15</inkml:trace>
  <inkml:trace contextRef="#ctx0" brushRef="#br0" timeOffset="873">1713 515 2134 0,'0'0'466'0,"0"0"-369"0,0 0 100 16,0 0 32-16,0 0-61 16,0 0-86-16,-153 0-76 15,127 31 10-15,10 9-16 16,8 8 1-16,8 0 19 16,0 0-20-16,10-9-40 15,21-2-42-15,5-15-79 16,3-13-38-16,-3-9-19 15,1 0 40-15,-4-22 78 16,-7-13 48-16,-9-5 51 16,-7-1 1-16,-7 9 35 15,-3 5 91-15,0 9 42 0,0 10 13 16,0 8-46 0,0 0-124-16,12 13-10 15,7 15 10-15,6 5-11 0,8-1-14 16,10-1-54-16,4-9 34 15,3-10 7-15,-2-10-90 16,-7-2 41-16,-10-7 48 16,-3-22 11-16,-5-10 16 15,-8-4-7-15,-3 3 8 16,-7 5 39-16,-1 10 2 16,-4 12 14-16,0 11 75 15,3 2-70-15,2 13-45 16,4 22 16-16,4 7-20 15,1 6-1-15,3 5-10 0,0-6 0 16,0-6-2-16,-3-11 1 16,-4-10-45-16,-7-16 1 15,-3-4 45-15,0-6 13 16,0-27-12-16,-11-7-1 16,0-10 7-16,-3-5 20 15,3 3-9-15,5 6-7 16,3 8 12-16,3 10 6 15,0 11-22-15,12 11-7 16,21 6-23-16,9 0-87 16,11 6-84-16,28 12-107 15,-11-2-87-15,-9-3-320 0</inkml:trace>
  <inkml:trace contextRef="#ctx0" brushRef="#br0" timeOffset="1123">2860 140 2162 0,'0'0'478'0,"0"0"-415"15,0 0 34-15,0 0 133 16,0 0-82-16,-20 178-106 15,20-105-13-15,0 5-20 0,0 2-8 16,3 4-1 0,8-7-8-16,0 10-146 0,0-21-200 15,-5-16-486-15</inkml:trace>
  <inkml:trace contextRef="#ctx0" brushRef="#br0" timeOffset="1282">2722 551 2008 0,'0'0'646'15,"0"0"-597"-15,0 0-49 16,0 0-10-16,176-21-2 16,-103 17-158-16,-6 4-553 0</inkml:trace>
  <inkml:trace contextRef="#ctx0" brushRef="#br0" timeOffset="1473">3169 21 789 0,'0'0'1751'0,"0"0"-1513"16,0 0-186-16,0 0-41 15,0 0 38-15,0 0-49 16,0 0-103-16,67 105-370 0,-50-73-151 16</inkml:trace>
  <inkml:trace contextRef="#ctx0" brushRef="#br0" timeOffset="1633">3390 0 1932 0,'0'0'630'16,"0"0"-533"-16,0 0-70 16,0 0 55-16,0 0-54 15,0 0-28-15,22 160-383 16,-22-115-664-16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1:45.08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2676 628 1802 0,'0'0'256'15,"0"0"-203"-15,0 0-41 16,0 0 83-16,0 0 93 15,0 0-131-15,0 0-41 16,53-30-16-16,-17-5 0 16,3-9 4-16,-5-5-4 15,-2-7-5-15,-6-5 5 0,-7 6 20 16,-4 5 51 0,-8 15 55-16,-4 13-15 0,-3 14 56 15,0 8-56-15,0 20-75 16,0 30 13-16,0 16-7 15,0 12-7-15,0 2-27 16,4 1-7-16,4-6-2 16,3-8-9-16,22 4-139 15,-2-21-132-15,0-17-491 0</inkml:trace>
  <inkml:trace contextRef="#ctx0" brushRef="#br0" timeOffset="397">3613 563 1989 0,'0'0'300'0,"0"0"-205"0,0 0-49 15,39 127 188-15,-34-77-25 16,2-2-129-16,-7-5-40 15,0-5-39-15,0-13 7 16,0-10-8-16,0-10-45 16,0-5 32-16,0-3-1 15,0-26-60-15,0-12 41 16,0-9-16-16,10-8 5 0,18-5 10 16,6 6-39-1,0 7 57-15,-2 12-1 0,-1 15 17 16,-2 15 15-16,-2 8 7 15,-4 14 35-15,-1 20 49 16,-3 9-34-16,-2 7-16 16,-3 1-23-16,-1-4-27 15,4-4-6-15,7-11-139 16,17-9-141-16,-5-10-197 16,0-11-251-16</inkml:trace>
  <inkml:trace contextRef="#ctx0" brushRef="#br0" timeOffset="877">4395 555 1595 0,'0'0'563'15,"0"0"-375"-15,0 0 41 16,0 0 23-16,0 0-82 16,0 0-56-16,0 0-57 15,-140 88-26-15,134-53 2 16,6 3-33-16,0-1-9 15,14-5-52-15,12-5-29 16,1-13-72-16,4-9-15 16,-4-5 29-16,-1-3 69 15,-7-26 29-15,-4-8 50 16,-5-4 3-16,-4 1 19 16,-6 0 57-16,0 9 34 15,0 10 47-15,0 14 36 0,-3 7-68 16,-5 11-78-1,3 31-34-15,-2 20 22 0,7 14-4 16,0 18-8-16,0 6 23 16,0 7 5-16,20 6-29 15,3 3 31-15,-6-9-47 16,-4-5-9-16,-10-17 16 16,-3-20-15-16,0-20-1 15,-14-19 17-15,-12-19-7 16,-6-7 5-16,-2-15-15 15,3-25 1-15,3-16-6 16,6-11 5-16,14-11-24 16,8-7 12-16,3-1-60 0,60-24-88 15,-1 21-295-15,-6 23-480 16</inkml:trace>
  <inkml:trace contextRef="#ctx0" brushRef="#br0" timeOffset="-1915">59 153 1463 0,'0'0'296'0,"0"0"-162"16,0 0-54-16,0 0 28 15,0 0 119-15,0 0-4 16,-43 164-112-16,41-84-26 15,-3 3 0-15,2 0 14 0,-1-5-14 16,4-6-58 0,-2-9 4-16,2-13-22 0,0-13 3 15,0-11 38-15,0-11-31 16,0-8 11-16,14-4 41 16,14-3-32-16,9 0-9 15,12-8-30-15,8-4 6 16,1 2-12-16,3 2-21 15,31 8-107-15,-13 0-214 16,-16 0-449-16</inkml:trace>
  <inkml:trace contextRef="#ctx0" brushRef="#br0" timeOffset="-1096">717 563 2058 0,'0'0'335'15,"0"0"-200"-15,0 0-66 16,0 0 144-16,0 0-16 16,-148 0-94-16,117 30-73 15,6 5-7-15,6 10 20 16,10 3-43-16,9-1 8 15,0-3-8-15,17-7-14 16,19-10-79-16,7-12-68 0,1-12 29 16,4-3 19-16,-7-16-9 15,-2-18 53-15,-8-6 53 16,-9-5 16-16,-10 2 16 16,-7 8 54-16,-5 9 36 15,0 12 73-15,0 14-34 16,0 0-62-16,-3 17-72 15,1 21-1-15,2 3-2 16,0 3-8-16,14-4-27 16,13-7-17-16,4-11-71 15,0-13 42-15,1-9-6 16,2 0 9-16,-3-22 50 16,-6-13 2-16,-2-5 18 0,-6-3 12 15,-7 8 22 1,-3 8 30-16,-2 12 14 0,-5 9 16 15,2 6-20-15,4 3-73 16,5 24 0-16,6 9-1 16,5-2-51-16,9 3-61 15,5-10 40-15,3-7-34 16,7-12-24-16,-5-8-37 16,0 0 44-16,-7-26 86 15,-5-9 37-15,-7-3 9 16,-8 1 94-16,-6 5 62 15,-6 8 43-15,-2 12-6 16,0 12-56-16,0 0-30 16,0 33-86-16,-5 21 0 15,0 21-5-15,2 14-14 0,3 15 41 16,0 8-18-16,16 6-20 16,7 2 14-16,2-6-17 15,-9-11 1-15,-1-18-12 16,-13-17 1-16,-2-20 28 15,0-16-23-15,-22-16 9 16,-11-16 18-16,-6 0-33 16,0-22 14-16,-1-24-14 15,6-17-13-15,7-10 13 16,13-16-73-16,14-51-42 16,0 21-182-16,17 5-490 0</inkml:trace>
  <inkml:trace contextRef="#ctx0" brushRef="#br0" timeOffset="-853">600 289 1892 0,'0'0'353'15,"0"0"-230"-15,0 0-96 16,0 0 77-16,0 0 73 16,179-100-112-16,-138 100-44 0,-2 0-21 15,4 17-136-15,12 7-201 16,-11-3-222-16,-2-6-1106 0</inkml:trace>
  <inkml:trace contextRef="#ctx0" brushRef="#br0" timeOffset="-767">1221 196 212 0,'0'0'1526'0,"0"0"-1243"16,0 0-170-16,196-133-113 16,-117 98-123-16,-9 7-550 0</inkml:trace>
  <inkml:trace contextRef="#ctx0" brushRef="#br0" timeOffset="1561">330 2124 1721 0,'0'0'297'0,"0"0"-193"16,0 0-54-16,0 0 113 16,0 0 18-16,0 0-83 15,0 0-64-15,66-38 11 16,-49 71 18-16,-6 8-10 15,-3 7 3-15,-8-1-36 16,0-2-19-16,0-5 22 16,0-8-23-16,0-10 7 15,0-11-7-15,-3-11-10 16,3 0 10-16,0-8 0 16,0-24-25-16,3-11 24 15,16-7-24-15,10-3 24 16,4 3 0-16,1 7 0 0,-4 11 1 15,1 9 15 1,-5 19 6-16,-4 4 33 0,-3 7-15 16,-5 26-3-16,-3 7 14 15,-5 7-41-15,-1-1 5 16,-2-5-14-16,0-2-6 16,8-9-3-16,4-8-152 15,4-8-45-15,22-14-266 16,-7 0-4-16,0-8-1219 0</inkml:trace>
  <inkml:trace contextRef="#ctx0" brushRef="#br0" timeOffset="2072">1161 2169 1428 0,'0'0'341'0,"0"0"-199"16,0 0 80-16,0 0 61 15,0 0-62-15,0 0-37 16,-143-15-87-16,110 35-39 16,-1 5 10-16,9 6-34 15,11-1-21-15,11 2-10 16,3-2-3-16,6-2-12 16,25-8-166-16,8-7 25 15,3-10-17-15,-3-3 2 16,-3-5 49-16,-9-18 62 15,-7-2 57-15,-8-3 31 0,-7 2 90 16,-3 7 56-16,-2 3 14 16,0 9-3-16,0 7-58 15,0 0-90-15,7 18-20 16,3 25 37-16,11 12-32 16,3 13-5-16,7 12 10 15,2 3 4-15,-2 7 4 16,-9 0-37-16,-8-3 12 15,-11-9-2-15,-3-9-10 16,-5-14 4-16,-23-14-5 16,-5-16 0-16,-7-13 2 15,-2-12-2-15,1 0 0 16,2-23 13-16,8-17-13 16,6-15-13-16,14-10-28 0,11-10-29 15,2-8-11-15,37 0-170 16,45-25-94-16,-4 23-205 15,-3 20-262-15</inkml:trace>
  <inkml:trace contextRef="#ctx0" brushRef="#br0" timeOffset="2709">1783 2215 1662 0,'0'0'474'16,"0"0"-288"-16,0 0 94 0,0 0 3 15,0 0-114-15,-142-30-72 16,103 35-49-16,-1 20 5 16,10 7-52-16,7 6-1 15,15-1 0-15,8-1-1 16,0-4-50-16,14-7-59 16,20-9-81-16,5-9 51 15,2-7-62-15,2-2 29 16,-11-21 84-16,-3-7 49 15,-10 0 40-15,-10 4 15 16,-4 9 81-16,-5 10 97 16,0 4-20-16,0 3-54 15,3 5-83-15,2 16-24 16,7 6-12-16,7-2 0 16,6 0-57-16,8-7 27 0,4-8-85 15,-4-10-44-15,1 0 36 16,-6-5 35-16,-6-22 44 15,-7 0 26-15,-5-1 18 16,-8 6 61-16,2 8 28 16,-4 6 94-16,0 8-24 15,0 0-95-15,0 27-32 16,0 9-31-16,0 0 8 16,6 3-4-16,13-6-5 15,3-8-45-15,4-9-42 16,1-13-19-16,4-3 23 15,0-7-52-15,-1-23 47 16,-4-10 57-16,-2-2 13 0,-4-1 18 16,-3 5 43-16,-6 10 47 15,-6 12 67-15,-2 10 0 16,-3 6 0-16,0 6-68 16,0 23-29-16,0 6-3 15,0 8-41-15,0-3-15 16,3-2-1-16,8-8-22 15,9-12-196-15,-3-8-134 16,-3-10-401-16</inkml:trace>
  <inkml:trace contextRef="#ctx0" brushRef="#br0" timeOffset="2955">1590 1994 2125 0,'0'0'266'0,"0"0"-238"16,0 0 100-16,0 0 47 16,0 0-70-16,171-119-86 15,-132 109-19-15,-5 6-1 16,-2 4-109-16,8 0-161 15,-10 0-114-15,-4 0-245 0</inkml:trace>
  <inkml:trace contextRef="#ctx0" brushRef="#br0" timeOffset="3108">2092 1727 153 0,'0'0'1755'0,"0"0"-1451"15,0 0-125-15,0 0 45 16,0 0-33-16,0 0-79 15,0 0-94-15,165 8-18 16,-110-3-147-16,30-5-103 16,-16 0-316-16,-8 0-1304 0</inkml:trace>
  <inkml:trace contextRef="#ctx0" brushRef="#br0" timeOffset="4114">3060 2154 1525 0,'0'0'629'16,"0"0"-519"-16,0 0-16 15,0 0 96-15,12 136 33 16,-12-93-112-16,0-4-83 15,0 2 6-15,0-9-29 16,0-6-4-16,0-9-2 16,0-9-7-16,0-8-20 0,0 0-23 15,0-10-49-15,0-18 0 16,0-7-37-16,3-5 4 16,21-6-33-16,10 1 39 15,2 2 70-15,0 9 17 16,1 9 40-16,-4 12 25 15,-4 10 54-15,-7 3 63 16,-5 11 19-16,-3 19-40 16,-1 4-26-16,1 9-40 15,0 0 18-15,0 0-23 16,-3-3-50-16,0-5 0 16,-5-7-1-16,3-5-5 0,-7-6-9 15,3-7-20-15,-2-8-3 16,4-2 29-1,0 0-50-15,8-12 37 0,7-16 4 16,9-9-30-16,5-11-63 16,8-10-36-16,4-11-14 15,2-3 38-15,-6-5 20 16,-8-4 91-16,-7 9 12 16,-12 6 40-16,-15 11 84 15,-2 13 50-15,0 9 37 16,-14 10-15-16,-8 12-55 15,-9 11 10-15,1 0-86 16,-3 24-25-16,-1 19 27 0,8 8-37 16,4 12-13-1,5 8-10-15,3 2-1 0,6 2-6 16,6-1 0-16,-1-5 0 16,3-3 12-16,0-14-12 15,0-9-20-15,0-15-11 16,3-13-25-16,11-13-75 15,5-2 52-15,8-12 43 16,7-21 15-16,0-5-46 16,5-2-9-16,-6 7 59 15,-4 8 1-15,-10 13 16 16,-2 12 20-16,-9 0 49 16,1 21 82-16,-4 16-62 15,3 8-35-15,6 3 13 16,5-3-41-16,3-2-19 0,9-11-7 15,0-12-40-15,3-10-41 16,-4-10-68-16,4 0-21 16,-6-28 54-16,-3-9 4 15,-2-6 39-15,-8-4 23 16,0 1 46-16,-6 8 4 16,-4 13 75-16,-2 14 72 15,-3 11 42-15,2 0-99 16,-2 13 23-16,3 21-15 15,-3 3-61-15,4 6-6 16,-2 0-31-16,3-3-7 16,17-3-102-16,2-6-209 0,-5-14-302 15</inkml:trace>
  <inkml:trace contextRef="#ctx0" brushRef="#br0" timeOffset="4282">4263 2059 2228 0,'0'0'160'0,"0"0"-160"16,0 0-185-16,0 0 82 16,0 0-58-16,0 0-1190 0</inkml:trace>
  <inkml:trace contextRef="#ctx0" brushRef="#br0" timeOffset="4925">4480 2399 1154 0,'0'0'599'0,"0"0"-546"15,0 0-39-15,0 0-5 16,166 32 60-16,-122-32 38 15,4-3-78-15,-7-17-17 16,-7-7 4-16,-17-4 3 16,-15-2 66-16,-2-3-29 15,-9 7-39-15,-18 7 73 16,-9 7 23-16,-3 9 19 0,3 6-43 16,2 3-28-16,8 22 2 15,9 10-63-15,12 6 1 16,5 1 2-16,0-1-3 15,12-1-42-15,15-10-85 16,9-8-41-16,4-12-5 16,2-10-48-16,-3 0 42 15,-1-10 43-15,-1-18 60 16,-4-4 76-16,-4 0 24 16,-5 3 18-16,-4 10 71 15,-3 8 1-15,-6 11 37 16,-3 0 1-16,-2 28-13 15,-3 12-31-15,0 6-48 0,-1 1-29 16,3-1 2-16,-2-9-33 16,-3-12 0-16,0-9 3 15,0-16-2-15,0 0 12 16,0-18-13-16,0-17 0 16,0-13 33-16,0-2-22 15,6-3-10-15,11 2 16 16,5 6 8-16,3 8 21 15,3 12 8-15,0 12 28 16,3 10 13-16,0 3-24 16,-4 13 9-16,1 20-25 15,-6 8-20-15,-5 3-19 0,-3 2-16 16,-6-1-10 0,1-7-62-16,-4-11-141 0,-2-14-103 15,-3-8-250-15,0-5-258 0</inkml:trace>
  <inkml:trace contextRef="#ctx0" brushRef="#br0" timeOffset="5146">4629 1998 2402 0,'0'0'345'0,"0"0"-282"16,0 0 35-16,0 0 91 0,0 0-83 16,181-127-79-16,-139 121 0 15,-1 6-27-15,12 10-45 16,-8 13-133-16,-6 3-618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1:54.13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204 79 212 0,'0'0'1217'0,"0"0"-951"16,0 0-158-16,0 0 28 15,0 0 115-15,0 0-36 16,-20-23-64-16,18 23-25 16,2 0-35-16,0 0 28 15,-3 0-35-15,3 0-30 16,0 0 19-16,0 7-34 16,0 11 1-16,0 11 19 15,0 8-23-15,0 13-2 16,0 10-10-16,0 10-11 15,-3 3 37-15,1 1-49 16,-5-5-1-16,2-3 20 0,0-8-19 16,2-8 7-16,-1-9-8 15,4-7 0-15,0-10 6 16,0-2-6-16,0-8-67 16,0-9-87-16,0-5-217 15,12-5-387-15,2-17-683 0</inkml:trace>
  <inkml:trace contextRef="#ctx0" brushRef="#br0" timeOffset="734">0 110 1687 0,'0'0'342'0,"0"0"-202"16,0 0 29-16,0 0 95 15,0 0-61-15,0 0-75 16,0 0-62-16,3-41-45 15,31 24 7-15,7 1-14 0,12 2 2 16,9 3 11-16,2 6-25 16,3 5 26-16,0 0-14 15,-3 2-5-15,-5 19-5 16,-10 2-4-16,-3 4 0 16,-13 5 12-16,-13 4-6 15,-10 2 3-15,-10 2 0 16,0 0-1-16,-13 0-14 15,-21 0 6-15,-4-5 0 16,-8-2 13-16,5-8-13 16,-2-2 1-16,11-10-7 15,9-4 13-15,6-6-7 16,12-3 0-16,2 0 1 0,3 0-12 16,0 0-1-16,17 0-40 15,10 0 51-15,9 0-7 16,7 0 1-16,-2 0 5 15,5 15 2-15,-5 8-9 16,3 7 9-16,1 10 0 16,-3 6 15-16,-9 2-7 15,-7 3 10-15,-15 2-6 16,-11 0 7-16,0-3 17 16,-22-2-36-16,-12-5 1 15,-10-9 19-15,-7-5-11 16,-2-12 9-16,-2-10-9 15,-1-7 13-15,3 0 27 16,0-2-35-16,8-19 11 16,3-6 8-16,6-1-19 0,8-1-9 15,8-3-5-15,12 8-34 16,8-1-57-16,30-13-209 16,18 7-333-16,3 2-422 0</inkml:trace>
  <inkml:trace contextRef="#ctx0" brushRef="#br0" timeOffset="957">1317 543 2313 0,'0'0'346'16,"0"0"-257"-16,0 0-8 15,154 0 62-15,-87 0-52 16,13 0-64-16,9 0-16 16,3 0-11-16,14 3-172 15,-24 5-315-15,-24-3-205 0</inkml:trace>
  <inkml:trace contextRef="#ctx0" brushRef="#br0" timeOffset="1158">1423 1052 2196 0,'0'0'532'16,"0"0"-468"-16,0 0 129 16,0 0 12-16,0 0-40 15,161 39-117-15,-96-39-29 16,10 0-19-16,40 0-78 15,-20-15-194-15,-17-4-819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9:23:02.24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65 1556 1702 0,'0'0'350'15,"0"0"-231"-15,0 0-39 16,0 0 44-16,0 0 69 15,0 0-39-15,0 0-108 16,147 0 23-16,-70 10 16 0,15 3-9 16,33-2 33-16,47 0-83 15,52-4 10-15,25-2 46 16,2-5-46-16,-17 0 2 16,-28 0-15-16,-8 0-12 15,-5-5 31-15,-12 0-42 16,-8 3 0-16,-14-3 39 15,-28-1-20-15,-30-1 8 16,-23 0-18-16,-16-3 8 16,-1-5 17-16,0-1-34 15,-8 0-8-15,-17-2 7 16,-13 0-55-16,-23 2-51 16,0 5-150-16,-17 0-626 0</inkml:trace>
  <inkml:trace contextRef="#ctx0" brushRef="#br0" timeOffset="-2935">38 444 1595 0,'0'0'225'15,"0"0"-39"-15,0 0-14 16,0 0 54-16,0 0-30 16,0 0-108-16,0 0 21 15,-37 102-24-15,37-29-22 16,0 7 4-16,0 1-41 0,0-3 0 16,0-5-26-1,0-12 2-15,3-15 10 0,0-10-12 16,-1-16-8-16,1-12 1 15,-3-8-21-15,2-5 22 16,1-32-15-16,1-15 0 16,-4-16 9-16,0-12 3 15,0-5 9-15,0-5-3 16,0-3 3-16,0 2-1 16,2 5 1-16,9 16 0 15,6 14 20-15,9 15-20 16,3 13 0-16,9 11 20 15,3 12-14-15,3 5 15 0,7 0-20 16,-1 24 7-16,-2 12 47 16,-9 9-55-16,-9 7 0 15,-10 7 18-15,-17 0-9 16,-3 0-9-16,-23 1 0 16,-21-5 0-16,-12-7 6 15,-9-6-6-15,2-14-28 16,3-10 22-16,14-16-32 15,10-2-24-15,29-25-119 16,7-10-139-16,0 0-245 0</inkml:trace>
  <inkml:trace contextRef="#ctx0" brushRef="#br0" timeOffset="-2600">919 178 1677 0,'0'0'502'16,"0"0"-378"-16,0 0 75 15,0 0 29-15,0 0-49 16,-184 148-44-16,142-64-56 0,3 15-27 16,3 6 40-16,11-2-49 15,8-5-21-15,13-7-22 16,4-16-1-16,9-15-8 16,28-12-93-16,32-18-199 15,-5-12-328-15,-2-16-394 0</inkml:trace>
  <inkml:trace contextRef="#ctx0" brushRef="#br0" timeOffset="-2191">1120 974 510 0,'0'0'1415'16,"0"0"-1255"-16,0 0-103 16,0 0 101-16,0 0 71 15,0 0-134-15,0 0-79 16,36-104 10-16,-8 51-26 16,2-6 0-16,1-9 6 15,0-5-5-15,-4-9-1 16,-1 3 1-16,-4-1 21 15,0 7 52-15,-5 14-13 0,0 23 3 16,0 15 33 0,0 16-49-16,5 5 4 0,0 21 5 15,4 20-12-15,-2 20 35 16,-4 12-56-16,-1 9-9 16,0 2 38-16,2-1-52 15,1-4 5-15,3-7-6 16,1-15-45-16,-2-7-23 15,-4-4-222-15,-6-14-420 16,-9-12-809-16</inkml:trace>
  <inkml:trace contextRef="#ctx0" brushRef="#br0" timeOffset="-1984">1122 758 1949 0,'0'0'646'0,"0"0"-495"16,0 0-96-16,0 0 154 15,0 0-19-15,176-39-157 16,-86 30-33-16,7 2-6 16,32 3-169-16,-24 4-406 15,-16 0-866-15</inkml:trace>
  <inkml:trace contextRef="#ctx0" brushRef="#br0" timeOffset="-1590">2063 946 1855 0,'0'0'359'0,"0"0"-290"16,0 0 97-16,0 0-26 16,-81-166-88-16,73 111-15 15,5-6-37-15,3-7 0 16,0-2 9-16,0-5-9 16,16 0 0-16,7 4-1 0,7 9 1 15,3 14 15-15,10 18-15 16,6 12 0-16,4 18 45 15,3 0 2-15,-3 25 36 16,-2 20 17 0,-6 13-26-16,-11 12 36 0,-10 7-62 15,-7 7-12-15,-12-2 46 16,-5-3-49-16,0-9-15 16,0-10-18-16,0-9-18 15,0-16-28-15,3-10-209 16,11-9-369-16,3-16-445 0</inkml:trace>
  <inkml:trace contextRef="#ctx0" brushRef="#br0" timeOffset="-915">2853 198 2046 0,'0'0'462'0,"0"0"-371"16,0 0 167-16,0 173 10 16,0-100-160-16,0-1-72 15,2 0 24-15,1-5-50 16,2-10-10-16,-2-7 0 16,0-15-24-16,-3-10-10 15,0-10-82-15,0-15-12 16,-3 0-34-16,-10-16-42 0,1-22 56 15,0-12 41 1,2-9-26-16,5-5 43 0,-4-7 22 16,6-5 67-16,3-1 1 15,0 4 7-15,0 4 21 16,17 20 38-16,10 17 33 16,9 13 22-16,7 19-38 15,4 0 2-15,-2 21 19 16,-4 12-34-16,-4 6 18 15,-14 7-16-15,-10 2-23 16,-13-1 39-16,0-3-76 16,-13 1 0-16,-18-11 35 15,-3-3-37-15,-2-9 5 0,2-7-15 16,10-6 1 0,4-9 2-16,9 0-3 0,8 0-18 15,3 0 11-15,0-4-25 16,19-3 14-16,15 2-10 15,2 5 28-15,6 0-18 16,3 5 18-16,-4 16 0 16,1 13 1-16,-3 2 11 15,-6 11 45-15,-7 0-45 16,-9 1 18-16,-14-5 45 16,-3-6-49-16,-12-7 8 15,-22-7 39-15,-10-5-52 16,-4-11 2-16,-5-7-23 0,0 0 0 15,0 0-1 1,7-18-2-16,9-4-109 0,4-16-104 16,13 9-529-16,11-5-1451 0</inkml:trace>
  <inkml:trace contextRef="#ctx0" brushRef="#br0" timeOffset="-616">3285 0 2056 0,'0'0'368'0,"0"0"-230"0,0 0 81 16,142 49 19-16,-91 1-16 15,-2 14-128-15,-1 10-33 16,-9 7 28-16,-3 7-41 16,-10 2-3-16,-13 1-35 15,-13-4-2-15,0 1-16 16,-13-5-82-16,-38 14-137 16,6-18-357-16,-4-21-539 0</inkml:trace>
  <inkml:trace contextRef="#ctx0" brushRef="#br0" timeOffset="768">729 2324 1582 0,'0'0'375'15,"0"0"-218"-15,0 0 31 16,0 0 18-16,0 0-16 15,-58 151-12-15,49-76-93 16,1 6-17-16,0-2 27 16,-1-3-47-16,4-8-13 15,-2-16-31-15,2-9 4 16,5-9-16-16,0-12-17 16,0-15-119-16,0-7-147 15,12-5-324-15,2-18-230 0</inkml:trace>
  <inkml:trace contextRef="#ctx0" brushRef="#br0" timeOffset="1134">576 2261 1602 0,'0'0'343'16,"0"0"-170"-16,0 0-19 15,0 0 47-15,0 0-9 16,0 0-83-16,0 0-46 0,109-130 22 16,-56 114-7-1,5-1-23-15,7 7 32 0,3 10-78 16,2 0 10-16,-2 7 10 16,-10 19-22-16,-10 7-7 15,-15 4-1-15,-18 5 1 16,-15 4 12-16,-4-1-12 15,-35 0 0-15,-14-2 14 16,-8-8-13-16,-4-4 0 16,7-12-1-16,2-3 6 15,15-16 5-15,7 0-11 16,18 0-21-16,9-13-60 16,14-15-194-16,24 3-443 15,5 0-1315-15</inkml:trace>
  <inkml:trace contextRef="#ctx0" brushRef="#br0" timeOffset="1481">1667 1965 755 0,'0'0'1225'0,"0"0"-967"15,0 0-72-15,0 0 66 16,0 0-12-16,-151 87-104 16,117-24-33-16,-2 13-40 0,6 10 2 15,-1 6 32-15,9 4-66 16,8 2-10-16,11-10 6 15,3-3-13-15,0-11-11 16,17-15-3-16,10-11-3 16,7-11-5-16,5-8-76 15,19-22-62-15,-8-3-231 16,-7-4-438-16</inkml:trace>
  <inkml:trace contextRef="#ctx0" brushRef="#br0" timeOffset="2102">2029 2146 1905 0,'0'0'469'0,"0"0"-421"15,0 0 97-15,0 0 109 16,0 0-96-16,-62 168-80 15,40-90-17-15,-2 5 13 16,-2 5 17-16,4-9-59 16,2-2-4-16,4-13-9 15,4-13-13-15,4-16 9 16,3-15-15-16,5-12 0 16,0-8-1-16,0 0 1 15,0-21-21-15,5-21-13 16,15-11-2-16,-1-12-3 15,7-9 1-15,-1-10-11 0,2-5 37 16,1-6-50-16,1 0 28 16,0 7 18-16,0 14 11 15,-5 23 4-15,2 16 2 16,-6 24 26-16,2 11 54 16,2 13-36-16,0 32 19 15,-2 15-10-15,-3 18-15 16,0 0 9-16,1 2-9 15,-1-2-23-15,5-6 5 16,-5-11-21-16,0-10-10 16,-2-11-34-16,-4-8-81 15,-1-14-112-15,-7-8-415 0,-5-8-320 16</inkml:trace>
  <inkml:trace contextRef="#ctx0" brushRef="#br0" timeOffset="2301">1839 2442 2433 0,'0'0'502'0,"0"0"-490"16,0 0 78-16,0 0 72 15,0 0-96-15,165-5-60 16,-96-5-6-16,32 0-152 0,-16 5-401 15,-17-3-469-15</inkml:trace>
  <inkml:trace contextRef="#ctx0" brushRef="#br0" timeOffset="2569">2551 1857 2225 0,'0'0'498'16,"0"0"-404"-16,0 0 113 15,0 0-4-15,173 96-20 16,-129-36-102-16,2 13 1 16,-7 10-4-16,-10 2-15 15,-5 5 15-15,-14 3-58 0,-10-1-7 16,0-1 5-16,-25-8-18 15,-13-5-58-15,-15 6-74 16,10-22-117-16,4-19-518 16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21.428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45 134 0,'0'0'2786'0,"0"0"-2467"16,0 0-235-16,0 0-42 0,146-5-41 15,-49-9-1 1,-13 1-132-16,-11 0-965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1:56.24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106 0 1600 0,'0'0'248'16,"0"0"-128"-16,0 0 9 15,0 0 75-15,0 0 0 16,0 0-79-16,0 0-58 16,-31 35 1-16,15-8-49 0,-4 8-18 15,1 5-1-15,7-3-47 16,7 2-141-16,5-9-172 16,5-10-194-16,9-9-1022 0</inkml:trace>
  <inkml:trace contextRef="#ctx0" brushRef="#br0" timeOffset="157">213 60 1888 0,'0'0'336'16,"0"0"-256"-16,0 0 0 0,0 0 30 15,-60 150-54-15,50-82-56 16,3-15-163-16,7-10-515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1:59.06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496 576 1219 0,'0'0'204'0,"0"0"-48"16,0 0-30-16,0 0 16 16,0 0 56-16,0 0-64 15,-11-81-37-15,0 68-7 16,-4 0-2-16,-4 2 23 16,-6 3-48-16,-8 5-14 15,-9 3 11-15,-6 6-42 16,-7 23-18-16,-7 17 0 15,3 11 0-15,6 8 37 16,12 1-36-16,19-3 10 16,22-7 9-16,0-7-20 15,27-14-1-15,24-11 0 0,7-15-46 16,4-9-12-16,-4 0-29 16,-2-33 32-16,-8-6 31 15,-12-13 17-15,-6 3 2 16,-10 1 4-16,-12 8 2 15,-3 10 70-15,-5 9 30 16,0 13-3-16,0 8 43 16,0 0-78-16,0 31-32 15,4 24-1-15,4 16-5 16,4 16 6-16,1 12-28 16,1 1-2-16,-5 0 7 15,-4-4-6-15,-5-8 1 0,0-13-1 16,-2-12-1-16,-20-13 0 15,-2-12-21-15,-3-11 15 16,1-14-9-16,-1-13 12 16,-2 0-3-16,2-13-4 15,8-21-24-15,5-12-50 16,7-15-3-16,7-9 21 16,14-10-51-16,25-7-11 15,12-6 13-15,2 2-26 16,5 5 36-16,-1 9 49 15,-8 9 11-15,-4 13 44 16,-8 12 1-16,-13 16 62 16,-4 14 79-16,-9 13-37 0,-5 0 51 15,0 15-20-15,-1 15-47 16,0 8-18-16,4 2-32 16,2 5-31-16,6-5 15 15,8-1-22-15,5-8 0 16,10-5-11-16,2-13-65 15,2-10 3-15,1-3-30 16,-11-10-8-16,-7-22 65 16,-15-10 16-16,-12-6 30 15,0-7 7-15,-25-1 13 16,-15 0 35-16,-4 4 15 16,-1 10-9-16,6 10 33 15,5 11-29-15,9 11-21 16,9 4 21-16,10 6-45 15,6 0-20-15,3 0-12 0,28 6-8 16,16 11 19-16,11-1-81 16,9-2 7-16,12-1 23 15,-1-5-45-15,2-5-22 16,2-3 0-16,-7 0 1 16,-3 0 106-16,-14 0-10 15,-10-8 22-15,-17 0 4 16,-16 6 41-16,-15-1 27 15,0 3 126-15,-12 0-66 16,-22 0-2-16,-7 0-88 16,-4 21-5-16,-6 3 35 15,2 7-26-15,6 7 3 16,4-1-11-16,15 6-26 16,10 0 12-16,14-1-24 15,0 1 0-15,19-8-1 0,20-5 1 16,9-11-41-16,7-11-56 15,6-8-21-15,-4 0 72 16,-4-24-50-16,-11-11 28 16,-11-3 41-16,-18-5 27 15,-13 1 48-15,0-6-13 16,-28 5 31-16,-8 1 46 16,-7 3-39-16,-1 7-11 15,6 9-24-15,7 7-8 16,11 8 2-16,15 3-32 15,5 5 0-15,3 0-48 0,33 2-103 16,39 10-113-16,-8-2-368 16,-6-2-1297-16</inkml:trace>
  <inkml:trace contextRef="#ctx0" brushRef="#br0" timeOffset="502">2301 576 1807 0,'0'0'338'16,"0"0"-153"-16,0 0-38 0,0 0 40 15,-173-18 33-15,126 18-102 16,2 0-87-16,1 7 18 15,7 13-25-15,4 3 4 16,11 4-28-16,10 6 0 16,12 2-4-16,0 1 4 15,14-2-51-15,20-3-25 16,7-8-96-16,13-11 9 16,-1-10-27-16,5-2 15 15,-3-22 14-15,-4-24 10 16,-8-15 42-16,-11-12 58 15,-9-13-2-15,-15-7 45 16,-8-5 8-16,0 2 68 0,-8 10 101 16,-11 18 48-16,2 18 29 15,5 26-30-15,7 24-4 16,3 5-112-16,2 45-43 16,0 21-5-16,0 12 16 15,0 5-67-15,2 2 7 16,9-7-7-16,0-6-1 15,1-3 0-15,1-7-1 16,4-11-70-16,14-10-159 16,-7-15-358-16,-4-16-719 0</inkml:trace>
  <inkml:trace contextRef="#ctx0" brushRef="#br0" timeOffset="1174">3373 551 1570 0,'0'0'563'0,"0"0"-452"15,0 0-57-15,0 0 170 16,-148-47 25-16,105 47-98 16,-3 2-72-16,0 25-34 0,8 9-9 15,9 1 27-15,14 6-39 16,15-5-23-16,0-3 4 16,13-7-5-16,20-11-44 15,10-6-80-15,1-11-61 16,4 0 52-16,-2-22-38 15,-7-12 40-15,-5-4 42 16,-11 3 42-16,-10 5 43 16,-4 10 4-16,-9 9 116 15,0 11 86-15,0 0-81 16,0 18-75-16,0 16 14 16,0 5-41-16,0 4 2 15,17 0-21-15,5-3-1 0,7-10-18 16,0-7-92-16,2-11-39 15,0-12-13-15,-1 0-37 16,-1-20 30-16,-5-18 60 16,2-11 54-16,-6-10 54 15,-6-9-17-15,-1-5 19 16,-7-4 37-16,-3-5 26 16,-3-2 70-16,0 4 6 15,0 10 3-15,0 17 34 16,0 23-25-16,0 25-37 15,0 7-21-15,0 46-8 16,2 20 26-16,13 20-38 0,-5 7-50 16,2 3 10-16,-1-2-33 15,-3-11-17 1,4-12-85-16,2-3-246 0,-1-20-380 16,-2-17-1165-16</inkml:trace>
  <inkml:trace contextRef="#ctx0" brushRef="#br0" timeOffset="1338">3578 442 1972 0,'0'0'380'0,"0"0"-279"0,0 0-59 15,0 0-20-15,196-3-22 16,-115 1-86-16,-8 0-614 15</inkml:trace>
  <inkml:trace contextRef="#ctx0" brushRef="#br0" timeOffset="2170">4862 432 1852 0,'0'0'262'16,"0"0"-182"-16,0 0-2 16,-156-14 161-16,106 14-26 15,0 21-65-15,5 9-47 16,11 11-59-16,12 4-21 16,14 3 9-16,8-1-30 15,5-1 0-15,27-6 0 16,9-8-76-16,7-9-76 0,1-15-85 15,4-8 11-15,0 0-11 16,-8-26 63-16,-6-8 95 16,-8-9 46-16,-9-5 33 15,-10 0 24-15,-9 6 36 16,-3 5 122-16,0 11 73 16,0 8-23-16,-3 14-23 15,0 4-42-15,3 7-119 16,0 25 10-16,0 9-41 15,3 9-4-15,16 0-11 16,3-1-1-16,7-7 1 16,-2-7-2-16,4-13-46 0,-4-9 31 15,2-13-120-15,-5 0 31 16,0-15 50-16,-2-18 27 16,-3-7-9-16,-2-5 11 15,-3 3 25-15,-4 1-10 16,0 8 9-16,-3 13 1 15,0 13 20-15,1 7-7 16,-1 0 2-16,2 27 50 16,3 3-26-16,-2 7-9 15,2-3-29-15,-4-4 8 16,-2-5-9-16,-1-10 0 16,-5-5 21-16,0-10-10 15,0 0 75-15,0-2-31 0,-11-26-49 16,0-5 15-1,2-4-15-15,4-6-6 0,5 0 33 16,0 4-12-16,0-2 6 16,25 8-21-16,8 6-5 15,6 10-2-15,7 8-52 16,26 9-122-16,-11 0-116 16,-8 0-441-16</inkml:trace>
  <inkml:trace contextRef="#ctx0" brushRef="#br0" timeOffset="2426">5791 0 2145 0,'0'0'334'0,"0"0"-167"16,0 0-122-16,0 0 165 15,0 0-4-15,-45 156-92 16,40-80-58-16,2 4 2 16,1-3-34-16,2 1-12 15,0-6-12-15,5-6-14 16,14-10-102-16,12-8-187 16,-9-18-274-16,-2-14-285 0</inkml:trace>
  <inkml:trace contextRef="#ctx0" brushRef="#br0" timeOffset="3125">4438 508 1910 0,'0'0'466'0,"0"0"-319"16,0 0 88-16,0 0 31 16,0 0-70-16,0 0-63 15,0 0-83-15,6 0-11 16,94 0 3-16,51 0-8 0,50-13 4 16,19 0-38-16,-13-2 0 15,-52 6 15 1,-51 4-8-16,-37 2-7 0,-23 3-42 15,-1 0-58 1,-4 0-53-16,-15-5-200 0,-10-3-311 16,-14 1-462-16</inkml:trace>
  <inkml:trace contextRef="#ctx0" brushRef="#br0" timeOffset="3420">4385 876 2328 0,'0'0'465'16,"0"0"-420"-16,0 0 22 15,0 0 156-15,0 0-81 16,176-42-83-16,-70 14-36 15,34-10 16-15,33-4-37 16,-15 7 20-16,-16 5-13 16,-24 12 8-16,-43 10-17 15,-2 5-3-15,-6-1-127 16,-23 4-147-16,-18 0-410 16,-21-2-394-16</inkml:trace>
  <inkml:trace contextRef="#ctx0" brushRef="#br0" timeOffset="3666">4355 854 2417 0,'0'0'460'15,"0"0"-459"-15,0 0 112 16,234-15 56-16,-98-3-56 16,40-7-33-16,-8 6-56 0,-20-1-4 15,-23 4-19 1,-8 1-1-16,-16 1-190 0,-17 1-823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2:03.67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0 628 1438 0,'0'0'492'0,"0"0"-417"16,0 0-39-16,0 0 111 16,0 0 7-16,0 0 5 15,0 0-98-15,117 88-36 16,-111-46 4-16,-6 0-13 0,0-1-1 15,0-3-15 1,0-7 6-16,0-15-12 0,-6-6 0 16,6-10 6-16,0 0 12 15,0-23-12-15,0-16-14 16,6-11 13-16,13-11-11 16,6 1 12-16,6 4 0 15,0 11 9-15,3 13 43 16,-2 12-19-16,2 17-8 15,-6 3 2-15,0 23 6 16,-5 18 13-16,-4 9-23 16,-8 5-22-16,-2-3 29 0,-9-1-30 15,0-9-41-15,0-9 32 16,0-14-14-16,-9-8 14 16,-2-11 0-16,-3 0 9 15,2-25 24-15,2-16-24 16,7-6 0-16,3-6 6 15,0-2-6-15,11 2 0 16,17 5-6-16,8 13 6 16,6 11 7-16,3 13-7 15,-3 11 0-15,-1 6 21 16,-5 26 0-16,-5 11 41 16,-6 10-35-16,-6-1-19 15,-2 0 14-15,-5-6-21 16,-1-6-2-16,-3-7-13 15,6-12-141-15,1-11-136 0,-2-6-378 0</inkml:trace>
  <inkml:trace contextRef="#ctx0" brushRef="#br0" timeOffset="1141">1197 683 1209 0,'0'0'785'16,"0"0"-612"-16,0 0-7 15,0 0 68-15,0 0 12 16,0 0-96-16,0 0-93 0,-137-109-14 16,115 100 35-16,-4 7-35 15,2 2-11-15,-1 4-17 16,-3 29-9-16,3 10 25 15,6 7-13-15,7 8 6 16,12-6-15-16,0-1 0 16,12-11-10-16,20-10 1 15,11-10-6-15,7-15 6 16,-1-5-46-16,-1 0 23 16,-3-20-2-16,-8-5-10 15,-10-5 35-15,-8 4-10 16,-7 4 10-16,-7 7 17 15,-2 4-16-15,-3 11 34 16,0 0-5-16,0 11-28 16,0 18 19-16,0 7-20 0,0 1 0 15,0 4 23-15,14-5-24 16,3-7-23-16,2-6-19 16,3-8-12-16,-2-7 39 15,-1-8-82-15,2 0-54 16,-4-25 93-16,-2-11-29 15,2-9-35-15,0-7 46 16,0-8 30-16,-3-6 35 16,0-9 5-16,-4-5 6 15,-1-6 21-15,3-5 28 0,-4 3 17 16,3 10-5 0,0 16-24-16,-2 22 60 0,-1 17 18 15,-6 21-50-15,5 2-10 16,-2 25-9-16,3 20 37 15,-2 12-20-15,-1 14-38 16,-2 2-7-16,-1 3-17 16,-2-7-1-16,0-3 1 15,0-8-1-15,0-3-6 16,0-7-15-16,0-7-24 16,0-10 6-16,0-8-15 15,0-13-30-15,0-7 11 16,0-3-24-16,15-5 13 15,7-23 45-15,9-6-44 16,5-13-24-16,9-6-26 0,2-10 13 16,9-3 20-16,3-5 15 15,-1-2 60-15,-2 5 25 16,-8 8 8-16,-12 7 46 16,-11 10 59-16,-14 6 29 15,-11 5 51-15,0 8-5 16,-9 7-11-16,-18 9-49 15,-7 6-39-15,-2 2-31 16,0 10-40-16,-3 23 16 16,3 12 2-16,2 7-36 15,8 9 5-15,7 3-5 16,5 10 0-16,3-1 7 16,6-3-7-16,1 0-1 15,4-9 1-15,0-11-60 16,0-15 5-16,0-13-23 0,9-14 6 15,8-8-18-15,5-4 27 16,7-27 51-16,0-4 11 16,8-6-12-16,-4 4 12 15,1 9 1-15,-3 11 0 16,-6 9 21-16,0 8 17 16,-5 0 20-16,-3 25 18 15,0 11-23-15,-5 4-26 16,3 2 21-16,-4-4-39 15,2-2-9-15,2-12-60 16,13-13-207-16,-3-11-371 0,1 0-637 16</inkml:trace>
  <inkml:trace contextRef="#ctx0" brushRef="#br0" timeOffset="1455">2508 585 1763 0,'0'0'596'0,"0"0"-378"16,0 0-36-16,0 0 33 15,0 0-38-15,0 0-71 16,0 0-98-16,-139 44 1 16,131-18-11-16,8 2 2 15,0 0-7-15,2-3-25 0,23-3-11 16,3-1 22-16,2-1-41 15,1 0 29-15,-2 1 32 16,-7-3 0-16,-5 3 0 16,-3-1 1-16,-9 1 0 15,0 3 27-15,-5-2-7 16,0-1-4-16,-5-6-16 16,-29-8-76-16,3-7-380 15,1 0-486-15</inkml:trace>
  <inkml:trace contextRef="#ctx0" brushRef="#br0" timeOffset="1671">1294 550 842 0,'0'0'1776'16,"0"0"-1635"-16,0 0-139 16,0 0-2-16,235-57 0 15,-134 38-8-15,-7 5-800 0</inkml:trace>
  <inkml:trace contextRef="#ctx0" brushRef="#br0" timeOffset="2203">2982 27 1741 0,'0'0'370'0,"0"0"-253"16,0 0 117-16,0 0 4 16,0 0-57-16,0 0-101 15,0 0-50-15,12 66-30 16,-12-34-12-16,0 9-137 16,0-9-342-16,0-9-376 0</inkml:trace>
  <inkml:trace contextRef="#ctx0" brushRef="#br0" timeOffset="2351">3192 0 658 0,'0'0'1668'16,"0"0"-1426"-16,0 0-179 0,0 0 86 15,0 0-30-15,0 0-119 16,36 142-528-16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2:15.84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101 224 1684 0,'0'0'320'16,"0"0"-210"-16,0 0-27 16,0 0 131-16,0 0-37 15,0 0-98-15,-9 91 39 16,9-22-18-16,4 17 3 16,4 14-28-16,3 4-29 15,-6 0-1-15,1-8-12 16,0-14-7-16,-1-9 14 15,-2-15-40-15,2-12 0 16,1-14 6-16,0-16-6 16,-1-9-72-16,4-7-169 15,5-41-108-15,-3-7-205 0,0-4-526 0</inkml:trace>
  <inkml:trace contextRef="#ctx0" brushRef="#br0" timeOffset="360">0 264 1600 0,'0'0'337'0,"0"0"-223"16,0 0-19-16,0 0 120 16,0 0-5-16,0 0-72 15,0 0-62-15,135-86 2 0,-80 66 24 16,6 4-60-16,9 7 26 15,3 7-36-15,-4 2-20 16,-1 2 25-16,-13 23-31 16,-9 11 8-16,-14 6-11 15,-15 3 3-15,-13 5-6 16,-4 6 0-16,-17 1 0 16,-26 0 21-16,-10 2-13 15,-8-9-1-15,-1-10 8 16,1-10-14-16,6-15 5 15,7-10-6-15,12-5-7 16,11 0 6-16,11-5-98 16,14-25-134-16,22 3-224 0,6 1-246 15</inkml:trace>
  <inkml:trace contextRef="#ctx0" brushRef="#br0" timeOffset="690">1342 31 1949 0,'0'0'567'0,"0"0"-444"16,0 0 12-1,-145 6 66-15,92 22-21 0,0 15-110 16,3 17-31-16,6 21 5 16,7 30-3-16,13-4-2 15,15 8-12-15,9-2-15 16,2-19 14-16,32 2-26 16,5-18-9-16,11-9-2 15,8-16-74-15,7-10-92 16,25-16-286-16,-13-10-85 15,-12-12-791-15</inkml:trace>
  <inkml:trace contextRef="#ctx0" brushRef="#br0" timeOffset="1117">1600 981 1803 0,'0'0'346'0,"0"0"-266"15,0 0-57-15,0 0 203 16,0 0-33-16,0 0-129 16,0 0-63-16,29-67 5 15,0 11 10-15,2-10-16 16,-1-13 1-16,3-11-1 0,-4-9 0 15,-2 2 27-15,-4 6 6 16,-3 15 52-16,-3 17 33 16,-4 21-24-16,-4 17-7 15,-2 14-36-15,5 7-28 16,5 13 23-16,5 29 5 16,6 17-6-16,2 15 16 15,1 14-53-15,0 8 1 16,-4 0 13-16,4-6-21 15,1-8 0-15,-8-12-1 16,2-14 1-16,-10-10-3 16,-2-17-58-16,-3-13-94 15,-3-16-315-15,-8 0-330 0</inkml:trace>
  <inkml:trace contextRef="#ctx0" brushRef="#br0" timeOffset="1331">1644 743 2133 0,'0'0'379'0,"0"0"-291"16,0 0 17-16,0 0 106 15,0 0-77-15,142 0-78 16,-75-8-56-16,6-7-28 15,33-15-178-15,-19 5-316 0,-12 3-763 0</inkml:trace>
  <inkml:trace contextRef="#ctx0" brushRef="#br0" timeOffset="1644">2269 0 1976 0,'0'0'545'0,"0"0"-480"15,0 0-8-15,0 0 165 16,0 0-51-16,0 0-59 16,169 131-88-16,-101-81 24 0,-4 7-6 15,-3 6-3-15,-8 7-5 16,-7 5 0-16,-17 6-1 15,-12 7 6-15,-17 0-33 16,0 0 18-16,-24-5-23 16,-13-8-1-16,-4-13 0 15,1-14-42-15,6-13-45 16,4-19-72-16,14-11-209 16,6-5-514-16</inkml:trace>
  <inkml:trace contextRef="#ctx0" brushRef="#br0" timeOffset="1867">3078 715 2208 0,'0'0'372'15,"0"0"-233"-15,0 0-32 16,0 0 82-16,193-37-35 15,-118 32-72-15,9-1-49 16,2 6-33-16,-5 0-86 16,8 0-174-16,-19 0-422 15,-22 6-1063-15</inkml:trace>
  <inkml:trace contextRef="#ctx0" brushRef="#br0" timeOffset="2066">3234 1019 2199 0,'0'0'521'16,"0"0"-467"-16,0 0 11 16,0 0 167-16,0 0-49 15,143 13-128-15,-73-13-55 16,55-15-3-16,-16-8-145 15,-15 0-633-15</inkml:trace>
  <inkml:trace contextRef="#ctx0" brushRef="#br0" timeOffset="3792">4741 158 1707 0,'0'0'525'0,"0"0"-435"16,0 0 48-16,0 0 66 16,0 0 31-16,0 0-98 15,-87-45-55-15,51 47-21 16,-6 29-41-16,-3 19 10 15,-2 18-2-15,2 17-10 16,9 8 11-16,9 5-16 16,10-3-2-16,10-4 11 15,7-14-22-15,0-6 0 16,24-16 0-16,12-13 0 16,8-10-11-16,6-18-64 0,6-14-18 15,2 0 27-15,-2-30 15 16,-6-17 8-16,-8-17 12 15,-16-11 29-15,-12-7 2 16,-14-9 27-16,-6-5 12 16,-33 2 22-16,-5 7-28 15,-7 14 0-15,6 16 8 16,13 17-17-16,11 19-24 16,18 14-44-16,20 7-195 15,28 20-245-15,-1 3-170 0</inkml:trace>
  <inkml:trace contextRef="#ctx0" brushRef="#br0" timeOffset="4019">5009 914 2277 0,'0'0'499'0,"0"0"-389"16,0 0-2-16,0 0 107 16,0 0-77-16,0 0-114 15,0 0-24-15,0-11-100 16,33-29-88-16,1 0-548 0,-4 2-1456 16</inkml:trace>
  <inkml:trace contextRef="#ctx0" brushRef="#br0" timeOffset="4361">5627 499 411 0,'0'0'1584'16,"0"0"-1385"-16,0 0-128 15,0 0 28-15,110-163 93 0,-71 105-54 16,-3 1-69 0,-6 1 16-16,-7 4 66 0,-6 11-3 15,-12 11-2-15,-2 12-54 16,-3 11-9-16,0 7 22 16,0 7-36-16,0 34-23 15,0 19-32-15,0 23-4 16,0 10 28-16,0 7-38 15,0 0 0-15,3-6 1 16,11-9-1-16,5-9-57 16,15-11-73-16,-6-17-228 15,-6-21-752-15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2:28.110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169 168 591 0,'0'0'1144'16,"0"0"-848"-16,0 0-137 0,0 0 17 15,0 0 56 1,0 0-46-16,-7 18-60 0,7-4-57 16,0 16-17-16,0 18 32 15,0 20 9-15,5 9-51 16,-3 14 0-16,-2-9 4 15,0 4-16-15,0-18-14 16,0-8-8-16,0-14 4 16,0-14-6-16,0-9-6 15,0-6-1-15,6-11-107 16,3-6-187-16,-2-16-374 16,0-9-261-16</inkml:trace>
  <inkml:trace contextRef="#ctx0" brushRef="#br0" timeOffset="374">0 225 1722 0,'0'0'481'16,"0"0"-311"-16,0 0-37 15,0 0 27-15,0 0 32 16,0 0-69-16,0 0-69 15,94-120-7-15,-43 110-17 16,7 5 12-16,9 5 3 16,3 0-30-16,3 7-13 15,-7 14 24-15,-4 1-25 0,-9 6-2 16,-12-1-13-16,-12 1 14 16,-16 5 0-16,-13 2-8 15,0 5 8-15,-27-1 12 16,-21 5-4-16,-8-4 1 15,-5-2-8-15,2-9-1 16,6-3 15-16,9-9-15 16,7-11 0-16,15-6-6 15,8 0-46-15,9-3-159 16,5-28-143-16,10 2-275 16,10 3-629-16</inkml:trace>
  <inkml:trace contextRef="#ctx0" brushRef="#br0" timeOffset="691">1179 0 1982 0,'0'0'562'0,"0"0"-431"16,0 0 21-16,0 0 38 16,0 0-32-16,-175 85-80 15,139-25-34-15,5 13-3 0,9 9 16 16,5 11 2 0,11 6-23-16,6-3-23 0,0-2-12 15,14-10 7-15,17-12 3 16,2-15-11-16,11-5-38 15,29-15-94-15,-11-15-252 16,-6-11-556-16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2:31.90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67 403 1343 0,'0'0'370'0,"0"0"-230"16,0 0-35-16,0 0 113 15,0 0 2-15,0 0-54 16,0 0-72-16,-22 11-4 15,22 7-1-15,0 10-8 16,0 10-8-16,0 14-28 16,0 8 0-16,-3 8 12 0,-3 0-36 15,1-2-20-15,-1-14 0 16,0-7 5-16,3-9-6 16,3-7-4-16,0-13-23 15,0-5-121-15,9-11-172 16,6 0-283-16,-5-11-387 0</inkml:trace>
  <inkml:trace contextRef="#ctx0" brushRef="#br0" timeOffset="662">0 389 1551 0,'0'0'275'0,"0"0"-174"16,0 0 27-16,0 0 98 16,0 0-54-16,0 0-65 15,0 0-59-15,69-115 2 16,-35 100 11-16,2 4-41 16,3 6 10-16,-3 5-9 15,1 0-20-15,-4 5 8 16,-4 21-9-16,-5 3 1 15,-4 10-7-15,-9 6 4 16,-3-5-14-16,-8 2-12 0,0 4 10 16,-8-1 10-16,-20-11 8 15,1 0 3-15,-4-7 27 16,3-6-13-16,5-7 9 16,6-5 27-16,10-7-4 15,4-2 11-15,0 0-18 16,3 0-29-16,0 0 8 15,0 0-21-15,8 0-55 16,12 0 44-16,2 0-2 16,9 0 12-16,0 0-5 15,2 0 6-15,1 9-3 16,2 4 3-16,0 8-17 16,-3 3 16-16,-2 9 1 0,-9 0-12 15,-5 2-25 1,-6 3 1-16,-11-6 35 0,0-2-14 15,-7 2 15-15,-22-3 15 16,-7-6-3-16,-6-1 15 16,-5-7 31-16,-1-2-14 15,1-13 17-15,-1 0-22 16,9 0-6-16,3 0 1 16,3-11-5-16,8-1-10 15,2-6-11-15,6 3-7 16,6 5-1-16,5 3-18 15,6-3-47-15,0 2-51 16,14-12-74-16,15 2-125 16,-2 1-290-16</inkml:trace>
  <inkml:trace contextRef="#ctx0" brushRef="#br0" timeOffset="1157">1199 191 1655 0,'0'0'350'16,"0"0"-158"-16,0 0 57 15,0 0 5-15,0 0-51 16,0 0-75-16,0 0-67 15,-33 50-12-15,27 1 1 16,-1 14-14-16,0 17 0 16,5 11 9-16,-1 3-24 0,3-1 19 15,0-6-34 1,0-12-6-16,0-9 19 0,0-18-19 16,0-11 0-16,0-10 11 15,0-7-10-15,0-9 0 16,0-4-1-16,0 2-35 15,0-11-47-15,0 0-159 16,5-14-371-16,9-10-435 0</inkml:trace>
  <inkml:trace contextRef="#ctx0" brushRef="#br0" timeOffset="1638">1643 1017 1986 0,'0'0'328'15,"0"0"-246"-15,0 0 4 16,0 0 88-16,0 0-98 15,0 0-75-15,0 0 0 16,73-153 10-16,-47 101-11 16,-2-14 0-16,1-4 0 15,-6-6 0-15,-2-2 19 0,-3 0-18 16,-5 6 35 0,-1 7 51-16,1 12 22 0,-1 18-15 15,1 7-27-15,-1 11-8 16,3 12 2-16,2 5-47 15,7 0 17-15,8 22 15 16,6 17 2-16,-1 10-12 16,1 14-24-16,2 9 9 15,-2 1 6-15,2 5-26 16,-3-3 8-16,0-5-9 16,-4-9 0-16,-5-8-1 15,-4-13-14-15,-4-7-45 16,-1-16-46-16,-4-17-132 0,-3 0-280 15,-5 0-168-15</inkml:trace>
  <inkml:trace contextRef="#ctx0" brushRef="#br0" timeOffset="1872">1800 640 2083 0,'0'0'509'16,"0"0"-412"-16,0 0-60 15,0 0 123-15,0 0-14 0,0 0-79 16,0 0-47 0,130 0 10-16,-67 0-30 0,0 0-12 15,24 0-69-15,-20 0-228 16,-9 0-426-16</inkml:trace>
  <inkml:trace contextRef="#ctx0" brushRef="#br0" timeOffset="2223">2316 0 2118 0,'0'0'557'0,"0"0"-475"16,0 0-40-16,0 0 166 15,0 0-44-15,0 0-77 16,145 101-9-16,-92-51-44 16,0 8-2-16,-4 4 11 15,-1 9-17-15,-9 4-2 16,-8 6 7-16,-9 8 1 15,-13 2 11-15,-9 10-28 16,0-8-14-16,-14-3 18 16,-17-6-19-16,1-18-12 15,-1-7-24-15,5-20-20 16,7-8-7-16,8-19-104 0,11-12-182 16,0-11-394-16,0-18-1340 15</inkml:trace>
  <inkml:trace contextRef="#ctx0" brushRef="#br0" timeOffset="2452">3265 646 2051 0,'0'0'811'16,"0"0"-685"-16,0 0-77 15,0 0 92-15,0 0 10 0,162-20-76 16,-113 20-53 0,4 0-22-16,6 0-3 0,0 7-63 15,8 6-205-15,-14 2-573 16,-17-3-936-16</inkml:trace>
  <inkml:trace contextRef="#ctx0" brushRef="#br0" timeOffset="2663">3333 1047 1362 0,'0'0'1296'15,"0"0"-1132"-15,0 0-115 0,0 0 54 16,0 0-15-16,157 6-35 15,-99-6-53-15,35-13-118 16,-12-10-233-16,-11 0-1038 0</inkml:trace>
  <inkml:trace contextRef="#ctx0" brushRef="#br0" timeOffset="5061">4788 196 780 0,'0'0'941'16,"0"0"-747"-16,0 0-55 15,0 0 53-15,0 0 87 16,0 0-123-16,-62-25-38 16,37 25-46-16,-8 0-22 15,-9 13 13-15,-3 17-31 16,1 2-8-16,-4 14 20 16,3 6-26-16,9 8 2 15,8 11 1-15,9 2-9 16,10 5-9-16,9-3-3 15,0-8 0-15,6-1 18 16,19-17-18-16,3-10-10 16,9-9 10-16,-1-15 9 0,3-8-9 15,0-7-30-15,-1-7-5 16,-1-25 19-16,-6-12-33 16,-4-13 31-16,-6-13 6 15,-8-11 12-15,-11-4 2 16,-2-3 5-16,0 5-7 15,0 11 34-15,-2 13-34 16,-6 20 7-16,5 15-7 16,3 16 0-16,3 8-83 15,19 7-265-15,0 13-349 0</inkml:trace>
  <inkml:trace contextRef="#ctx0" brushRef="#br0" timeOffset="5273">4980 1030 2126 0,'0'0'473'0,"0"0"-374"15,0 0 127-15,0 0-84 16,0 0-123-16,0 0-19 15,0 0-179-15,42-61-125 16,-15 37-599-16</inkml:trace>
  <inkml:trace contextRef="#ctx0" brushRef="#br0" timeOffset="5675">5728 103 1872 0,'0'0'566'0,"0"0"-459"0,0 0 17 15,0 0 16-15,0 0 15 16,-126 130-98-16,76-69-29 15,-1 2-17-15,5-3 7 16,9-8 42-16,6-6-53 16,14-16-6-16,7-8 26 15,6-6-27-15,4-12 12 16,0-4-12-16,9 0 8 16,16 0 49-16,11 0-36 15,3 0-14-15,6-11 13 16,-1-5-20-16,2 6 0 15,-5 3 0-15,2 2 0 16,-7 5-2-16,0 0-47 16,8 0-107-16,-5 0-334 15,-8 1-208-15</inkml:trace>
  <inkml:trace contextRef="#ctx0" brushRef="#br0" timeOffset="5942">5873 201 1809 0,'0'0'492'0,"0"0"-415"15,0 0 94-15,0 174 55 16,0-89-14-16,0 3-124 0,-3 10-13 15,-2-3 9-15,-4-2-55 16,4-15-7-16,-4-8-22 16,6-15-33-16,0-12-75 15,3-15-265-15,0-11-586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2:38.81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101 0 1650 0,'0'0'303'15,"0"0"-177"-15,0 0-63 0,0 0 129 16,0 0 29 0,0 0-109-16,-3 59-4 0,3-20-43 15,0 4-30-15,0 4 12 16,-9 6-41-16,-13 8-6 15,0-4-85-15,0 11-125 16,8-18-101-16,5-13-545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2:48.832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139 444 1513 0,'0'0'239'16,"0"0"-121"-16,0 0-41 16,0 0 124-16,0 0 40 15,0 0-38-15,-5-5-100 16,5 30-39-16,0 17 39 0,-3 16-9 16,3 17-35-16,-3 8-32 15,-2 0-14-15,-1-2 15 16,-2-11-27-16,2-10-1 15,0-12 12-15,1-12-10 16,3-12-2-16,2-11-55 16,0-13-195-16,0-3-208 15,5-17-62-15</inkml:trace>
  <inkml:trace contextRef="#ctx0" brushRef="#br0" timeOffset="291">0 416 1510 0,'0'0'237'0,"0"0"-124"16,0 0 16-16,0 0 47 15,0 0 32-15,0 0-71 16,0 0-52-16,196-52-26 16,-138 52-11-16,0 9-2 15,-5 12 0-15,-7 1-31 16,-17 3 12-16,-12 5-9 15,-17 4 0-15,0 0 21 16,-24 3-29-16,-24 4 4 16,-8-3-14-16,-5-3-28 15,-1-3 19-15,12-8-13 0,11-11-16 16,19-8 7 0,20-5-78-16,12 0-224 0,18-11-333 0</inkml:trace>
  <inkml:trace contextRef="#ctx0" brushRef="#br0" timeOffset="566">998 216 1861 0,'0'0'472'15,"0"0"-340"-15,0 0-7 16,-147 102 99-16,103-26-39 0,3 19-109 16,14 15-14-1,13 5-20-15,14 4-14 0,0-9 7 16,5-9-35-16,26-13-11 16,6-17 10-16,5-19-137 15,31-12-169-15,-15-18-410 16,-5-11-1239-16</inkml:trace>
  <inkml:trace contextRef="#ctx0" brushRef="#br0" timeOffset="1320">1610 489 2000 0,'0'0'587'16,"0"0"-489"-16,0 0-58 15,-9 142 174-15,4-66-69 16,-1 7-67-16,0 2-53 16,4-7-4-16,2-5 2 15,-3-13-22-15,3-12 7 16,0-13-8-16,0-12-22 15,0-12-67-15,0-11-114 0,0 0 40 16,0-34-93 0,0-14-26-16,0-14 141 0,0-14 77 15,0-9 6-15,0-8 41 16,0 0 15-16,0 4 2 16,0 10 35-1,0 16 47-15,11 18 64 0,9 13-25 16,5 11-35-16,6 11 2 15,8 5-29-15,5 5-12 16,6 0 5-16,-2 3-46 16,-4 16 7-16,-1 7 5 15,-13 4 1-15,-11 3 47 16,-12 4-30-16,-7 3-5 16,0-2 38-16,-24-1-41 15,-6-4-10-15,-1-7 14 16,0-9-23-16,7-4 4 15,2-8-12-15,7-2 0 0,4-3 29 16,8 0-30-16,3 0-26 16,0 0-68-16,14 0-6 15,11 0 76-15,9 7 3 16,5 11-21-16,1 9 15 16,1 7-17-16,1 10 44 15,0 4 6-15,-3 2 7 16,-9-3 3-16,-9-2 11 15,-19-4 9-15,-2-6 39 16,-14 0-22-16,-28-7-12 0,-8-3 8 16,-12-5-10-16,-2-8 9 15,0-1-20-15,3-11-7 16,5 0 17-16,6-11-37 16,11-8-2-16,8-7-16 15,17-1-60-15,14-13-135 16,11 8-377-16,14 1-809 0</inkml:trace>
  <inkml:trace contextRef="#ctx0" brushRef="#br0" timeOffset="1691">2697 253 1938 0,'0'0'602'0,"0"0"-454"15,0 0 89-15,0 0-32 16,0 0-96-16,0 0-16 15,-10 151-59-15,10-66 14 16,0 8-7-16,0 8-1 16,0-1 17-16,0-1-37 15,0-3 4-15,0-10-11 0,0-16-5 16,-4-12-13-16,2-16 5 16,-1-10-25-16,3-18-25 15,0-14-124-15,9-7-290 16,8-19-337-16</inkml:trace>
  <inkml:trace contextRef="#ctx0" brushRef="#br0" timeOffset="2229">3153 1144 1807 0,'0'0'270'0,"0"0"-211"16,0 0 111-16,0 0 47 16,0 0-94-16,0 0-69 15,0 0-47-15,63-138-6 0,-34 78-1 16,-2-8 1-16,2-9 30 16,-2-7-1-16,1-2 8 15,1 6 50-15,-5 8-1 16,1 14 13-16,1 15-5 15,-4 13-34-15,2 15 16 16,0 15-48-16,3 0 4 16,1 23 42-16,2 25-9 15,1 14-16-15,-2 13-23 16,-5 12-3-16,-2-1 19 16,-2 3-42-16,-4-4 11 15,5-10-11-15,-8-8 5 16,4-16-5-16,-5-11-1 15,-2-12-72-15,-4-11-9 0,0-17-145 16,-4 0-349-16,-2-2-249 0</inkml:trace>
  <inkml:trace contextRef="#ctx0" brushRef="#br0" timeOffset="2478">3298 888 1932 0,'0'0'511'0,"0"0"-449"0,0 0 120 16,0 0 66-16,0 0-106 15,0 0-66-15,0 0-47 16,153-28-5-16,-94 19-5 15,-1-2-19-15,27-4-49 16,-17 2-274-16,-11 2-692 0</inkml:trace>
  <inkml:trace contextRef="#ctx0" brushRef="#br0" timeOffset="2853">4174 17 1835 0,'0'0'397'0,"0"0"-136"15,0 0 57-15,0 0-56 0,0 0-90 16,0 0-75-16,0 0-17 16,8-26 38-16,-8 56-47 15,-22 11-5-15,-12 11-18 16,-2 3-32-16,-3 3-16 15,6-2-64-15,-1 9-136 16,9-15-422-16,6-12-1489 0</inkml:trace>
  <inkml:trace contextRef="#ctx0" brushRef="#br0" timeOffset="3415">4580 92 2169 0,'0'0'376'0,"0"0"-252"15,0 0 31-15,0 0 72 16,0 0-29-16,73 168-112 16,-47-87-26-16,-2 14 6 15,-2 29-13-15,-10 25 11 16,-7-10-19-16,-5-16-33 15,-5-20 24-15,-22-28-34 0,-11 4 16 16,-3 3-18 0,-3-14 0-16,4-23-6 0,7-10-11 15,8-15-53-15,3-15 23 16,10-5-55-16,12-25-91 16,0-17-363-16,19-4-339 15</inkml:trace>
  <inkml:trace contextRef="#ctx0" brushRef="#br0" timeOffset="3613">5222 811 2273 0,'0'0'361'0,"0"0"-248"16,0 0-31-16,171-28 81 15,-115 25-103-15,0 3-60 16,11 0-244-16,-14 0-412 16,-17 0-1171-16</inkml:trace>
  <inkml:trace contextRef="#ctx0" brushRef="#br0" timeOffset="3784">5099 1092 2629 0,'0'0'533'16,"0"0"-488"-16,0 0 43 0,0 0 32 15,0 0-68 1,179-16-52-16,-73 9-51 0,-14-1-166 16,-10 6-618-16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2:56.7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427 63 899 0,'0'0'827'0,"0"0"-694"16,0 0-78-16,0 0 140 0,0 0 14 15,0 0-26-15,-145-22-55 16,114 22-46-16,-3 0 9 16,1 22 15-16,-4 11-29 15,1 17 9-15,3 10-45 16,5 13-7-16,6 9 22 15,8 5-19-15,8-4-13 16,6-3-24-16,4-12 0 16,23-8 13-16,12-15-13 15,11-9-27-15,8-16 3 0,7-11-15 16,-4-9 12 0,1-7-31-16,-9-26 41 0,-9-11 7 15,-8-15 20-15,-10-11 1 16,-12-8 50-16,-14-7-2 15,0-6-7-15,-14 2-16 16,-17 2-12-16,-3 14 17 16,3 21-41-16,9 17-2 15,6 25 1-15,13 10-84 16,3 38-195-16,19 10-264 16,7 3-399-16</inkml:trace>
  <inkml:trace contextRef="#ctx0" brushRef="#br0" timeOffset="192">762 818 2286 0,'0'0'611'15,"0"0"-533"-15,0 0 25 16,0 0 11-16,0 0-114 15,0 0-87-15,0 0-203 16,66-72-475-16</inkml:trace>
  <inkml:trace contextRef="#ctx0" brushRef="#br0" timeOffset="812">1292 101 1800 0,'0'0'299'16,"0"0"-164"-16,0 0 162 15,0 0-62-15,0 0-111 16,0 0-58-16,0 0-32 15,94-90 14-15,-63 85 3 0,5-1-32 16,1 6-4 0,-1 0-9-16,0 4-5 0,-5 13 38 15,-6 8-38-15,-11 3-1 16,-14 7 52-16,0 5-22 16,-12 3-6-16,-20-1-13 15,-8 1-11-15,1-3 18 16,3-7-18-16,9-9 0 15,3-3 4-15,14-9-3 16,3-6-2-16,7-5-9 16,0-1 10-16,0 0 1 15,4 0-1-15,18-3-18 16,6-6 17-16,3 2 1 16,2 2-1-16,3 5-1 15,-2 0 2-15,0 3-7 0,-1 18 7 16,1 10 0-16,-2 8 30 15,-3 8-18-15,-5 0 7 16,-9 6-7-16,-6-5-6 16,-9-7 28-16,0-4-22 15,-14-10 12-15,-20-4 17 16,-8-9-22-16,-8-6 5 16,-6-6-10-16,1-2-5 15,4 0 34-15,3-4-42 16,10-9-1-16,6-2-12 15,5-16-143-15,8 7-418 16,5-1-2030-16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3:13.92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131 54 1363 0,'0'0'365'16,"0"0"-216"-16,0 0 34 15,0 0 2-15,0 0-43 16,0 0 2-16,-9 11-43 16,6-5-39-16,1 4 10 15,-1 5-53-15,-2 14 7 16,-2 16 25-16,2 12 2 15,0 0 12-15,-4 13-41 16,4-2 0-16,-4-5 8 0,-2 2-20 16,2-7 6-16,2-5-11 15,-2-9-6-15,1-3 14 16,3-13-14-16,-2-3-1 16,2-4 1-16,2-7 0 15,1-6-1-15,-1-3-4 16,3-3-69-16,0-2-122 15,5-2-192-15,17-22-261 16,0 0-1088-16</inkml:trace>
  <inkml:trace contextRef="#ctx0" brushRef="#br0" timeOffset="301">394 173 1094 0,'0'0'725'16,"0"0"-507"-16,0 0-61 15,0 0 51-15,0 0-45 16,0 0-25-16,0 0-47 16,0 136-4-16,0-84-14 15,0 3-32-15,0 1-4 16,0-1-4-16,0-2-33 15,0-3 0-15,0-4 0 16,0-9 0-16,0-4-1 16,0-5-56-16,0-11-104 15,0-6-29-15,0-11-271 0,0 0-46 16,0-6-1066-16</inkml:trace>
  <inkml:trace contextRef="#ctx0" brushRef="#br0" timeOffset="521">11 516 1685 0,'0'0'387'16,"0"0"-218"-16,0 0-25 15,0 0 64-15,0 0-55 16,0 0-87-16,0 0-30 0,115-9-27 15,-60 7-9-15,9 2-9 16,20 0-173-16,-14 0-354 16,-17 2-527-16</inkml:trace>
  <inkml:trace contextRef="#ctx0" brushRef="#br0" timeOffset="1299">692 500 1753 0,'0'0'366'0,"0"0"-187"16,0 0 3-16,0 0 18 15,0 0-81-15,0 0-52 16,0 0-28-16,-77 125 7 15,62-77 20-15,1-2-39 16,6-1-2-16,3-2-7 16,5-3-16-16,0-5-4 15,0-3 2-15,5-8 0 16,17-2-9-16,3-7-7 16,3-8-45-16,6-7-40 15,2 0 0-15,1-2-14 0,-1-21-41 16,-3-2 0-1,-8-8 82-15,-3 3-6 0,-8-8 36 16,-7 3 27 0,-7-2 6-16,0 2 11 0,0 8 29 15,-9-2 7-15,-6 6 43 16,-1 3-2-16,-1 8-2 16,-3 2 20-16,4 8-54 15,0-4 1-15,-1 6-32 16,3 0-9-16,5 0 14 15,4 0-15-15,2 0 0 16,3 0 0-16,0 0-26 16,0 0-42-16,20 0 19 15,2 0-28-15,6 0 14 16,-1 0-14-16,2 0 14 0,-2 0 1 16,1 0-3-16,-3 0 43 15,3 0 9-15,3 16 13 16,-1-2 47-16,-1 6 58 15,-7 3-76-15,-8 6 10 16,-2-2-25-16,-7 6-3 16,-3-4 1-16,1-3-11 15,-3-4 34-15,3-7-35 16,0-5 0-16,0-5 16 16,0-5-16-16,2 0 9 15,4 0-9-15,-1-17-11 16,3-10 10-16,0-2-24 0,0-10 1 15,1 0 23-15,3 2 2 16,2 0-1-16,4 1 0 16,1 6 67-16,-5 2 17 15,-9-7-84-15,-6 13-90 16,-2 2-427-16</inkml:trace>
  <inkml:trace contextRef="#ctx0" brushRef="#br0" timeOffset="1558">737 0 1776 0,'0'0'284'16,"0"0"-179"-16,0 0 71 15,0 0-3-15,0 0-52 16,0 0-62-16,0 0-11 16,142 23 12-16,-137 17-53 15,-5 8-7-15,-9 22-83 16,-13-13-244-16,3-11-311 0</inkml:trace>
  <inkml:trace contextRef="#ctx0" brushRef="#br0" timeOffset="1797">1855 415 1949 0,'0'0'560'16,"0"0"-510"-16,0 0-42 15,0 0-8-15,0 0-9 16,0 0-628-16</inkml:trace>
  <inkml:trace contextRef="#ctx0" brushRef="#br0" timeOffset="1937">1852 820 1932 0,'0'0'672'0,"0"0"-485"16,0 0-7-16,0 0-180 16,0 0-263-16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19.334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0 819 2016 0,'0'0'373'0,"0"0"-275"0,0 0-98 16,0 0 0-16,0 0-78 15,0 0-500-15</inkml:trace>
  <inkml:trace contextRef="#ctx0" brushRef="#br0" timeOffset="136">410 780 1400 0,'0'0'547'0,"0"0"-547"16,0 0-537-16</inkml:trace>
  <inkml:trace contextRef="#ctx0" brushRef="#br0" timeOffset="270">745 876 377 0,'0'0'1418'0,"0"0"-1418"16,0 0-143-16,0 0-1446 0</inkml:trace>
  <inkml:trace contextRef="#ctx0" brushRef="#br0" timeOffset="476">1178 892 1719 0,'0'0'479'15,"0"0"-439"-15,0 0 131 16,0 0-25-16,-42 163-98 15,14-125-48-15,-14 0-198 16,9-11-369-16,4-9-1195 0</inkml:trace>
  <inkml:trace contextRef="#ctx0" brushRef="#br0" timeOffset="744">1660 182 2378 0,'0'0'372'0,"0"0"-351"15,0 0-11-15,-2 175 96 16,-3-107 24-16,1 1-58 15,1 0-67-15,3-2-4 16,0-5-2-16,0-10-77 0,0-4-166 16,0-13-370-1,3-15-212-15</inkml:trace>
  <inkml:trace contextRef="#ctx0" brushRef="#br0" timeOffset="1238">1612 42 1815 0,'0'0'501'0,"0"0"-378"15,0 0 24-15,0 0-23 16,0 0-12-16,0 0-51 16,166-54-25-16,-103 67-16 15,5 10-19-15,-10 10 13 16,-5 4 7-16,-17 3-13 0,-10 4-7 15,-21 4-1-15,-5-2 12 16,-11-1 3-16,-26-7-15 16,-1-3 1-16,-4-9-1 15,3-9 2-15,8-7-8 16,5-5-2-16,11-5 8 16,8 0-1-16,7 0-5 15,0 0-6-15,3 0-9 16,20 0 4-16,7 0 7 15,4 8-16-15,-1 6 14 16,4 10 2-16,-4 1 7 16,-2 7 3-16,-3 2 0 15,-6 5 0-15,-6-1 27 0,-9-4 37 16,-7-1-43-16,0 0 20 16,-29-5 6-16,-15-6-8 15,-11-2 8-15,-5-8-29 16,-1-6 18-16,6-6-12 15,4 0-15-15,15-6-9 16,11-11-6-16,25-18-114 16,0 5-205-16,8 0-956 0</inkml:trace>
  <inkml:trace contextRef="#ctx0" brushRef="#br0" timeOffset="1637">2650 756 2225 0,'0'0'380'15,"0"0"-273"-15,0 0-74 16,-152 26 97-16,101-4 82 15,3 11-46-15,4 10-116 16,8 7-18-16,10 5 1 16,11 6-1-16,11 0-8 15,4-6-24-15,19-7 1 16,21-9-2-16,9-8-48 0,11-14-14 16,-4-7-15-16,-1-10 17 15,-7 0 43-15,-15-2 1 16,-19-16 17-16,-14 0 15 15,-5-5-14-15,-34 3 10 16,-17 4-11-16,-9 0 0 16,-2 1 6-16,11 1-6 15,20-7-42-15,17 0-238 16,16-1-562-16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3:19.998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200 235 1187 0,'0'0'386'16,"0"0"-213"-16,0 0-22 15,0 0-5-15,0 0-12 16,0 0 8-16,-27 108 18 15,18-42-29-15,4 7-16 16,-2 7-20-16,5 3-2 16,-3-1-42-16,2-4-20 15,3-15-2-15,0-8-28 16,0-12 13-16,0-8-8 16,0-18-6-16,0-4-1 15,0-10-105-15,3-3-132 0,13-25-148 16,-1-5-473-16</inkml:trace>
  <inkml:trace contextRef="#ctx0" brushRef="#br0" timeOffset="5">0 336 1532 0,'0'0'291'0,"0"0"-130"16,0 0 60-16,0 0-2 16,0 0-68-16,0 0-37 0,24-139-43 15,10 115-1-15,2 1 12 16,7 5-25-16,3 6-12 16,5 4-11-16,5 8-22 15,2 0 24-15,4 0-36 16,-4 19 18-16,0 2-8 15,-7 7-9-15,-12 5-2 16,-11 3 1-16,-16 1 0 16,-12 6 6-16,0-4 2 15,-26 7-8-15,-13-8 3 16,-9-1 7-16,-7-7-5 16,-4-4-5-16,4-12 0 0,4-6-3 15,7-8 12 1,11 0-9-16,7 0 11 0,9-8-11 15,12-3-12-15,5 1-63 16,19-14-164-16,17 7-144 16,3 2-411-16</inkml:trace>
  <inkml:trace contextRef="#ctx0" brushRef="#br0" timeOffset="10">1330 140 1646 0,'0'0'289'15,"0"0"-154"-15,0 0 71 16,0 0 55-16,-164 46-110 16,116-4-38-16,-1 16 30 15,1 15-44-15,6 4-6 16,9 19-32-16,7-1-7 16,15 5 20-16,11 2-55 15,0-15-19-15,6-7 29 16,18-12-28-16,7-13 4 0,6-10-5 15,-1-7-14-15,9-15-42 16,18-11-168-16,-7-6-444 16,-3-6-1057-16</inkml:trace>
  <inkml:trace contextRef="#ctx0" brushRef="#br0" timeOffset="427">1835 1007 1287 0,'0'0'328'16,"0"0"-169"-16,0 0 31 15,0 0 42-15,0 0-105 16,0 0-45-16,0 0-52 15,-27-76-16-15,34 36 13 16,13-6-15-16,6-9-6 16,1-2-6-16,4-13 0 0,0 0 34 15,3-7-34-15,-5 5 1 16,2 7 45-16,1 4 14 16,-5 13 10-16,-1 13 9 15,-7 8-1-15,-2 12 31 16,0 12-60-16,-4 3-23 15,1 0 11-15,3 30-6 16,2 15 11-16,0 16 9 16,7 9-13-16,-1 10 11 15,3 6-35-15,0-3-8 0,0-6 11 16,-1-9-17 0,2-2 0-16,-5-16-9 0,0-12 9 15,-2-3 4-15,-8-13-4 16,-4 1-87-16,-3-13-40 15,-7-10-153-15,0 0-95 16,0 0-198-16</inkml:trace>
  <inkml:trace contextRef="#ctx0" brushRef="#br0" timeOffset="696">1858 677 1672 0,'0'0'328'0,"0"0"-236"16,0 0 5-16,0 0 79 16,0 0-38-16,0 0-41 15,0 0-42-15,73 5 17 16,-24-5-23-16,10 0-25 15,5 0-10-15,6 0-14 16,31-16-1-16,-17 5-94 16,-18-5-509-16</inkml:trace>
  <inkml:trace contextRef="#ctx0" brushRef="#br0" timeOffset="1091">3124 125 1899 0,'0'0'270'16,"0"0"-134"-16,0 0-7 0,0 0 60 15,0 0 8-15,0 0-49 16,-20 166-76-16,20-89 4 16,0 7-25-16,0 2 18 15,0-2-23-15,0-6-17 16,0-5-9-16,0-12-12 15,0-11-2-15,0-16-12 16,0-8-28-16,0-15-101 16,0-11-170-16,7-3-288 15,3-21-477-15</inkml:trace>
  <inkml:trace contextRef="#ctx0" brushRef="#br0" timeOffset="1361">3713 163 2023 0,'0'0'284'15,"0"0"-186"-15,0 0 49 16,0 146 103-16,-3-81-52 15,-2 8-101-15,2-1-87 16,-1-4 8-16,4-5-18 16,0-8-2-16,0-12-22 15,0-9-164-15,0-11-57 0,15-23-107 16,-1 0-233-16,-2-5-1073 0</inkml:trace>
  <inkml:trace contextRef="#ctx0" brushRef="#br0" timeOffset="1885">3735 127 1553 0,'0'0'317'16,"0"0"-194"-16,0 0 80 15,0 0 7-15,0 0-72 0,154 0-59 16,-113 13-30-1,-1 5-27-15,-7 4 23 0,-5 6-25 16,-11 5-19-16,-9 1 12 16,-8 4-4-16,0-5-18 15,-13 0 0-15,-16-3-51 16,-2-3 41-16,1-9-24 16,-1-3-27-16,9-2 24 15,6-9-11-15,4-4 43 16,12 0 13-16,0 0-29 15,0 0-15-15,22-4 17 16,6-3 25-16,6 3-10 0,2 4 8 16,0 0 5-1,1 18 0-15,2 7-3 0,-1 8 3 16,1 7 6 0,1 5 80-16,-7 0-19 0,-5 5-16 15,-11 0 20-15,-5-4-4 16,-12-1-25-16,0-2 26 15,-24-2 21-15,-17-14-9 16,-12 1-2-16,-8-11-50 16,-4-10 8-16,1-7 2 15,5 0-23-15,6-2 15 16,9-26-22-16,11 1-8 16,11-13-1-16,22-21-156 15,0 9-302-15,22 2-384 0</inkml:trace>
  <inkml:trace contextRef="#ctx0" brushRef="#br0" timeOffset="2200">4362 0 2099 0,'0'0'491'16,"0"0"-439"-16,0 0 117 16,0 0 66-16,0 0-83 15,185 85-53-15,-124-38-44 16,1 11-17-16,-1 1 19 0,-5 7-42 16,0 7-6-16,-9 8 24 15,-8 4-33-15,-17 3 24 16,-22 3-24-16,0-6 1 15,-41-3-7-15,-17-8-14 16,-7-14-89-16,-27 3-81 16,20-24-352-16,7-6-310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4:08.93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443 207 1691 0,'0'0'285'16,"0"0"-137"-16,0 0 10 15,0 0 39-15,0 0 12 16,0 0-14-16,0 24-107 16,0-3-32-16,0 18-22 15,0 24 17-15,0 24 55 16,-6 20-46-16,1 7-31 16,-3 4 17-16,-4-7-46 15,5-8 21-15,-2-17-15 16,6-16-5-16,0-12-1 0,3-16-6 15,0-9-79-15,0-20-110 16,3-9-454-16,-3-4-411 16</inkml:trace>
  <inkml:trace contextRef="#ctx0" brushRef="#br0" timeOffset="382">0 364 1976 0,'0'0'335'0,"0"0"-209"15,0 0-25-15,0 0 26 0,0 0 16 16,28-146-4-16,8 108-97 16,13-1 4-16,11 4-13 15,10 2-9-15,10 10 24 16,9 7-33-16,6 13 6 15,3 3-17-15,-3 10 5 16,-9 28-10-16,-16 3 1 16,-14 9 0-16,-17 3 7 15,-17 0-6-15,-22 2-1 16,0 0 12-16,-30 2-6 16,-26 2 6-16,-14-6-12 15,-8-3 1-15,0-12 39 16,8-8-34-16,14-13 9 15,15-9-15-15,12-8-21 0,18 0-54 16,15-21-194-16,23-8-446 16,12-1-760-16</inkml:trace>
  <inkml:trace contextRef="#ctx0" brushRef="#br0" timeOffset="640">1559 115 1392 0,'0'0'1193'16,"0"0"-1052"-16,0 0-84 0,0 0 65 16,-181 81 44-16,130 11-7 15,5 50-97-15,17 35-40 16,18 11 13-16,11-28-34 15,9-46-2-15,15-44-27 16,10-14-95-16,38 4-112 16,-4-10-379-16,-5-12-298 0</inkml:trace>
  <inkml:trace contextRef="#ctx0" brushRef="#br0" timeOffset="999">1766 1327 1986 0,'0'0'393'15,"0"0"-322"-15,0 0-50 16,0 0 15-16,0 0 35 16,117-164-8-16,-81 78-63 15,7-29 0-15,-5-31 21 16,-8 6-9-16,-7 14 46 15,-6 19-18-15,-9 37 12 16,6 4 90-16,3 7-62 16,-3 24-37-16,6 22 14 15,7 13-33-15,9 13 9 0,9 37 19 16,8 28 11 0,3 21 4-16,-3 11-40 15,-9 8-18-15,-1-1 21 0,-7-7-30 16,-6-14 0-16,-4-12-28 15,-9-20-105-15,-10-5-104 16,-7-22-348-16,0-15-268 0</inkml:trace>
  <inkml:trace contextRef="#ctx0" brushRef="#br0" timeOffset="1181">1964 1013 1737 0,'0'0'898'16,"0"0"-800"-16,0 0-90 0,0 0 26 16,0 0 66-1,172 5-33-15,-85-5-67 0,11-9-55 16,36-32-78 0,-23 2-437-16,-22 1-394 0</inkml:trace>
  <inkml:trace contextRef="#ctx0" brushRef="#br0" timeOffset="1412">3082 125 2376 0,'0'0'514'0,"0"0"-469"0,0 0 49 15,22 209 114-15,-15-63-61 16,-2 36-68-16,-5 10 2 15,0-37-46-15,0-39-16 16,0-43-4-16,0-17-15 16,0 6-36-16,0-5-64 15,0-7-123-15,8-19-304 16,1-26-460-16</inkml:trace>
  <inkml:trace contextRef="#ctx0" brushRef="#br0" timeOffset="1656">3577 459 2410 0,'0'0'331'16,"13"131"-245"-16,-7-37 100 15,-1 21 34-15,-2-3-69 16,-1-2-72-16,5-9-73 15,-2-10 3-15,-2-16-9 16,2-15-69-16,-1-17-106 16,-4-18-172-16,0-25-197 15,0-7 180-15,0-27-482 0</inkml:trace>
  <inkml:trace contextRef="#ctx0" brushRef="#br0" timeOffset="2094">3478 534 1498 0,'0'0'290'0,"0"0"-104"0,15-127-35 16,16 91 10-16,7 14 38 16,13 14-43-16,5 8-6 15,-1 0-84-15,1 16-15 16,-8 19-3-16,-7 7-14 16,-12 6-1-16,-10 7-16 15,-11-2-16-15,-8 0 22 16,0-8-22-16,-11-4-1 15,-14-9 0-15,-3-9-7 16,0-8-8-16,6-8-9 16,3-7-16-16,4 0 39 0,10 0-37 15,5-2 11-15,0-9-4 16,17 6 10-16,13 2 20 16,9 3-20-16,8 3 21 15,1 27-6 1,3 13 5-16,1 7 1 0,-2 12 39 15,-5 5 13-15,-11 0-17 16,-12 1-11-16,-19-3 15 16,-3-5 5-16,-17-2-42 15,-27-7 25-15,-13-9-2 16,-7-6-2-16,-11-12 7 16,0-8-5-16,-6-16-8 0,3 0-17 15,8-27-33-15,-9-57-118 16,21 4-301-16,17-6-599 0</inkml:trace>
  <inkml:trace contextRef="#ctx0" brushRef="#br0" timeOffset="2401">3997 0 1315 0,'0'0'1445'0,"0"0"-1333"16,0 0-78-16,152 73-34 15,-80-21 96-15,11 16 43 16,9 20-46-16,23 30-36 16,11 38 19-16,-6 34-31 15,-26 9-2-15,-47-16-26 16,-35-40-16-16,-12-49 26 15,-22-24-27-15,-15-7-17 16,-13 1-7-16,-8 4-47 16,-10-4-59-16,-12-30-105 15,18-16-226-15,14-18-230 0</inkml:trace>
  <inkml:trace contextRef="#ctx0" brushRef="#br0" timeOffset="2638">5532 909 2744 0,'0'0'451'15,"0"0"-412"-15,0 0-38 16,212 7 29-16,-129-4-14 15,7 0-5-15,8-1-11 0,2-2-51 16,6 3-252-16,-25 1-256 16,-28 4-272-16</inkml:trace>
  <inkml:trace contextRef="#ctx0" brushRef="#br0" timeOffset="2818">5602 1459 2654 0,'0'0'587'16,"0"0"-541"-16,0 0-14 15,0 0 17-15,153 23 26 16,-55-23-20-16,16-18-55 16,45-19-72-16,-31 1-477 15,-19 11-1799-15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4:12.8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1613 449 1694 0,'0'0'253'0,"0"0"-53"16,0 0-54-16,0 0 32 16,0 0-10-16,0 0-61 15,0 0 47-15,-3 206-48 16,15-101-46-16,-7 5 3 16,-3 1-50-16,-2-10-5 15,0-10 7-15,0-14-15 16,0-19 1-16,0-19-3 0,0-12-13 15,0-17 14-15,0-10-41 16,0 0 12-16,0-21 10 16,-2-22-72-16,-6-16 29 15,-1-14 15-15,1-18 48 16,-6-10-10-16,-3-25 10 16,3 9-11-16,0-3 11 15,6 6-1-15,8 29 1 16,0 4 0-16,19 18 18 15,15 22 25-15,7 12-35 16,10 15 8-16,7 12 10 16,7 2 4-16,2 0-9 15,-4 22-11-15,2 8-4 16,-16 8 11-16,-9 5-17 16,-18 4 0-16,-19 1 9 15,-3 5 4-15,-36-1 7 0,-22 1-14 16,-12-3-5-16,-5-4 2 15,2-9-3-15,14-11-6 16,15-12-46-16,18-14-68 16,26-10-65-16,0-20-376 15,23-10-565-15</inkml:trace>
  <inkml:trace contextRef="#ctx0" brushRef="#br0" timeOffset="285">2841 0 1751 0,'0'0'328'0,"0"0"-161"15,0 0 3-15,0 0 59 16,-188 57 35-16,127 26-124 15,-11 53-51-15,-1 55-7 16,14 17 7-16,26-5-4 16,24-47-51-16,9-52-8 15,6-31-20-15,25-14-6 16,16 4-48-16,57 5-112 0,-10-11-292 16,-4-24-550-16</inkml:trace>
  <inkml:trace contextRef="#ctx0" brushRef="#br0" timeOffset="3134">2986 263 1358 0,'0'0'571'16,"0"0"-384"-16,0 0-78 0,0 0 7 15,0 0 83-15,0 0 20 16,0 179-66-16,0-89-27 16,0 8-69-16,0 3-29 15,0-10 2-15,0-4-18 16,0-11-6-16,0-14-6 15,0-12 0-15,-6-12-1 16,3-11-29-16,0-11-110 16,3-14-122-16,0-15-202 15,0-21-70-15,9-9-1132 0</inkml:trace>
  <inkml:trace contextRef="#ctx0" brushRef="#br0" timeOffset="3603">2880 338 1455 0,'0'0'335'0,"0"0"-146"16,0 0 3-16,0 0 18 16,0 0-11-16,0 0-97 15,0 0-56-15,100-132 9 16,-39 127 11-16,9 5-47 16,5 0-13-16,-2 5-6 15,-6 15 8-15,-9 10-7 16,-12 4 0-16,-19 7-1 15,-18 5 0-15,-9 1 0 16,-7 1 0-16,-31-3-5 0,-6-2 5 16,-10-6 1-1,1-7 0-15,6-2-1 0,10-8 5 16,13-7-5-16,7-9 0 16,14 0-1-16,3-3-19 15,5-1-10-15,27 2 9 16,9 4 6-16,12 4 8 15,3 12-44-15,4 1 21 16,-3 10-23-16,-1 7 26 16,-12 3 27-16,-10 0 0 15,-17-1 1-15,-17-1 30 16,-6-1-9-16,-42-3 45 16,-16-4-18-16,-11-2-1 15,-6-12 21-15,-3-3-20 0,9-11-1 16,11-5-9-16,13 0-39 15,21-29-6-15,30-35-148 16,0 1-165-16,11 0-496 0</inkml:trace>
  <inkml:trace contextRef="#ctx0" brushRef="#br0" timeOffset="3876">3995 145 2259 0,'0'0'528'0,"0"0"-498"0,0 0-29 16,0 0 183-16,9 138-3 16,-4-49-45-16,1 13-76 15,3 5-24-15,-7 4 25 16,3-2-40-16,-2-6-15 15,3-11-6-15,-3-11-4 16,0-15-4-16,2-14-91 16,4-18-140-16,1-13-456 15,-1-18-678-15</inkml:trace>
  <inkml:trace contextRef="#ctx0" brushRef="#br0" timeOffset="4233">4490 1188 1594 0,'0'0'737'16,"0"0"-640"-16,0 0-60 16,0 0-7-16,0 0 93 15,0 0-56-15,75-176-55 16,-44 101-6-16,-2-13 0 15,5-12 12-15,-3-12 22 16,-6-2-34-16,-2 3 49 16,-4 15 53-16,-2 24-9 0,-6 24-22 15,3 24-18-15,0 24-26 16,8 6 21-16,7 36-11 16,3 27 8-16,5 16 9 15,-4 15-36-15,0 7 0 16,-4 0-24-16,2-7 0 15,-6-12-8-15,-1-15-80 16,-10-10-135-16,-5-24-302 16,-9-16-258-16</inkml:trace>
  <inkml:trace contextRef="#ctx0" brushRef="#br0" timeOffset="4402">4497 869 2199 0,'0'0'492'0,"0"0"-472"16,0 0-11-16,154-36-9 15,-64 17-2-15,40-22-118 16,-21 6-225-16,-17 2-356 0</inkml:trace>
  <inkml:trace contextRef="#ctx0" brushRef="#br0" timeOffset="4647">5147 15 2121 0,'0'0'469'0,"0"0"-427"16,0 0-2-16,0 0 162 15,171 115-65-15,-94-46-61 16,8 11 1-16,1 10-32 15,-2 10 9-15,-9 5 25 16,-19 7-54-16,-25 3-9 16,-23 0-16-16,-8-4-13 15,-31-11-44-15,-30-6-96 16,8-30-174-16,8-26-452 0</inkml:trace>
  <inkml:trace contextRef="#ctx0" brushRef="#br0" timeOffset="5143">6375 414 2472 0,'0'0'361'15,"0"143"-263"-15,0-45-66 16,0 20 86-16,-2-13 36 16,-4 13-49-16,3-11-71 15,0-18-34-15,3-14-21 16,0-27-52-16,-3-21-30 16,1-16-32-16,-3-11 14 0,-4-13 28 15,-2-29 14-15,-3-18 24 16,2-16 45-16,2-17 2 15,-4-30 8-15,5-32 34 16,6-28-21-16,3 20 16 16,0 40 12-16,12 47-39 15,15 47 62-15,7 3 17 16,13 13-45-16,14 7-12 16,7 6 18-16,4 32-5 15,-5 15 5-15,-8 8-30 16,-18 11 3-16,-15-1-6 15,-24 6 1-15,-2-5 19 16,-33 2-19-16,-28-5-10 0,-12-8-6 16,-8-9-59-16,3-16-95 15,6-30-138-15,21 0-334 16,23-10-1293-16</inkml:trace>
  <inkml:trace contextRef="#ctx0" brushRef="#br0" timeOffset="5403">7530 165 2700 0,'0'0'340'0,"0"0"-222"0,0 0-102 16,-187 52 52-16,123 10 116 15,-9 43-82-15,7 46-68 16,13 35 20-16,25 8-36 16,25-40-9-16,3-40-9 15,22-49-105-15,34 0-57 16,-3-15-389-16,-3-10-468 0</inkml:trace>
  <inkml:trace contextRef="#ctx0" brushRef="#br0" timeOffset="5743">7580 1313 2271 0,'0'0'380'16,"0"0"-320"-16,0 0-53 15,62-173 23-15,-26 98 79 16,3-18 0-16,5-28-98 15,7-27-5-15,-9 10 40 16,-9 15-7-16,-5 30 4 16,-11 38 14-16,-3 10 24 15,6 15 18-15,-6 28-62 16,5 5-22-16,6 53 57 16,6 45-16-16,3 41 11 15,-5 2-11-15,-3-14-14 0,-4-19 7 16,0-27-49-16,7 5-1 15,2 1 1-15,-4-19-89 16,-2-18-23-16,-14-26-122 16,-8-14-384-16,-3-13-491 0</inkml:trace>
  <inkml:trace contextRef="#ctx0" brushRef="#br0" timeOffset="5916">7737 828 2597 0,'0'0'528'0,"0"0"-476"0,0 0-52 15,150 0 0-15,-63 0 20 16,11-2-20-16,30-20-196 16,-22-1-364-16,-26-3-335 0</inkml:trace>
  <inkml:trace contextRef="#ctx0" brushRef="#br0" timeOffset="6142">8529 12 2576 0,'0'0'570'0,"0"0"-502"15,0 0-61-15,0 0 140 16,207 123-20-16,-110-23-38 15,4 42-35-15,-4 36-12 16,-22 12 6-16,-41-3-6 16,-34-13-42-16,-28-11-9 15,-51-18-123-15,11-38-137 16,1-31-752-16</inkml:trace>
  <inkml:trace contextRef="#ctx0" brushRef="#br0" timeOffset="7516">0 2114 1553 0,'0'0'320'0,"0"0"-176"16,0 0-105-16,0 0 114 16,0 0 34-16,0 0-97 15,0 0-29-15,12 15-19 16,19-10 28-16,7 0 62 15,13 1-30-15,7-2-21 16,15-1-20-16,10 1-24 16,15 0 38-16,11-4-48 15,30 1-13-15,40-1 26 16,41 0-26-16,19 0 8 0,-3 0 0 16,-13 0-21-1,-16-9 25-15,7-1-26 0,12-1 0 16,8 2 19-16,3 4-18 15,1 2-1-15,4 3-1 16,-5 0 1-16,-6 0 3 16,-7 10-3-16,-6 2 0 15,-3 4 5-15,-1-7-4 16,1 4-2-16,3-5-4 16,6-6 5-16,3-2 12 15,5 0-12-15,0 0 0 16,-3 0-6-16,-7-10 7 15,5-4-2-15,-1-1 1 16,-3-1 0-16,-6 1 4 0,1 0-4 16,-3 6 0-16,-6-4-3 15,-2 5 14-15,-6 3-10 16,-3 0-1-16,0 2 0 16,0 1 9-16,-3 2-9 15,3-3-1-15,-2 1 1 16,-1-2 0-16,1 3 0 15,-7-1-6-15,-4 2 6 16,-8 0 2-16,-4 0-2 16,1-4 0-16,-2 4 4 15,-1 0-4-15,-4 0 4 16,-3-3-4-16,2-3 0 16,-2-2 8-16,-2 0-8 0,-3 3 0 15,-31 1 11-15,-24-1 11 16,-27 2-2-16,-12 1 2 15,-2-3-21-15,5 2 15 16,-1-2-15-16,-20 0-2 16,-14 1-6-16,-16-5-35 15,-17-19-55-15,-2 6-279 16,-29-6-775-16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4:21.47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156 346 310 0,'0'0'1349'16,"0"0"-1149"-16,0 0-102 16,0 0 130-16,0 0 47 15,0 0-80-15,0 0-124 16,-23 28-59-16,23 25 73 16,0 25 27-16,0 25-17 0,0 17-33 15,0 3-33-15,-5-2-13 16,-3-11-14-16,2-14-1 15,0-19 21-15,4-19-22 16,2-18-12-16,0-17-22 16,0-21-132-16,14-2-33 15,13-70-110-15,-2 0-269 16,-8-6-230-16</inkml:trace>
  <inkml:trace contextRef="#ctx0" brushRef="#br0" timeOffset="240">46 508 1039 0,'0'0'323'15,"-32"-139"-44"-15,23 77-89 16,9-2 52-16,0 19-3 16,14 12-67-16,22 9-58 15,12 6-29-15,8 7-12 0,7 9 2 16,5 2-51-16,-8 6 14 16,-3 26-17-16,-15 11-3 15,-18 12 5-15,-21 13-16 16,-3 10-6-16,-39 7 11 15,-22 0-3-15,-14-5-18 16,-4-11-1-16,13-18-40 16,13-17-47-16,30-34-105 15,18 0-106-15,5-20-508 0</inkml:trace>
  <inkml:trace contextRef="#ctx0" brushRef="#br0" timeOffset="480">820 0 2414 0,'0'0'362'16,"0"0"-301"-16,-118 191-37 16,60-40 131-16,8 46 22 15,14 17-102-15,21-8-35 16,13-45-3-16,2-56-35 15,2-27-4-15,20-17-2 16,12-6-120-16,6-3-77 16,23-19-183-16,-7-18-331 0,-13-15-1113 15</inkml:trace>
  <inkml:trace contextRef="#ctx0" brushRef="#br0" timeOffset="1095">1091 475 2194 0,'0'0'326'15,"0"0"-259"-15,2 173-27 16,-2-68 142-16,0 5 4 16,0 1-52-16,0-10-113 15,-2-14-20-15,-5-11 32 16,-1-22-31-16,6-13-2 15,-5-21-17-15,2-18-16 0,0-2 27 16,-4-22-69-16,1-26-67 16,-1-15 86-16,-1-14 21 15,1-13 34-15,-2-13-8 16,5-10 9-16,3-5-13 16,3 5 10-16,0 15 3 15,26 25 10-15,16 25-9 16,8 28 1-16,6 20-1 15,-1 5 6-15,1 29 38 16,-14 18-45-16,-11 5 0 16,-17 6 21-16,-14 1-7 15,0 0 0-15,-31-6-13 16,-5-10 5-16,-3-8 33 0,2-16-39 16,9-8 2-16,12-14 23 15,7-2-10-15,9 0-15 16,0 0-12-16,25-11-13 15,12 3 17-15,8 5-17 16,8 3-5-16,0 0 22 16,-3 25-8-16,1 9 16 15,-13 5 0-15,-8 6 7 16,-16 0 44-16,-14 3-42 16,0 2 27-16,-36 0 18 15,-14-5-42-15,-14-2 14 16,-6-8-14-16,1-10-10 0,1-9 1 15,10-14-3 1,14-2-46-16,18-39-108 0,14-11-216 16,12-2-563-16</inkml:trace>
  <inkml:trace contextRef="#ctx0" brushRef="#br0" timeOffset="1354">1933 293 2469 0,'0'0'459'0,"0"0"-444"16,0 0 11 0,0 0 4-16,-9 144 139 0,1-42-45 15,-6 32-97-15,3-8-3 16,3 0 46-16,3-3-44 15,5-20-17-15,0 1-9 16,0-13-89-16,2-9-126 16,12-23-364-16,-3-25-153 0</inkml:trace>
  <inkml:trace contextRef="#ctx0" brushRef="#br0" timeOffset="1726">2346 1342 2150 0,'0'0'520'16,"0"0"-465"-16,0 0-54 16,0 0 40-16,0 0 14 15,73-137-29-15,-40 69-26 16,1-12 6-16,-2-10-8 15,2-28 2-15,-6 2 0 16,-8-2 6-16,-1 5 6 16,-7 33 76-16,-2 6 26 15,2 30-38-15,2 27-31 16,-1 17-22-16,10 20-2 0,4 60 76 16,5 8-48-16,-4 19-5 15,2 11-5-15,-4-17-38 16,3 7 16-16,0-8-17 15,-5-12-11-15,0-7-3 16,-11-18-155-16,-13-13-138 16,0-20-234-16,-8-14-277 0</inkml:trace>
  <inkml:trace contextRef="#ctx0" brushRef="#br0" timeOffset="1903">2332 996 945 0,'0'0'1643'0,"0"0"-1401"16,0 0-200-16,0 0-11 15,215-39 41-15,-121 19-72 16,5-3 0-16,17-13-218 16,-24 4-327-16,-25 4-518 0</inkml:trace>
  <inkml:trace contextRef="#ctx0" brushRef="#br0" timeOffset="2162">3027 101 2029 0,'0'0'523'15,"0"0"-460"-15,0 0-11 0,0 0 154 16,186 24-30-16,-121 26-37 15,2 21-83-15,-6 14 4 16,-8 16 17-16,-11 9-33 16,-14 24-17-16,-28 21-8 15,-3-12-11-15,-30-18 1 16,-15-21-9-16,6-37-80 16,0-4-45-16,-5-18-154 15,14-24-442-15,13-21-1414 0</inkml:trace>
  <inkml:trace contextRef="#ctx0" brushRef="#br0" timeOffset="2630">4073 442 2397 0,'0'0'471'0,"0"136"-421"16,0-41-21-16,-6 10 161 16,-3 1-31-16,2-9-97 15,1-6-33-15,2-8-17 16,2-10-18-16,-1-16 6 16,1-14-50-16,-3-18-44 0,-2-17-2 15,-1-8-6 1,-3-11-65-16,0-29-14 0,2-12 62 15,4-14 60-15,5-12 23 16,0-9 27-16,0-10-5 16,0-12 14-16,3 1 5 15,13 3 4-15,6 14 9 16,7 23 105-16,5 26-31 16,4 27 7-16,13 15 8 15,2 6 6-15,5 28-36 16,-5 11-54-16,-9 8 11 15,-13 6-25-15,-19 2 5 16,-12 5 23-16,-19-4-37 16,-34-4-31-16,-15-5-39 15,-2-10-99-15,-11-29-37 0,23-8-278 16,16-6-295-16</inkml:trace>
  <inkml:trace contextRef="#ctx0" brushRef="#br0" timeOffset="2869">4881 307 2501 0,'0'0'488'0,"0"0"-427"15,0 0-34-15,0 0 24 16,-174 164 123-16,106-64-60 0,4 10-84 15,8 10 22 1,17 1-47-16,20-3-4 0,19-7-2 16,0-14-101-16,39 3-226 15,6-29-503-15,-4-25-1259 0</inkml:trace>
  <inkml:trace contextRef="#ctx0" brushRef="#br0" timeOffset="3214">4828 1458 2053 0,'0'0'381'16,"0"0"-277"-16,0 0-92 0,0 0 18 16,60-140 31-16,-26 68-48 15,2-19-6-15,3-32-7 16,-1-38 0-16,-4-27 21 15,-3 17-6-15,-11 40 42 16,-10 57 96-16,-1 41-9 16,-1 12-17-16,3 14-40 15,6 7-36-15,3 28 33 16,7 55-26-16,1 9-7 16,-1 14-4-16,-1 7-28 15,-6-19-4-15,2 6-15 16,-3-13-12-16,1-12-6 15,-4-14-78-15,1-14-88 0,-5-19 41 16,-7-13-646 0,-5-10-467-16</inkml:trace>
  <inkml:trace contextRef="#ctx0" brushRef="#br0" timeOffset="3396">4997 909 2313 0,'0'0'553'0,"0"0"-507"16,0 0-37-16,0 0 51 15,189 8 37-15,-103-19-97 16,4-11-88-16,11-16-197 0,-24 6-430 16,-21 4-1177-16</inkml:trace>
  <inkml:trace contextRef="#ctx0" brushRef="#br0" timeOffset="3656">5540 178 2386 0,'0'0'577'0,"0"0"-541"15,0 0-15-15,0 0 88 16,0 0 32-16,196 191-48 15,-132-111-57-15,0 10-11 0,-2 6 40 16,-4 7-14-16,-10 0 10 16,-12 5-34-16,-20 0-19 15,-16 1-8-15,-11-1-9 16,-30-11-60-16,-10-13-23 16,-11-29-122-16,16-23-257 15,10-25-388-15</inkml:trace>
  <inkml:trace contextRef="#ctx0" brushRef="#br0" timeOffset="3861">6453 954 2499 0,'0'0'459'16,"0"0"-412"-16,212-24-46 15,-106 11 62-15,5 2-9 16,-2 1-54-16,-15 5-32 16,0-1-287-16,-31 5-385 15,-24-5-1076-15</inkml:trace>
  <inkml:trace contextRef="#ctx0" brushRef="#br0" timeOffset="4042">6788 610 2684 0,'0'0'552'0,"0"0"-495"15,0 0 26-15,22 186 43 16,2-108-60-16,2 2-40 16,-1 1-26-16,-3 16-66 15,-1-21-199-15,-14-19-837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4:26.819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64 590 1262 0,'0'0'377'0,"0"0"-191"16,0 0-22-16,0 0 15 15,0 0 68-15,3 141-30 16,2-53-64-16,-1 9-26 16,-4 7-14-16,2-7-55 15,-2-4-21-15,0-10-14 16,0-13-13-16,0-12 8 15,0-15-18-15,0-15 0 16,0-12-26-16,0-7-37 0,0-9-32 16,0 0-1-1,0-16 6-15,0-16-20 0,0-11-5 16,0-7 47-16,0-7 35 16,-6-9 1-16,-10-9 30 15,-1-10 1-15,3-11-1 16,5-7-10-16,6-4 24 15,3 3 0-15,0 13 47 16,29 19 26-16,10 19-27 16,9 21-23-16,10 11 17 15,5 19 27-15,2 2-51 16,-7 7 13-16,-7 20-10 16,-15 12-7-16,-17 8 10 15,-19 6-19-15,-7 10 9 16,-41 4 2-16,-16 1-25 0,-6-5-2 15,1-12-76-15,13-16-81 16,13-28-93-16,19-7-227 16,15 0-184-16</inkml:trace>
  <inkml:trace contextRef="#ctx0" brushRef="#br0" timeOffset="240">1186 286 2275 0,'0'0'313'0,"0"0"-225"16,-162 178-48-16,66-37 206 16,7 35-39-16,14 8-108 0,34-32-47 15,26-41-12-15,15-43-34 16,3-13-6-16,31 2-65 15,14-1-85-15,43-17-164 16,-8-18-354-16,-9-19-799 0</inkml:trace>
  <inkml:trace contextRef="#ctx0" brushRef="#br0" timeOffset="856">1437 503 1375 0,'0'0'1049'0,"0"0"-896"16,0 160-81-16,0-54 117 15,-4 6 15-15,-1-9-89 16,0 6-45-16,2-17-50 16,3-11-19-16,0-21-2 15,0-18-11-15,0-16-53 16,0-19-7-16,0-7 19 15,0-10 17-15,0-25-65 16,-11-15 57-16,-4-13 44 16,5-10 0-16,1-10-1 15,4-28 0-15,2 4 1 16,3-9 23-16,0 3-23 16,22 24 0-16,12 7 13 15,7 27 3-15,7 28-5 0,3 23-2 16,-2 4-6-16,-1 36 54 15,-12 14-45-15,-10 11 12 16,-16 1-2-16,-10 4-15 16,0-3 11-16,-19-8-18 15,-6-12 0-15,-3-13 0 16,8-15 0-16,9-10-23 16,8-5-14-16,3 0-45 15,14-3-15-15,20-6 13 16,14 5 11-16,4 4 39 15,4 11-2-15,0 19 18 16,0 13 18-16,-12 4 8 16,-11 6 40-16,-16 3 14 0,-17-1 10 15,0-2 38-15,-41-1-17 16,-15-4-5-16,-14-8-52 16,-5-7-10-16,-1-11-4 15,6-12-20-15,9-10 11 16,8 0-13-16,14-10-51 15,22-42-173-15,8 4-366 16,9-3-759-16</inkml:trace>
  <inkml:trace contextRef="#ctx0" brushRef="#br0" timeOffset="1133">2399 133 2347 0,'0'0'477'15,"0"0"-443"-15,0 0-11 16,4 140 134-16,-4-26 13 16,0 36-44-16,0-4-96 15,2-15 9-15,1-18 10 16,-1-23-31-16,6 13-7 15,-1 5-11-15,0-8-9 16,2-12-12-16,2-18-172 0,0-16-157 16,1-20-452-16,-4-18-1193 15</inkml:trace>
  <inkml:trace contextRef="#ctx0" brushRef="#br0" timeOffset="1524">2862 1542 2148 0,'0'0'378'0,"0"0"-304"16,0 0-53-16,0 0-21 0,92-164 64 15,-52 99-48-15,1-10-14 16,1-10-2-16,6-26 0 15,2-30 8-15,-11 9-8 16,-5 9 0-16,-10 17 7 16,-7 35 25-16,2 9 36 15,-2 6 62-15,0 31-27 16,0 24-22-16,5 1-60 16,4 44 29-16,1 27 41 15,4 21-16-15,0 19-12 16,-1 7-36-16,1 0-11 15,5-10 13-15,3-10-29 0,4-13 0 16,-4-15 0 0,-3-7-29-16,-9-15-85 0,-18-8-164 15,-9-15-464-15,0-11-883 16</inkml:trace>
  <inkml:trace contextRef="#ctx0" brushRef="#br0" timeOffset="1708">3132 1146 2450 0,'0'0'519'0,"0"0"-494"16,0 0-7-16,0 0-1 16,157-41 21-16,-84 23-38 15,2 1-28-15,26-19-168 0,-21 6-163 16,-16 1-482-16</inkml:trace>
  <inkml:trace contextRef="#ctx0" brushRef="#br0" timeOffset="1930">3895 62 2288 0,'0'0'330'15,"0"0"-224"-15,0 0-91 16,0 0 86-16,0 0 100 16,0 0-104-16,145 69-73 0,-131-29-1 15,-14 12-23 1,0 9-1-16,-34 22-101 0,1-13-367 16,2-17-234-16</inkml:trace>
  <inkml:trace contextRef="#ctx0" brushRef="#br0" timeOffset="2213">4508 282 2031 0,'0'0'783'0,"0"0"-676"16,0 0-99-16,95 146 86 16,-53-51 116-16,2 37-88 15,-1 32-60-15,-16 11-31 16,-15-7-8-16,-12-15 2 16,-14-35-24-16,-15-22-1 15,2-26 0-15,-4-14-66 16,-30 9-166-16,5-10-527 15,-3-12-1171-15</inkml:trace>
  <inkml:trace contextRef="#ctx0" brushRef="#br0" timeOffset="3061">5445 628 1952 0,'0'0'285'0,"0"0"-193"16,0 0-73-16,0 0 140 15,23 153 84-15,-20-58-67 16,-3 13-97-16,0 6-13 16,0-4-47-16,0-6 2 15,0-15 2-15,0-11-16 16,0-17-14-16,0-21 5 16,0-18-35-16,-6-20 13 15,-5-2-31-15,-6-30-67 0,1-23 66 16,-1-17 20-16,0-13 36 15,0-14-21-15,0-32 14 16,3-29-8-16,6-22 15 16,8 14-8-16,0 42-4 15,8 52 21-15,21 42-10 16,9 5 1-16,13 11 0 16,10 14 21-16,6 0-12 15,5 29 22-15,1 19 39 16,-1 7-49-16,-7 8 1 15,-9 1-20-15,-15 5 20 16,-18-1 17-16,-17-4-38 16,-6 0 19-16,-39-7 8 15,-23-7-17-15,-11-10 2 16,-4-10-13-16,-1-10-16 0,11-14-60 16,4-13-108-16,22-24-279 15,16-7-325-15</inkml:trace>
  <inkml:trace contextRef="#ctx0" brushRef="#br0" timeOffset="3310">6473 289 1820 0,'0'0'592'15,"0"0"-513"-15,-101 128 6 0,31-31 119 16,-5 42 32-16,0 32-68 16,13 9-72-16,29-29-44 15,22-39-39-15,11-35-13 16,0-13-38-16,27 7-130 16,49 5-203-16,-3-12-314 15,-3-26-599-15</inkml:trace>
  <inkml:trace contextRef="#ctx0" brushRef="#br0" timeOffset="3670">6628 1577 1986 0,'0'0'504'15,"0"0"-425"-15,0 0-66 16,0 0 90-16,0 0-36 15,65-171-67-15,-32 98-1 16,4-9-22-16,-4-16 7 16,6-31 10-16,0-31-36 15,-3 9 20-15,-7 20 21 16,-7 36 1-16,-5 48 4 16,-1 14 68-16,4 15 4 15,2 18 39-15,4 33 6 16,1 35-22-16,6 37 28 15,-4 3-53-15,-4 8-18 16,-1-1-24-16,-1-25-11 0,5 6 18 16,0-13-39-16,2-13-15 15,-4-15 9-15,-7-12-107 16,-7-23-131-16,-10-13-396 16,-2-7-419-16</inkml:trace>
  <inkml:trace contextRef="#ctx0" brushRef="#br0" timeOffset="3861">6864 1130 2438 0,'0'0'389'16,"0"0"-332"-16,0 0 49 0,0 0 24 15,161 8-46-15,-86-8-59 16,6 0-25-16,5 0-114 15,26-13-258-15,-23-5-388 16,-17 1-1125-16</inkml:trace>
  <inkml:trace contextRef="#ctx0" brushRef="#br0" timeOffset="4077">7893 133 1542 0,'0'0'1160'0,"0"0"-1007"16,0 0-118-16,0 0 94 15,0 0 31-15,0 0-47 0,0 0-79 16,89 93-9-16,-87-48 3 16,-2 9-28-16,0-1-12 15,-27 15-124-15,-1-11-247 16,8-15-421-16</inkml:trace>
  <inkml:trace contextRef="#ctx0" brushRef="#br0" timeOffset="4525">8515 0 2471 0,'0'0'457'0,"0"0"-439"16,0 0-18-16,0 0 154 0,39 216 38 16,5-81-98-16,18 46-48 15,-1 13 22-15,-8-8-23 16,-14-13-21-16,-22-23 25 15,-17 0-28-15,-3-1 8 16,-33-26-29-16,-8-25 16 16,-4-27-16-16,-5-19-60 15,-37 8-72-15,13-14-163 16,-2-11-614-16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4:32.697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0 210 1122 0,'0'0'386'0,"0"0"-195"16,0 0-70-16,0 0-23 16,0 0-10-16,0 0-28 15,0 16-21-15,0-9-18 0,0 1-20 16,0-3-1-1,0 0 12-15,0-3-12 16,2 2 0-16,3-4 11 0,5 1 78 16,-3-1 42-16,8 2-21 15,-1-2-3-15,5 0-25 16,3 0-34-16,4 0-8 16,4 0-6-16,6-2 8 15,9-6 12-15,6-3-33 16,4-5 22-16,9 2-7 15,3-1-6-15,6-3-15 16,-1-1-13-16,1 1 27 16,-4 0 1-16,-1 2-24 15,2 2-3-15,2-1 9 16,3 4 0-16,3-1 26 0,1 4-26 16,4 1 13-1,1 1-2-15,2 2-16 0,4-2 7 16,4 5-13-16,2 1 6 15,4-4 13-15,-2 4-19 16,2 0 5-16,-5 0-6 16,3 0 9-16,-7 0-21 15,4 0 12-15,1 0 0 16,-2 0 26-16,1 0-26 16,-6 4 0-16,-2-3-1 15,-3 5 12-15,-1-4-17 16,-2 0 6-16,-3 4 0 15,-2-5 7-15,-3 3-7 16,-1 1 0-16,1-3-6 16,2 1 15-16,5-1-9 0,7 0 1 15,4-2 0-15,5 3 29 16,1-3-19-16,-2 2-10 16,-9-2 6-16,-7 0 2 15,-13 0-9-15,-6 0 7 16,-13 0-6-16,-5 0 26 15,-12 0-27-15,-7 0 0 16,-10-2-1-16,-4-19-70 16,-9 3-194-16,0-3-785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4:39.0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210 0 1303 0,'0'0'845'0,"0"0"-700"16,0 0-105-16,0 0-8 16,0 0 105-16,0 0 21 15,12 20-79-15,32-15-45 16,15 0 20-16,7-3-41 15,7 7-4-15,-1 4-9 16,10 23-140-16,-24-1-332 16,-19-5-475-16</inkml:trace>
  <inkml:trace contextRef="#ctx0" brushRef="#br0" timeOffset="216">0 461 2324 0,'0'0'362'16,"0"0"-251"-16,0 0-105 16,0 0 45-16,0 0 30 15,0 0-35-15,212 60-46 16,-69-54-69-16,-20-6-235 15,-20 0-853-15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4:43.66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5936 201 2562 0,'0'0'195'16,"0"0"-189"-16,-147 37 5 15,82-8-11-15,4 10 180 16,6 8-54-16,7 12-87 16,17 8 3-16,14 6-35 15,17 8 7-15,0-1-13 16,36-1-1-16,17-9-3 0,12-15-39 15,10-18-32-15,3-22 22 16,6-15-35-16,-3-3 49 16,-8-34 20-16,-15-14 18 15,-17-12 7-15,-21-14 68 16,-14-8 9-16,-6-9 7 16,-19-2-60-16,-21 9-4 15,-2 9-17-15,1 18-9 16,12 23-2-16,19 29-218 15,6 8-427-15,4 2-1147 0</inkml:trace>
  <inkml:trace contextRef="#ctx0" brushRef="#br0" timeOffset="182">6561 951 2643 0,'0'0'496'16,"0"0"-494"-16,0 0-2 15,0 0-26-15,0 0-223 16,0 0-812-16</inkml:trace>
  <inkml:trace contextRef="#ctx0" brushRef="#br0" timeOffset="458">7175 414 1984 0,'0'0'297'0,"0"0"-235"15,123-168-19-15,-73 95 109 16,-6 8 129-16,-10 12-74 15,-12 15-80-15,-8 21-15 16,-5 17 0-16,-4 5-62 16,-5 43 47-16,0 24-34 15,0 16-19-15,0 12-11 16,-14 8-22-16,0 1-11 0,6 33-109 16,3-26-167-16,1-21-650 15</inkml:trace>
  <inkml:trace contextRef="#ctx0" brushRef="#br0" timeOffset="-622">4374 581 2519 0,'0'0'320'0,"0"0"-296"0,0 0-23 15,0 0 93-15,0 0 54 16,90 147-113-16,-54-107-13 16,3-2-21-16,-1-6 0 15,1-3-2-15,-5-10-79 16,-6-1-163-16,-3-16-87 15,-6-2-275-15,-7 0-1047 0</inkml:trace>
  <inkml:trace contextRef="#ctx0" brushRef="#br0" timeOffset="-443">4650 580 1829 0,'0'0'489'0,"0"0"-414"15,0 0-1-15,0 0 178 0,0 0-70 16,-136 178-134-16,88-122-9 16,-2-1-39-16,3-7-88 15,2 1-102-15,11-14-284 16,10-9-310-16</inkml:trace>
  <inkml:trace contextRef="#ctx0" brushRef="#br0" timeOffset="-1831">1721 190 1633 0,'0'0'196'0,"0"0"-133"16,0 0-41-16,0 0 95 16,0 0 102-16,0 0-69 15,-84-82-68-15,59 68 5 16,0 3-11-16,-9 3 35 15,-2 8-34-15,-8 0-16 16,-4 5 10-16,-5 19-34 16,2 12 23-16,2 4 4 15,4 10-43-15,6 9 11 16,5 3-11-16,10 8 6 0,7 4 25 16,8 1-46-1,6-5 5-15,3-2 5 0,0-3-15 16,12-5-2-16,12-7 1 15,8-6-3-15,6-6-6 16,8-11-1-16,7-7-14 16,5-16 0-16,9-7-24 15,2-1 10-15,3-31 4 16,-4-13 17-16,-6-7-2 16,-16-12 19-16,-17-5 0 15,-19-6 12-15,-10-6-5 16,-5 1 25-16,-26 7-19 15,1 8 4-15,-1 16 34 0,6 20-51 16,9 11-9-16,9 13-2 16,7 7-174-16,14 26-298 15,8 2-124-15</inkml:trace>
  <inkml:trace contextRef="#ctx0" brushRef="#br0" timeOffset="-1612">2201 1040 2280 0,'0'0'539'15,"0"0"-494"-15,0 0-39 0,0 0 64 16,0 0 33-1,0 0-103-15,0 0-223 0,30-11-245 16,-8-1-113-16</inkml:trace>
  <inkml:trace contextRef="#ctx0" brushRef="#br0" timeOffset="-1224">2970 115 1982 0,'0'0'517'15,"0"0"-486"-15,0 0-12 16,0 0 151-16,0 0 9 15,0 0-83-15,0 0-63 16,-105 163-14-16,62-103 39 16,2-6-32-16,7-7-20 15,12-10 9-15,8-11-14 16,12-9-1-16,2-4 0 16,0-8 0-16,5-2 21 0,21-3-21 15,6 0 0 1,8 0 8-16,4 0-2 0,4-3-12 15,2-2-8-15,0 5-56 16,22 0-98-16,-12 0-121 16,-14 5-396-16</inkml:trace>
  <inkml:trace contextRef="#ctx0" brushRef="#br0" timeOffset="-966">3165 219 2277 0,'0'0'281'16,"0"0"-214"-16,0 0-31 16,0 184 128-16,4-105-7 15,-4 4-61-15,0 5-54 16,0-3-12-16,0-2-16 15,-14-3-13-15,0-7-2 16,6-13-136-16,8-2-91 16,0-21-235-16,0-14-308 0</inkml:trace>
  <inkml:trace contextRef="#ctx0" brushRef="#br0" timeOffset="1457">0 1722 1707 0,'0'0'326'15,"0"0"-237"-15,0 0 43 16,0 0 153-16,0 0-88 15,0 0-57-15,0 0-23 16,155-20-41-16,-95 35 5 16,12 0-24-16,15 6-17 0,13-4 35 15,37 1-53-15,39-5 20 16,44-6 0-16,26-7-12 16,7 0-13-16,-2-7-17 15,-16-9 0-15,7-2 20 16,-2 4-20-16,2-5-1 15,2 5 1-15,-13-1 0 16,-8 0 0-16,-13 4-11 16,-7 7-4-16,-8 1 14 15,-5 3-18-15,-1 0 12 16,-1-2 6-16,10-1 1 16,8-2 12-16,4-3-10 0,2 1-2 15,3-3 1-15,-1 3-1 16,1-3-1-16,-5 1 0 15,-9 4 1-15,-9 1-7 16,-8-4 14-16,-8 6-7 16,-4-1 8-16,-3 1-8 15,-3 2 0-15,1 0-6 16,4 0 6-16,-4 0-3 16,7 0 3-16,-7 0 0 15,-8 0-1-15,-3 0 2 16,-28-5-2-16,-21 2 1 15,-25 0 0-15,-5 3 9 16,6 0-9-16,9 0 0 16,8 0 22-16,-10 0-20 15,-13 0 4-15,-9 0-6 0,-18 0-23 16,-11 0-35-16,-27-9-153 16,-10-9-410-16,-2-5-1740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4:46.526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631 85 1824 0,'0'0'355'15,"0"0"-274"-15,0 0-60 16,-154 15 50-16,91 23 92 16,-10 21-35-16,-16 37-85 15,0 38-10-15,12-1 74 16,24-13-40-16,29-16-19 16,21-22-31-16,3 4-16 15,14-4-2-15,25-21-15 16,17-24-56-16,11-24 33 15,6-13-22-15,4-41 16 16,-2-32-8-16,-7-19 39 0,-10-17 14 16,-15-10 1-1,-19-3 75-15,-16-1 31 0,-8 5 14 16,-10 13-30-16,-24 17-10 16,0 23-46-16,7 27-35 15,6 33-9-15,21 37-204 16,0 28-251-16,9 9-157 0</inkml:trace>
  <inkml:trace contextRef="#ctx0" brushRef="#br0" timeOffset="168">910 1031 2302 0,'0'0'487'0,"0"0"-437"0,0 0-13 15,0 0 63-15,0 0-100 16,0 0-185-16,0 0-501 16,122-115-308-16</inkml:trace>
  <inkml:trace contextRef="#ctx0" brushRef="#br0" timeOffset="451">1705 0 2068 0,'0'0'260'0,"0"0"-201"15,-53 127 102-15,5-61 75 16,-2-2-73-16,-3-1-73 16,0-8-63-16,11-7 28 15,6-12-20-15,14-10-29 16,11-12 29-16,11-6-35 15,0-6 0-15,16-2-6 16,23 0 6-16,12 0-20 16,4 0-22-16,10 0-65 15,5 2-10-15,24 6-108 16,-16 0-254-16,-11-3-271 0</inkml:trace>
  <inkml:trace contextRef="#ctx0" brushRef="#br0" timeOffset="667">1858 184 2109 0,'0'0'497'16,"0"0"-429"-16,0 0 8 16,-14 154 157-16,11-72-59 15,3 2-120-15,0 1-15 16,0 3-39-16,0-5-9 15,0-5 7-15,0-9-148 16,9 1-186-16,8-23-345 16,-4-19-1189-16</inkml:trace>
  <inkml:trace contextRef="#ctx0" brushRef="#br0" timeOffset="902">2475 560 1267 0,'0'0'1041'15,"0"0"-866"-15,0 0-34 16,0 0 72-16,100 133 44 16,-64-95-134-16,1 2-81 0,1-3-27 15,-4 4-15-15,-3-7-33 16,-6-1-93-16,1-4-158 15,-4-11-185-15,-6-4-64 16,-4-10-1212-16</inkml:trace>
  <inkml:trace contextRef="#ctx0" brushRef="#br0" timeOffset="1075">2749 552 1930 0,'0'0'584'15,"0"0"-483"-15,0 0-25 16,0 0 151-16,0 0-49 16,-145 173-136-16,97-114-42 15,6 0-27-15,6 9-169 0,14-20-166 16,8-13-459-16</inkml:trace>
  <inkml:trace contextRef="#ctx0" brushRef="#br0" timeOffset="1442">3485 161 2448 0,'0'0'506'16,"0"0"-428"-16,0 0-26 0,0 0 37 15,0 0 56-15,-198 165-54 16,142-87-53-16,11 8-25 16,18-4 2-16,15 2-15 15,12-13 10-15,22-5-10 16,31-14-39-16,17-19-9 16,12-22-7-16,7-11 16 15,-9-18-43-15,-7-24 4 16,-20-16 72-16,-20-9-14 15,-18-10 20-15,-15-5 39 16,0-4 3-16,-31 6 0 16,-8 12-39-16,2 14-3 0,6 38-46 15,15 13-265 1,8 3-533-16</inkml:trace>
  <inkml:trace contextRef="#ctx0" brushRef="#br0" timeOffset="1625">4060 1015 2631 0,'0'0'589'0,"0"0"-531"16,0 0 6-16,0 0 23 15,0 0-87-15,0 0-25 16,0 0-297-16,101-124-524 0</inkml:trace>
  <inkml:trace contextRef="#ctx0" brushRef="#br0" timeOffset="1953">4738 509 2383 0,'0'0'348'0,"0"0"-290"16,0 0-18-16,103-135 78 15,-73 81 36-15,-1 2-94 16,-7 2-40-16,-3 11 64 0,-7 7-35 16,-5 17-7-16,-7 15 12 15,0 0-30-15,0 41 7 16,0 24-1-16,0 17 3 15,-2 12 29-15,-3 6-62 16,2-4-1-16,3-6 1 16,0-8-40-16,17-8-64 15,13-17-7-15,23-14-252 16,-8-18-428-16,-4-17-650 0</inkml:trace>
  <inkml:trace contextRef="#ctx0" brushRef="#br0" timeOffset="2143">5636 659 2179 0,'0'0'579'16,"0"0"-495"-16,0 0 65 16,203 21 4-16,-116-16-36 15,9 0-68-15,6-5-49 16,1 0-69-16,9 0-158 15,-28 0-351-15,-26-2-248 0</inkml:trace>
  <inkml:trace contextRef="#ctx0" brushRef="#br0" timeOffset="2323">6049 304 2431 0,'0'0'562'0,"0"0"-478"15,0 0 9-15,-3 182 64 16,3-93-37-16,0 8-41 16,0 2-79-16,0-2-37 15,0 19-97-15,-2-27-545 16,-10-17-1796-16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4:53.231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7 1079 0,'0'0'1023'0,"0"0"-868"0,0 0 11 16,0 0 54-16,0 0-71 16,207 8-65-16,-127-8-84 15,12-5-28-15,31 0-142 16,-25 0-351-16,-18 5-75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18.44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97 0 1298 0,'0'0'364'16,"0"0"-188"-16,0 0-105 15,0 0 137-15,-5 148-9 16,5-64-24-16,0 14-66 16,0 2-65-16,0-5 22 15,0-10-44-15,-2-10-13 16,-2-14 18-16,1-19-27 15,0-14 0-15,3-13 7 16,0-10 3-16,0-5-20 16,0-5 10-16,0-27-38 0,0-13 13 15,0-11-23-15,0-10 23 16,-5-6 17-16,-4-8 16 16,-5 0-9-16,4-4 1 15,4 9 0-15,6 9 38 16,0 14-28-16,13 12 17 15,18 9 12-15,6 9-10 16,4 10 13-16,7 4-21 16,5 8 6-16,0 0 15 15,0 8-41-15,-5 16 6 16,-12 12 12-16,-14 4-10 16,-17 8 9-16,-5 2-10 15,-16 0-7-15,-23-2 27 0,-5-3-22 16,-9-4-6-1,5-11 9-15,3-9 9 0,12-6 18 16,10-4-36-16,10-8 16 16,7-1 17-16,6-2-32 15,0 0-1-15,0 0-6 16,11 0-5-16,16 0 11 16,10 0-11-16,8 0 11 15,3 12 0-15,-2 6-13 16,5 4 5-16,-6 10-16 15,-6 2-13-15,-12 3 15 16,-10 6-28-16,-17 3 34 16,0-1-2-16,-14 0 1 15,-23-3 9-15,-7-6 8 16,-11-5 0-16,-3-10 56 0,-2-8-7 16,-1-10 5-16,3-3 6 15,5 0-27-15,10-21 13 16,10-1-34-16,11 2-11 15,11 1-1-15,11 3-58 16,8-9-190-16,26 2-368 16,2 3-650-16</inkml:trace>
  <inkml:trace contextRef="#ctx0" brushRef="#br0" timeOffset="315">744 836 1487 0,'0'0'232'0,"0"0"-80"16,0 0 68-16,0 0 55 16,126-138-40-16,-109 118-94 15,-6 7 13-15,-5 5-13 16,-4 8-40-16,-2 0-24 15,0 21-53-15,0 19 7 16,0 13-2-16,0 10-4 16,0 2-9-16,0 0-10 15,0-10-4-15,0-7 2 16,0-14-4-16,3-5-41 0,-3-13-84 16,11-15-125-16,-3-1-245 15,4 0-320-15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4:53.423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21 2203 0,'0'0'524'0,"0"0"-420"0,0 0 77 15,0 0 21-15,0 0-81 16,207 4-74-16,-46-10-47 15,-16-3-163-15,-5-1-583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4:50.264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500 23 1590 0,'0'0'276'0,"0"0"-163"15,0 0 35-15,0 0 16 16,0 0-17-16,0 0-11 15,-157-5-81-15,111 53-14 16,-17 38 45-16,8 7 26 16,2 16-4-16,2 13-42 15,21-19-20-15,2 5 14 0,18-13-51 16,10-15-9-16,2-14 19 16,34-19-19-16,15-20-12 15,10-16-12-15,9-11-15 16,5-20 22-16,-3-28-33 15,-5-20-1-15,-11-12 24 16,-14-8 25-16,-17-10 2 16,-14-3 18-16,-11 0 29 15,-5 7 18-15,-24 8-56 16,-1 20 6-16,2 20-14 16,8 23-1-16,18 23-23 15,2 31-270-15,19 21-206 16,10 3-346-16</inkml:trace>
  <inkml:trace contextRef="#ctx0" brushRef="#br0" timeOffset="176">941 968 2379 0,'0'0'357'0,"0"0"-249"15,0 0-13-15,0 0-95 16,0 0-34-16,0 0-508 16,0 0-429-16</inkml:trace>
  <inkml:trace contextRef="#ctx0" brushRef="#br0" timeOffset="617">1410 23 1714 0,'0'0'395'0,"0"0"-284"16,144-17-79-16,-68 17 111 16,2 0 17-16,-9 15-42 15,-16 18-66-15,-19 9-43 16,-20 6-9-16,-14 5-3 15,-17-3 3-15,-24-1-3 0,-12-4 3 16,-3-11 0-16,3-6 4 16,10-11-4-16,16-7 0 15,13-7 0-15,14 0-7 16,0-3-16-16,28 2-39 16,16 5 46-16,12 10 15 15,6 9 0-15,2 11-5 16,-6 9 6-16,-8 6 36 15,-14 4 3-15,-12 2-2 16,-19-4 18-16,-5 0 26 16,-17-7-11-16,-22-5-3 15,-11-6-49-15,-6-11-3 16,6-12-6-16,2-8-9 0,21-5-28 16,27-22-144-1,0-14-306-15,16-4-426 0</inkml:trace>
  <inkml:trace contextRef="#ctx0" brushRef="#br0" timeOffset="809">2484 491 2085 0,'0'0'319'15,"0"0"-176"-15,0 0 60 16,169 148 37-16,-109-98-48 15,-2 2-131-15,-2-4-56 0,-6-3-5 16,8-4-128 0,-12-11-168-16,-17-10-492 0</inkml:trace>
  <inkml:trace contextRef="#ctx0" brushRef="#br0" timeOffset="1003">2860 491 1053 0,'0'0'1352'0,"0"0"-1167"15,0 0-100-15,-89 143 92 0,50-81 0 16,-6 3-125 0,3 1-52-16,6-5-93 0,5-4-174 15,14-15-357-15,7-16-1300 0</inkml:trace>
  <inkml:trace contextRef="#ctx0" brushRef="#br0" timeOffset="1405">3806 66 1277 0,'0'0'1416'0,"0"0"-1236"15,0 0-119-15,-187 93 21 16,117-33 132-16,6 10-79 16,9 9-104-16,12 1 4 15,18 3-17-15,23 0-12 16,2-2 7-16,19-8-13 15,28-7-18-15,12-12-10 16,14-19-66-16,5-20 59 16,-3-15-35-16,-6-4-11 15,-10-30 66-15,-11-19-12 16,-10-15 27-16,-12-16 16 16,-11-18-7-16,-15-5 42 0,0-2-19 15,-21 9-32-15,-12 15 15 16,-3 22-15-16,5 20-69 15,12 23-161-15,7 13-548 0</inkml:trace>
  <inkml:trace contextRef="#ctx0" brushRef="#br0" timeOffset="1669">4328 905 2850 0,'0'0'477'0,"0"0"-477"16,0 0-69-16,0 0 48 15,0 0 15-15,0 0-249 16,0 0-839-16</inkml:trace>
  <inkml:trace contextRef="#ctx0" brushRef="#br0" timeOffset="2148">5064 122 2564 0,'0'0'355'0,"0"0"-183"15,0 0-132-15,0 0 47 16,0 0 90-16,-161-83-126 16,105 92-33-16,3 29-3 15,8 12-14-15,15 11-2 16,18 1-7-16,12 1-28 15,5-5-1-15,32-13-66 16,8-15-64-16,10-17-35 16,-1-13-47-16,-1-6 38 0,-9-26 49 15,-11-7 109-15,-7-9 53 16,-13 0 28-16,-6 2 86 16,-5 9 44-16,1 6 7 15,-3 20 86-15,2 7-70 16,4 4-102-16,5 33 8 15,6 22-21-15,5 18-2 16,4 9 26-16,1 12-43 16,-1-4 4-16,-4 1-20 15,-8-10-7-15,-6-6 27 16,-5-15-49-16,-3-10 16 16,-3-13 10-16,-31-13-16 15,-10-15-12-15,-11-9-12 16,-5 0-37-16,2-55-38 15,14 2-168-15,13-4-619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7:14:57.395"/>
    </inkml:context>
    <inkml:brush xml:id="br0">
      <inkml:brushProperty name="width" value="0.07938" units="cm"/>
      <inkml:brushProperty name="height" value="0.07938" units="cm"/>
      <inkml:brushProperty name="color" value="#002060"/>
      <inkml:brushProperty name="fitToCurve" value="1"/>
    </inkml:brush>
  </inkml:definitions>
  <inkml:trace contextRef="#ctx0" brushRef="#br0">0 13 1664 0,'0'0'197'0,"0"0"-165"16,0 0-4-16,0 0-28 15,0 0-42-15,0 0-220 16,89-13-446-16</inkml:trace>
  <inkml:trace contextRef="#ctx0" brushRef="#br0" timeOffset="283">477 47 428 0,'0'0'1565'0,"0"0"-1287"16,0 0-191-16,0 0 110 15,0 0 11-15,0 0-96 16,0 0-71-16,54 0-41 15,-32 0-85-15,16 0-168 16,-4 0-274-16,-6 0-357 0</inkml:trace>
  <inkml:trace contextRef="#ctx0" brushRef="#br0" timeOffset="453">968 61 1527 0,'0'0'310'0,"0"0"-225"15,0 0-85-15,0 0-4 16,146-11-471-16</inkml:trace>
  <inkml:trace contextRef="#ctx0" brushRef="#br0" timeOffset="570">1602 58 2096 0,'0'0'562'0,"0"0"-555"15,0 0-7-15,0 0-763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22.652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0 164 1564 0,'0'0'224'16,"0"0"-136"-16,0 0-38 16,0 0 95-16,0 0 70 0,0 0-27 15,118 2-66-15,-52 2-16 16,9-4-36-16,14 0 17 16,9 0 5-16,11 0-41 15,5 0-19-15,4 0-16 16,2 0-16-16,-1-6 6 15,-1-6-5-15,2-1-1 16,-1 0 6-16,4-2-6 16,0 0 1-16,0 2-1 15,-6 4 0-15,-9 2 7 16,-4 3-6-16,-10 2-1 16,5 0 9-16,-2 2 3 0,6-3-2 15,4-1 1-15,4 0-11 16,4 4 23-16,-4 0-23 15,3 0 1-15,-5 0-1 16,4 0 0-16,-5 0 16 16,-2-2-15-16,-1-1 0 15,-1 1-1-15,-3-3 6 16,-9 3-18-16,-6 2 12 16,-11-3 0-16,-7 3 11 15,-10-2-10-15,-2 2 4 16,-3-3-4-16,-3 1 0 15,1-3 13-15,-5 1-13 16,-1 4 7-16,-3 0 31 16,-3 0-38-16,1 0 8 15,-4 0 7-15,-6 0-15 0,-2 0 7 16,-11 0-8-16,-3 0 0 16,-9 0-8-16,1 0-37 15,3 0-81-15,18 0-177 16,1-2-338-16,0-11-1380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23.187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106 197 2049 0,'0'0'318'0,"0"0"-237"15,0 0-20-15,0 0 205 16,0 0-53-16,60-151-128 15,-36 131-58-15,5 5 39 16,3 7-33-16,8 8 7 16,-1 0-39-16,0 10 9 0,-5 23 2 15,-12 15-12-15,-17 10 23 16,-5 12-11-16,-20 8-11 16,-24 2 4-16,-14 1-5 15,-7-4 0-15,1-11 4 16,5-14 8-16,13-14-12 15,12-16 8-15,11-14-7 16,10-8 19-16,9 0-19 16,4-15-1-16,0-10 11 15,21 2-11-15,9 3 0 16,6 8 0-16,3 7 0 16,1 5-1-16,-1 0-7 15,-1 10 8-15,6 2 12 16,2 1-12-16,2-3 0 0,5-5 9 15,2-5-9-15,28 0-52 16,-13 0-120-16,-8-11-593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24.41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0 40 1906 0,'0'0'366'0,"0"0"-268"16,0 0-46-16,0 0 214 16,0 0-75-16,0 0-122 15,0 0-47-15,116 2-21 16,-65-4-1-16,2-5 10 15,2-2-10-15,8 6 0 16,-5-3-1-16,3 1 4 16,-2 1-3-16,-3 0 0 15,-3 2 0-15,-3-1 9 0,-8 3-9 16,-3 0 0 0,-3 0 6-16,0 0-6 0,-5 0 0 15,3 5-1-15,-1 0 1 16,4-2-1-16,4 2 0 15,3-3 1-15,7 2 6 16,-1-3-5-16,-2 1-2 16,-7-2 0-16,-2 0 1 15,-8 0 4-15,-2 0 8 16,-10 0-12-16,-6 0 27 16,-1 0 8-16,-5 0 16 15,2 0-7-15,-3 0 14 16,0 0 5-16,2 0-26 15,6 0-2-15,3 0-14 16,2-3-3-16,3-1 4 0,3 2-21 16,6 0 9-16,8 2-4 15,9 0 2-15,16 0-14 16,12 0 12-16,13 0-5 16,5 0 14-16,5 8-14 15,3-1-1-15,1 0 0 16,4-2 2-16,1 0-8 15,-2-2 3-15,-2-1 3 16,-7-2-6-16,-3 0 13 16,-7 0-7-16,-5 0 0 15,-7 0 0-15,-3 0 0 16,-2 0-6-16,0 0 6 16,-3-2 6-16,-1-1-6 0,4-2 0 15,0 0 6-15,3 3-6 16,-1-1 0-16,1 1-6 15,5 2 6-15,5 0 2 16,9 0-2-16,7 0 0 16,4 0 5-16,3 0-4 15,-4 0-1-15,-1 0-8 16,-9 0 8-16,-5 0 10 16,-3 0-10-16,-6 0-2 15,-1 0 2-15,-4 0 1 16,-6 0 3-16,-2 0 2 15,-4 0-4-15,1 0 32 0,4 0-25 16,4 0 3-16,9 0 17 16,-2 5-5-16,7-3 10 15,-3 3-16-15,3-3 15 16,-4 4 23-16,2-4-38 16,-10 4 12-16,-9-4-23 15,-9-2 4-15,-18 0-2 16,-17 0-9-16,-19-5-60 15,-10-15-117-15,-21-7-1275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31.881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6 33 2440 0,'0'0'527'0,"0"0"-460"15,0 0-51-15,0 0 82 16,0 0-58-16,152-25-25 0,-87 17-15 16,15 8-164-16,-18 0-423 15,-11 0-437-15</inkml:trace>
  <inkml:trace contextRef="#ctx0" brushRef="#br0" timeOffset="188">0 352 2497 0,'0'0'492'0,"0"0"-377"16,0 0-41-16,0 0 46 15,0 0-35-15,0 0-27 0,0 0-58 16,198-26-52-16,-117 6-239 16,-9 1-976-16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31.205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33 48 1620 0,'0'0'291'16,"0"0"-185"-16,0 0-1 16,0 0 123-16,0 0-59 15,0 0-90-15,4 40 1 0,1 0 17 16,-2 18 64-16,-1 15-71 15,-2 6-48-15,0 5 3 16,0-3-36-16,-2-10-9 16,-4-12 19-16,0-11-17 15,3-14-2-15,3-11 14 16,0-8-13-16,0-12-2 16,0-3-22-16,0-9-9 15,0-20 26-15,0-15-59 16,9-18 35-16,-6-5 28 15,-3-13 4-15,0-6-1 16,-3 1-1-16,-11 2 0 0,2 15 28 16,5 13-27-1,1 16 32-15,6 15 8 0,0 9-26 16,3 10 7-16,19 2-16 16,12 3-4-16,10 0 37 15,6 0-39-15,6 0 0 16,2 0 9-16,4 0-8 15,-1 0-2-15,-1 0-4 16,-5 0 4-16,-2 0-26 16,-11 0-224-16,-14 0-300 15,-15 3-338-15</inkml:trace>
  <inkml:trace contextRef="#ctx0" brushRef="#br0" timeOffset="247">105 467 1787 0,'0'0'469'16,"0"0"-382"-16,0 0 73 16,0 0 95-16,0 0-62 15,0 0-92-15,0 0-87 16,60 2 4-16,-10-2 16 15,9 0-33-15,-1 0-2 16,-3 0-24-16,8 0-263 16,-19 0-449-16,-13 0-1222 0</inkml:trace>
  <inkml:trace contextRef="#ctx0" brushRef="#br0" timeOffset="458">117 781 2011 0,'0'0'498'15,"0"0"-352"-15,0 0-48 16,0 0 96-16,0 0-64 16,0 0-71-16,0 0-22 15,101 5-35-15,-45-5 13 0,7 0-15 16,24 0-45-16,-17 0-313 15,-12 0-696-15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32.79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366 334 1525 0,'0'0'296'15,"0"0"-141"-15,0 0 65 16,0 0 13-16,0 0-28 16,0 0-114-16,0 0-49 15,-137-74 2-15,95 74-14 16,-3 15 33-16,4 13-35 16,7 3-4-16,9 1 8 0,11 6-32 15,12-1 0-15,2 3 3 16,2-1-2-16,25-2-2 15,7-4-6-15,2-4 4 16,3-1-6-16,1-2-24 16,-10-4 22-16,-4 1 4 15,-13-4 1-15,-9 0 6 16,-4-2-11-16,-7-2 11 16,-26 2 30-16,-11-4-29 15,-7 0-2-15,-2-3 2 16,9-5-1-16,13-5 0 15,19 0-76-15,10-21-197 16,2-3-683-16</inkml:trace>
  <inkml:trace contextRef="#ctx0" brushRef="#br0" timeOffset="782">627 541 1938 0,'0'0'328'15,"0"0"-224"-15,0 0-52 16,0 0 83-16,0 0-67 0,157-105-48 16,-113 66-20-1,-1-8 0-15,-7 0 0 0,-11-3 12 16,-9-3-4-16,-13 3-8 15,-3 2 71-15,0 7 17 16,-27 10 18-16,-7 10-26 16,-5 14-13-16,-6 7 18 15,1 5-62-15,-1 33 11 16,6 15 10-16,10 11-20 16,10 14-9-16,14 9-9 15,5-1-6-15,0 0 21 16,2-8-21-16,15-8 0 15,0-10 7-15,-3-9-7 16,-2-11 9-16,-4-15-9 16,-3-7 0-16,-3-11-10 0,2-7-3 15,-1 0 13-15,0-7 0 16,4-20 7-16,5-5-1 16,2-8-6-16,8 0 0 15,0-5-2-15,9 2 11 16,3 6-22-16,2 4 9 15,3 9 4-15,-3 9 0 16,0 9-11-16,-7 6 11 16,-7 0 0-16,-8 23-7 15,-11 5-1-15,-3 1 10 16,0 1-2-16,-22 1 32 16,-9-6-26-16,-3-4 5 15,-5-10-10-15,3-4 14 0,0-7-9 16,2 0-5-16,6 0-1 15,8-9 30-15,3-6-23 16,12 2-2-16,5 0 22 16,0 4-26-16,3 2-2 15,19 1-3-15,11 6 4 16,4 0-6-16,-1 9 6 16,4 15 0-16,-4 8 10 15,-6 1-4-15,1 2-4 16,-2-4-2-16,-2-7 0 15,-1-8 10-15,3-9-10 16,0-7 0-16,1 0-1 16,15-25-63-16,-9-11-215 15,-5 2-682-15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1-08T06:20:36.686"/>
    </inkml:context>
    <inkml:brush xml:id="br0">
      <inkml:brushProperty name="width" value="0.07938" units="cm"/>
      <inkml:brushProperty name="height" value="0.07938" units="cm"/>
      <inkml:brushProperty name="fitToCurve" value="1"/>
    </inkml:brush>
  </inkml:definitions>
  <inkml:trace contextRef="#ctx0" brushRef="#br0">201 206 2350 0,'0'0'303'0,"0"0"-303"16,0 0 0-16,36-132 20 15,-5 98 83-15,5 12-31 0,8 8-72 16,-2 14 0-16,0 0 13 16,-11 25-1-16,-11 27 43 15,-18 18-26-15,-2 15 7 16,-33 10 35-16,-20 3-70 15,-8-5 8-15,-9-13 16 16,0-14-24-16,5-19 8 16,12-20-9-16,12-11 0 15,15-16 6-15,13 0-6 16,13-18-9-16,0-9-2 16,19-3-13-16,15 8 15 15,2 3-14-15,3 15 23 16,0 4 0-16,0 2-3 15,4 20 3-15,1 6 13 16,33 0-13-16,-9-6-152 0,-6-9-600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C73304EF-6E21-4605-BBE5-7C6B8181DCF7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emf"/><Relationship Id="rId18" Type="http://schemas.openxmlformats.org/officeDocument/2006/relationships/customXml" Target="../ink/ink122.xml"/><Relationship Id="rId26" Type="http://schemas.openxmlformats.org/officeDocument/2006/relationships/customXml" Target="../ink/ink126.xml"/><Relationship Id="rId39" Type="http://schemas.openxmlformats.org/officeDocument/2006/relationships/image" Target="../media/image138.emf"/><Relationship Id="rId21" Type="http://schemas.openxmlformats.org/officeDocument/2006/relationships/image" Target="../media/image129.emf"/><Relationship Id="rId34" Type="http://schemas.openxmlformats.org/officeDocument/2006/relationships/customXml" Target="../ink/ink130.xml"/><Relationship Id="rId42" Type="http://schemas.openxmlformats.org/officeDocument/2006/relationships/customXml" Target="../ink/ink134.xml"/><Relationship Id="rId47" Type="http://schemas.openxmlformats.org/officeDocument/2006/relationships/image" Target="../media/image142.emf"/><Relationship Id="rId50" Type="http://schemas.openxmlformats.org/officeDocument/2006/relationships/customXml" Target="../ink/ink138.xml"/><Relationship Id="rId55" Type="http://schemas.openxmlformats.org/officeDocument/2006/relationships/image" Target="../media/image146.emf"/><Relationship Id="rId63" Type="http://schemas.openxmlformats.org/officeDocument/2006/relationships/image" Target="../media/image150.emf"/><Relationship Id="rId68" Type="http://schemas.openxmlformats.org/officeDocument/2006/relationships/customXml" Target="../ink/ink147.xml"/><Relationship Id="rId76" Type="http://schemas.openxmlformats.org/officeDocument/2006/relationships/customXml" Target="../ink/ink151.xml"/><Relationship Id="rId7" Type="http://schemas.openxmlformats.org/officeDocument/2006/relationships/image" Target="../media/image122.emf"/><Relationship Id="rId71" Type="http://schemas.openxmlformats.org/officeDocument/2006/relationships/image" Target="../media/image154.emf"/><Relationship Id="rId2" Type="http://schemas.openxmlformats.org/officeDocument/2006/relationships/customXml" Target="../ink/ink114.xml"/><Relationship Id="rId16" Type="http://schemas.openxmlformats.org/officeDocument/2006/relationships/customXml" Target="../ink/ink121.xml"/><Relationship Id="rId29" Type="http://schemas.openxmlformats.org/officeDocument/2006/relationships/image" Target="../media/image133.emf"/><Relationship Id="rId11" Type="http://schemas.openxmlformats.org/officeDocument/2006/relationships/image" Target="../media/image124.emf"/><Relationship Id="rId24" Type="http://schemas.openxmlformats.org/officeDocument/2006/relationships/customXml" Target="../ink/ink125.xml"/><Relationship Id="rId32" Type="http://schemas.openxmlformats.org/officeDocument/2006/relationships/customXml" Target="../ink/ink129.xml"/><Relationship Id="rId37" Type="http://schemas.openxmlformats.org/officeDocument/2006/relationships/image" Target="../media/image137.emf"/><Relationship Id="rId40" Type="http://schemas.openxmlformats.org/officeDocument/2006/relationships/customXml" Target="../ink/ink133.xml"/><Relationship Id="rId45" Type="http://schemas.openxmlformats.org/officeDocument/2006/relationships/image" Target="../media/image141.emf"/><Relationship Id="rId53" Type="http://schemas.openxmlformats.org/officeDocument/2006/relationships/image" Target="../media/image145.emf"/><Relationship Id="rId58" Type="http://schemas.openxmlformats.org/officeDocument/2006/relationships/customXml" Target="../ink/ink142.xml"/><Relationship Id="rId66" Type="http://schemas.openxmlformats.org/officeDocument/2006/relationships/customXml" Target="../ink/ink146.xml"/><Relationship Id="rId74" Type="http://schemas.openxmlformats.org/officeDocument/2006/relationships/customXml" Target="../ink/ink150.xml"/><Relationship Id="rId5" Type="http://schemas.openxmlformats.org/officeDocument/2006/relationships/image" Target="../media/image121.emf"/><Relationship Id="rId15" Type="http://schemas.openxmlformats.org/officeDocument/2006/relationships/image" Target="../media/image126.emf"/><Relationship Id="rId23" Type="http://schemas.openxmlformats.org/officeDocument/2006/relationships/image" Target="../media/image130.emf"/><Relationship Id="rId28" Type="http://schemas.openxmlformats.org/officeDocument/2006/relationships/customXml" Target="../ink/ink127.xml"/><Relationship Id="rId36" Type="http://schemas.openxmlformats.org/officeDocument/2006/relationships/customXml" Target="../ink/ink131.xml"/><Relationship Id="rId49" Type="http://schemas.openxmlformats.org/officeDocument/2006/relationships/image" Target="../media/image143.emf"/><Relationship Id="rId57" Type="http://schemas.openxmlformats.org/officeDocument/2006/relationships/image" Target="../media/image147.emf"/><Relationship Id="rId61" Type="http://schemas.openxmlformats.org/officeDocument/2006/relationships/image" Target="../media/image149.emf"/><Relationship Id="rId10" Type="http://schemas.openxmlformats.org/officeDocument/2006/relationships/customXml" Target="../ink/ink118.xml"/><Relationship Id="rId19" Type="http://schemas.openxmlformats.org/officeDocument/2006/relationships/image" Target="../media/image128.emf"/><Relationship Id="rId31" Type="http://schemas.openxmlformats.org/officeDocument/2006/relationships/image" Target="../media/image134.emf"/><Relationship Id="rId44" Type="http://schemas.openxmlformats.org/officeDocument/2006/relationships/customXml" Target="../ink/ink135.xml"/><Relationship Id="rId52" Type="http://schemas.openxmlformats.org/officeDocument/2006/relationships/customXml" Target="../ink/ink139.xml"/><Relationship Id="rId60" Type="http://schemas.openxmlformats.org/officeDocument/2006/relationships/customXml" Target="../ink/ink143.xml"/><Relationship Id="rId65" Type="http://schemas.openxmlformats.org/officeDocument/2006/relationships/image" Target="../media/image151.emf"/><Relationship Id="rId73" Type="http://schemas.openxmlformats.org/officeDocument/2006/relationships/image" Target="../media/image155.emf"/><Relationship Id="rId4" Type="http://schemas.openxmlformats.org/officeDocument/2006/relationships/customXml" Target="../ink/ink115.xml"/><Relationship Id="rId9" Type="http://schemas.openxmlformats.org/officeDocument/2006/relationships/image" Target="../media/image123.emf"/><Relationship Id="rId14" Type="http://schemas.openxmlformats.org/officeDocument/2006/relationships/customXml" Target="../ink/ink120.xml"/><Relationship Id="rId22" Type="http://schemas.openxmlformats.org/officeDocument/2006/relationships/customXml" Target="../ink/ink124.xml"/><Relationship Id="rId27" Type="http://schemas.openxmlformats.org/officeDocument/2006/relationships/image" Target="../media/image132.emf"/><Relationship Id="rId30" Type="http://schemas.openxmlformats.org/officeDocument/2006/relationships/customXml" Target="../ink/ink128.xml"/><Relationship Id="rId35" Type="http://schemas.openxmlformats.org/officeDocument/2006/relationships/image" Target="../media/image136.emf"/><Relationship Id="rId43" Type="http://schemas.openxmlformats.org/officeDocument/2006/relationships/image" Target="../media/image140.emf"/><Relationship Id="rId48" Type="http://schemas.openxmlformats.org/officeDocument/2006/relationships/customXml" Target="../ink/ink137.xml"/><Relationship Id="rId56" Type="http://schemas.openxmlformats.org/officeDocument/2006/relationships/customXml" Target="../ink/ink141.xml"/><Relationship Id="rId64" Type="http://schemas.openxmlformats.org/officeDocument/2006/relationships/customXml" Target="../ink/ink145.xml"/><Relationship Id="rId69" Type="http://schemas.openxmlformats.org/officeDocument/2006/relationships/image" Target="../media/image153.emf"/><Relationship Id="rId77" Type="http://schemas.openxmlformats.org/officeDocument/2006/relationships/image" Target="../media/image157.emf"/><Relationship Id="rId8" Type="http://schemas.openxmlformats.org/officeDocument/2006/relationships/customXml" Target="../ink/ink117.xml"/><Relationship Id="rId51" Type="http://schemas.openxmlformats.org/officeDocument/2006/relationships/image" Target="../media/image144.emf"/><Relationship Id="rId72" Type="http://schemas.openxmlformats.org/officeDocument/2006/relationships/customXml" Target="../ink/ink149.xml"/><Relationship Id="rId3" Type="http://schemas.openxmlformats.org/officeDocument/2006/relationships/image" Target="../media/image120.emf"/><Relationship Id="rId12" Type="http://schemas.openxmlformats.org/officeDocument/2006/relationships/customXml" Target="../ink/ink119.xml"/><Relationship Id="rId17" Type="http://schemas.openxmlformats.org/officeDocument/2006/relationships/image" Target="../media/image127.emf"/><Relationship Id="rId25" Type="http://schemas.openxmlformats.org/officeDocument/2006/relationships/image" Target="../media/image131.emf"/><Relationship Id="rId33" Type="http://schemas.openxmlformats.org/officeDocument/2006/relationships/image" Target="../media/image135.emf"/><Relationship Id="rId38" Type="http://schemas.openxmlformats.org/officeDocument/2006/relationships/customXml" Target="../ink/ink132.xml"/><Relationship Id="rId46" Type="http://schemas.openxmlformats.org/officeDocument/2006/relationships/customXml" Target="../ink/ink136.xml"/><Relationship Id="rId59" Type="http://schemas.openxmlformats.org/officeDocument/2006/relationships/image" Target="../media/image148.emf"/><Relationship Id="rId67" Type="http://schemas.openxmlformats.org/officeDocument/2006/relationships/image" Target="../media/image152.emf"/><Relationship Id="rId20" Type="http://schemas.openxmlformats.org/officeDocument/2006/relationships/customXml" Target="../ink/ink123.xml"/><Relationship Id="rId41" Type="http://schemas.openxmlformats.org/officeDocument/2006/relationships/image" Target="../media/image139.emf"/><Relationship Id="rId54" Type="http://schemas.openxmlformats.org/officeDocument/2006/relationships/customXml" Target="../ink/ink140.xml"/><Relationship Id="rId62" Type="http://schemas.openxmlformats.org/officeDocument/2006/relationships/customXml" Target="../ink/ink144.xml"/><Relationship Id="rId70" Type="http://schemas.openxmlformats.org/officeDocument/2006/relationships/customXml" Target="../ink/ink148.xml"/><Relationship Id="rId75" Type="http://schemas.openxmlformats.org/officeDocument/2006/relationships/image" Target="../media/image156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6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3.emf"/><Relationship Id="rId18" Type="http://schemas.openxmlformats.org/officeDocument/2006/relationships/customXml" Target="../ink/ink160.xml"/><Relationship Id="rId26" Type="http://schemas.openxmlformats.org/officeDocument/2006/relationships/customXml" Target="../ink/ink164.xml"/><Relationship Id="rId39" Type="http://schemas.openxmlformats.org/officeDocument/2006/relationships/image" Target="../media/image176.emf"/><Relationship Id="rId21" Type="http://schemas.openxmlformats.org/officeDocument/2006/relationships/image" Target="../media/image167.emf"/><Relationship Id="rId34" Type="http://schemas.openxmlformats.org/officeDocument/2006/relationships/customXml" Target="../ink/ink168.xml"/><Relationship Id="rId42" Type="http://schemas.openxmlformats.org/officeDocument/2006/relationships/customXml" Target="../ink/ink172.xml"/><Relationship Id="rId47" Type="http://schemas.openxmlformats.org/officeDocument/2006/relationships/image" Target="../media/image180.emf"/><Relationship Id="rId50" Type="http://schemas.openxmlformats.org/officeDocument/2006/relationships/customXml" Target="../ink/ink176.xml"/><Relationship Id="rId55" Type="http://schemas.openxmlformats.org/officeDocument/2006/relationships/image" Target="../media/image184.emf"/><Relationship Id="rId63" Type="http://schemas.openxmlformats.org/officeDocument/2006/relationships/image" Target="../media/image188.emf"/><Relationship Id="rId68" Type="http://schemas.openxmlformats.org/officeDocument/2006/relationships/customXml" Target="../ink/ink185.xml"/><Relationship Id="rId76" Type="http://schemas.openxmlformats.org/officeDocument/2006/relationships/customXml" Target="../ink/ink189.xml"/><Relationship Id="rId84" Type="http://schemas.openxmlformats.org/officeDocument/2006/relationships/customXml" Target="../ink/ink193.xml"/><Relationship Id="rId7" Type="http://schemas.openxmlformats.org/officeDocument/2006/relationships/image" Target="../media/image160.emf"/><Relationship Id="rId71" Type="http://schemas.openxmlformats.org/officeDocument/2006/relationships/image" Target="../media/image192.emf"/><Relationship Id="rId2" Type="http://schemas.openxmlformats.org/officeDocument/2006/relationships/customXml" Target="../ink/ink152.xml"/><Relationship Id="rId16" Type="http://schemas.openxmlformats.org/officeDocument/2006/relationships/customXml" Target="../ink/ink159.xml"/><Relationship Id="rId29" Type="http://schemas.openxmlformats.org/officeDocument/2006/relationships/image" Target="../media/image171.emf"/><Relationship Id="rId11" Type="http://schemas.openxmlformats.org/officeDocument/2006/relationships/image" Target="../media/image162.emf"/><Relationship Id="rId24" Type="http://schemas.openxmlformats.org/officeDocument/2006/relationships/customXml" Target="../ink/ink163.xml"/><Relationship Id="rId32" Type="http://schemas.openxmlformats.org/officeDocument/2006/relationships/customXml" Target="../ink/ink167.xml"/><Relationship Id="rId37" Type="http://schemas.openxmlformats.org/officeDocument/2006/relationships/image" Target="../media/image175.emf"/><Relationship Id="rId40" Type="http://schemas.openxmlformats.org/officeDocument/2006/relationships/customXml" Target="../ink/ink171.xml"/><Relationship Id="rId45" Type="http://schemas.openxmlformats.org/officeDocument/2006/relationships/image" Target="../media/image179.emf"/><Relationship Id="rId53" Type="http://schemas.openxmlformats.org/officeDocument/2006/relationships/image" Target="../media/image183.emf"/><Relationship Id="rId58" Type="http://schemas.openxmlformats.org/officeDocument/2006/relationships/customXml" Target="../ink/ink180.xml"/><Relationship Id="rId66" Type="http://schemas.openxmlformats.org/officeDocument/2006/relationships/customXml" Target="../ink/ink184.xml"/><Relationship Id="rId74" Type="http://schemas.openxmlformats.org/officeDocument/2006/relationships/customXml" Target="../ink/ink188.xml"/><Relationship Id="rId79" Type="http://schemas.openxmlformats.org/officeDocument/2006/relationships/image" Target="../media/image196.emf"/><Relationship Id="rId87" Type="http://schemas.openxmlformats.org/officeDocument/2006/relationships/image" Target="../media/image200.emf"/><Relationship Id="rId5" Type="http://schemas.openxmlformats.org/officeDocument/2006/relationships/image" Target="../media/image159.emf"/><Relationship Id="rId61" Type="http://schemas.openxmlformats.org/officeDocument/2006/relationships/image" Target="../media/image187.emf"/><Relationship Id="rId82" Type="http://schemas.openxmlformats.org/officeDocument/2006/relationships/customXml" Target="../ink/ink192.xml"/><Relationship Id="rId19" Type="http://schemas.openxmlformats.org/officeDocument/2006/relationships/image" Target="../media/image166.emf"/><Relationship Id="rId4" Type="http://schemas.openxmlformats.org/officeDocument/2006/relationships/customXml" Target="../ink/ink153.xml"/><Relationship Id="rId9" Type="http://schemas.openxmlformats.org/officeDocument/2006/relationships/image" Target="../media/image161.emf"/><Relationship Id="rId14" Type="http://schemas.openxmlformats.org/officeDocument/2006/relationships/customXml" Target="../ink/ink158.xml"/><Relationship Id="rId22" Type="http://schemas.openxmlformats.org/officeDocument/2006/relationships/customXml" Target="../ink/ink162.xml"/><Relationship Id="rId27" Type="http://schemas.openxmlformats.org/officeDocument/2006/relationships/image" Target="../media/image170.emf"/><Relationship Id="rId30" Type="http://schemas.openxmlformats.org/officeDocument/2006/relationships/customXml" Target="../ink/ink166.xml"/><Relationship Id="rId35" Type="http://schemas.openxmlformats.org/officeDocument/2006/relationships/image" Target="../media/image174.emf"/><Relationship Id="rId43" Type="http://schemas.openxmlformats.org/officeDocument/2006/relationships/image" Target="../media/image178.emf"/><Relationship Id="rId48" Type="http://schemas.openxmlformats.org/officeDocument/2006/relationships/customXml" Target="../ink/ink175.xml"/><Relationship Id="rId56" Type="http://schemas.openxmlformats.org/officeDocument/2006/relationships/customXml" Target="../ink/ink179.xml"/><Relationship Id="rId64" Type="http://schemas.openxmlformats.org/officeDocument/2006/relationships/customXml" Target="../ink/ink183.xml"/><Relationship Id="rId69" Type="http://schemas.openxmlformats.org/officeDocument/2006/relationships/image" Target="../media/image191.emf"/><Relationship Id="rId77" Type="http://schemas.openxmlformats.org/officeDocument/2006/relationships/image" Target="../media/image195.emf"/><Relationship Id="rId8" Type="http://schemas.openxmlformats.org/officeDocument/2006/relationships/customXml" Target="../ink/ink155.xml"/><Relationship Id="rId51" Type="http://schemas.openxmlformats.org/officeDocument/2006/relationships/image" Target="../media/image182.emf"/><Relationship Id="rId72" Type="http://schemas.openxmlformats.org/officeDocument/2006/relationships/customXml" Target="../ink/ink187.xml"/><Relationship Id="rId80" Type="http://schemas.openxmlformats.org/officeDocument/2006/relationships/customXml" Target="../ink/ink191.xml"/><Relationship Id="rId85" Type="http://schemas.openxmlformats.org/officeDocument/2006/relationships/image" Target="../media/image199.emf"/><Relationship Id="rId3" Type="http://schemas.openxmlformats.org/officeDocument/2006/relationships/image" Target="../media/image158.emf"/><Relationship Id="rId12" Type="http://schemas.openxmlformats.org/officeDocument/2006/relationships/customXml" Target="../ink/ink157.xml"/><Relationship Id="rId17" Type="http://schemas.openxmlformats.org/officeDocument/2006/relationships/image" Target="../media/image165.emf"/><Relationship Id="rId25" Type="http://schemas.openxmlformats.org/officeDocument/2006/relationships/image" Target="../media/image169.emf"/><Relationship Id="rId33" Type="http://schemas.openxmlformats.org/officeDocument/2006/relationships/image" Target="../media/image173.emf"/><Relationship Id="rId38" Type="http://schemas.openxmlformats.org/officeDocument/2006/relationships/customXml" Target="../ink/ink170.xml"/><Relationship Id="rId46" Type="http://schemas.openxmlformats.org/officeDocument/2006/relationships/customXml" Target="../ink/ink174.xml"/><Relationship Id="rId59" Type="http://schemas.openxmlformats.org/officeDocument/2006/relationships/image" Target="../media/image186.emf"/><Relationship Id="rId67" Type="http://schemas.openxmlformats.org/officeDocument/2006/relationships/image" Target="../media/image190.emf"/><Relationship Id="rId20" Type="http://schemas.openxmlformats.org/officeDocument/2006/relationships/customXml" Target="../ink/ink161.xml"/><Relationship Id="rId41" Type="http://schemas.openxmlformats.org/officeDocument/2006/relationships/image" Target="../media/image177.emf"/><Relationship Id="rId54" Type="http://schemas.openxmlformats.org/officeDocument/2006/relationships/customXml" Target="../ink/ink178.xml"/><Relationship Id="rId62" Type="http://schemas.openxmlformats.org/officeDocument/2006/relationships/customXml" Target="../ink/ink182.xml"/><Relationship Id="rId70" Type="http://schemas.openxmlformats.org/officeDocument/2006/relationships/customXml" Target="../ink/ink186.xml"/><Relationship Id="rId75" Type="http://schemas.openxmlformats.org/officeDocument/2006/relationships/image" Target="../media/image194.emf"/><Relationship Id="rId83" Type="http://schemas.openxmlformats.org/officeDocument/2006/relationships/image" Target="../media/image198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4.xml"/><Relationship Id="rId15" Type="http://schemas.openxmlformats.org/officeDocument/2006/relationships/image" Target="../media/image164.emf"/><Relationship Id="rId23" Type="http://schemas.openxmlformats.org/officeDocument/2006/relationships/image" Target="../media/image168.emf"/><Relationship Id="rId28" Type="http://schemas.openxmlformats.org/officeDocument/2006/relationships/customXml" Target="../ink/ink165.xml"/><Relationship Id="rId36" Type="http://schemas.openxmlformats.org/officeDocument/2006/relationships/customXml" Target="../ink/ink169.xml"/><Relationship Id="rId49" Type="http://schemas.openxmlformats.org/officeDocument/2006/relationships/image" Target="../media/image181.emf"/><Relationship Id="rId57" Type="http://schemas.openxmlformats.org/officeDocument/2006/relationships/image" Target="../media/image185.emf"/><Relationship Id="rId10" Type="http://schemas.openxmlformats.org/officeDocument/2006/relationships/customXml" Target="../ink/ink156.xml"/><Relationship Id="rId31" Type="http://schemas.openxmlformats.org/officeDocument/2006/relationships/image" Target="../media/image172.emf"/><Relationship Id="rId44" Type="http://schemas.openxmlformats.org/officeDocument/2006/relationships/customXml" Target="../ink/ink173.xml"/><Relationship Id="rId52" Type="http://schemas.openxmlformats.org/officeDocument/2006/relationships/customXml" Target="../ink/ink177.xml"/><Relationship Id="rId60" Type="http://schemas.openxmlformats.org/officeDocument/2006/relationships/customXml" Target="../ink/ink181.xml"/><Relationship Id="rId65" Type="http://schemas.openxmlformats.org/officeDocument/2006/relationships/image" Target="../media/image189.emf"/><Relationship Id="rId73" Type="http://schemas.openxmlformats.org/officeDocument/2006/relationships/image" Target="../media/image193.emf"/><Relationship Id="rId78" Type="http://schemas.openxmlformats.org/officeDocument/2006/relationships/customXml" Target="../ink/ink190.xml"/><Relationship Id="rId81" Type="http://schemas.openxmlformats.org/officeDocument/2006/relationships/image" Target="../media/image197.emf"/><Relationship Id="rId86" Type="http://schemas.openxmlformats.org/officeDocument/2006/relationships/customXml" Target="../ink/ink19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emf"/><Relationship Id="rId13" Type="http://schemas.openxmlformats.org/officeDocument/2006/relationships/customXml" Target="../ink/ink200.xml"/><Relationship Id="rId3" Type="http://schemas.openxmlformats.org/officeDocument/2006/relationships/customXml" Target="../ink/ink195.xml"/><Relationship Id="rId7" Type="http://schemas.openxmlformats.org/officeDocument/2006/relationships/customXml" Target="../ink/ink197.xml"/><Relationship Id="rId12" Type="http://schemas.openxmlformats.org/officeDocument/2006/relationships/image" Target="../media/image206.emf"/><Relationship Id="rId2" Type="http://schemas.openxmlformats.org/officeDocument/2006/relationships/image" Target="../media/image201.png"/><Relationship Id="rId16" Type="http://schemas.openxmlformats.org/officeDocument/2006/relationships/image" Target="../media/image208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3.emf"/><Relationship Id="rId11" Type="http://schemas.openxmlformats.org/officeDocument/2006/relationships/customXml" Target="../ink/ink199.xml"/><Relationship Id="rId5" Type="http://schemas.openxmlformats.org/officeDocument/2006/relationships/customXml" Target="../ink/ink196.xml"/><Relationship Id="rId15" Type="http://schemas.openxmlformats.org/officeDocument/2006/relationships/customXml" Target="../ink/ink201.xml"/><Relationship Id="rId10" Type="http://schemas.openxmlformats.org/officeDocument/2006/relationships/image" Target="../media/image205.emf"/><Relationship Id="rId4" Type="http://schemas.openxmlformats.org/officeDocument/2006/relationships/image" Target="../media/image202.emf"/><Relationship Id="rId9" Type="http://schemas.openxmlformats.org/officeDocument/2006/relationships/customXml" Target="../ink/ink198.xml"/><Relationship Id="rId14" Type="http://schemas.openxmlformats.org/officeDocument/2006/relationships/image" Target="../media/image20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5.xml"/><Relationship Id="rId13" Type="http://schemas.openxmlformats.org/officeDocument/2006/relationships/image" Target="../media/image215.emf"/><Relationship Id="rId18" Type="http://schemas.openxmlformats.org/officeDocument/2006/relationships/customXml" Target="../ink/ink210.xml"/><Relationship Id="rId26" Type="http://schemas.openxmlformats.org/officeDocument/2006/relationships/customXml" Target="../ink/ink214.xml"/><Relationship Id="rId3" Type="http://schemas.openxmlformats.org/officeDocument/2006/relationships/image" Target="../media/image210.emf"/><Relationship Id="rId21" Type="http://schemas.openxmlformats.org/officeDocument/2006/relationships/image" Target="../media/image219.emf"/><Relationship Id="rId34" Type="http://schemas.openxmlformats.org/officeDocument/2006/relationships/customXml" Target="../ink/ink218.xml"/><Relationship Id="rId7" Type="http://schemas.openxmlformats.org/officeDocument/2006/relationships/image" Target="../media/image212.emf"/><Relationship Id="rId12" Type="http://schemas.openxmlformats.org/officeDocument/2006/relationships/customXml" Target="../ink/ink207.xml"/><Relationship Id="rId17" Type="http://schemas.openxmlformats.org/officeDocument/2006/relationships/image" Target="../media/image217.emf"/><Relationship Id="rId25" Type="http://schemas.openxmlformats.org/officeDocument/2006/relationships/image" Target="../media/image221.emf"/><Relationship Id="rId33" Type="http://schemas.openxmlformats.org/officeDocument/2006/relationships/image" Target="../media/image225.emf"/><Relationship Id="rId2" Type="http://schemas.openxmlformats.org/officeDocument/2006/relationships/customXml" Target="../ink/ink202.xml"/><Relationship Id="rId16" Type="http://schemas.openxmlformats.org/officeDocument/2006/relationships/customXml" Target="../ink/ink209.xml"/><Relationship Id="rId20" Type="http://schemas.openxmlformats.org/officeDocument/2006/relationships/customXml" Target="../ink/ink211.xml"/><Relationship Id="rId29" Type="http://schemas.openxmlformats.org/officeDocument/2006/relationships/image" Target="../media/image223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04.xml"/><Relationship Id="rId11" Type="http://schemas.openxmlformats.org/officeDocument/2006/relationships/image" Target="../media/image214.emf"/><Relationship Id="rId24" Type="http://schemas.openxmlformats.org/officeDocument/2006/relationships/customXml" Target="../ink/ink213.xml"/><Relationship Id="rId32" Type="http://schemas.openxmlformats.org/officeDocument/2006/relationships/customXml" Target="../ink/ink217.xml"/><Relationship Id="rId37" Type="http://schemas.openxmlformats.org/officeDocument/2006/relationships/image" Target="../media/image227.emf"/><Relationship Id="rId5" Type="http://schemas.openxmlformats.org/officeDocument/2006/relationships/image" Target="../media/image211.emf"/><Relationship Id="rId15" Type="http://schemas.openxmlformats.org/officeDocument/2006/relationships/image" Target="../media/image216.emf"/><Relationship Id="rId23" Type="http://schemas.openxmlformats.org/officeDocument/2006/relationships/image" Target="../media/image220.emf"/><Relationship Id="rId28" Type="http://schemas.openxmlformats.org/officeDocument/2006/relationships/customXml" Target="../ink/ink215.xml"/><Relationship Id="rId36" Type="http://schemas.openxmlformats.org/officeDocument/2006/relationships/customXml" Target="../ink/ink219.xml"/><Relationship Id="rId10" Type="http://schemas.openxmlformats.org/officeDocument/2006/relationships/customXml" Target="../ink/ink206.xml"/><Relationship Id="rId19" Type="http://schemas.openxmlformats.org/officeDocument/2006/relationships/image" Target="../media/image218.emf"/><Relationship Id="rId31" Type="http://schemas.openxmlformats.org/officeDocument/2006/relationships/image" Target="../media/image224.emf"/><Relationship Id="rId4" Type="http://schemas.openxmlformats.org/officeDocument/2006/relationships/customXml" Target="../ink/ink203.xml"/><Relationship Id="rId9" Type="http://schemas.openxmlformats.org/officeDocument/2006/relationships/image" Target="../media/image213.emf"/><Relationship Id="rId14" Type="http://schemas.openxmlformats.org/officeDocument/2006/relationships/customXml" Target="../ink/ink208.xml"/><Relationship Id="rId22" Type="http://schemas.openxmlformats.org/officeDocument/2006/relationships/customXml" Target="../ink/ink212.xml"/><Relationship Id="rId27" Type="http://schemas.openxmlformats.org/officeDocument/2006/relationships/image" Target="../media/image222.emf"/><Relationship Id="rId30" Type="http://schemas.openxmlformats.org/officeDocument/2006/relationships/customXml" Target="../ink/ink216.xml"/><Relationship Id="rId35" Type="http://schemas.openxmlformats.org/officeDocument/2006/relationships/image" Target="../media/image2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0.xml"/><Relationship Id="rId2" Type="http://schemas.openxmlformats.org/officeDocument/2006/relationships/image" Target="../media/image228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0.emf"/><Relationship Id="rId5" Type="http://schemas.openxmlformats.org/officeDocument/2006/relationships/customXml" Target="../ink/ink221.xml"/><Relationship Id="rId4" Type="http://schemas.openxmlformats.org/officeDocument/2006/relationships/image" Target="../media/image229.emf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27.xml"/><Relationship Id="rId18" Type="http://schemas.openxmlformats.org/officeDocument/2006/relationships/image" Target="../media/image239.emf"/><Relationship Id="rId26" Type="http://schemas.openxmlformats.org/officeDocument/2006/relationships/image" Target="../media/image243.emf"/><Relationship Id="rId39" Type="http://schemas.openxmlformats.org/officeDocument/2006/relationships/customXml" Target="../ink/ink240.xml"/><Relationship Id="rId21" Type="http://schemas.openxmlformats.org/officeDocument/2006/relationships/customXml" Target="../ink/ink231.xml"/><Relationship Id="rId34" Type="http://schemas.openxmlformats.org/officeDocument/2006/relationships/image" Target="../media/image247.emf"/><Relationship Id="rId42" Type="http://schemas.openxmlformats.org/officeDocument/2006/relationships/image" Target="../media/image251.emf"/><Relationship Id="rId47" Type="http://schemas.openxmlformats.org/officeDocument/2006/relationships/customXml" Target="../ink/ink244.xml"/><Relationship Id="rId50" Type="http://schemas.openxmlformats.org/officeDocument/2006/relationships/image" Target="../media/image255.emf"/><Relationship Id="rId55" Type="http://schemas.openxmlformats.org/officeDocument/2006/relationships/customXml" Target="../ink/ink248.xml"/><Relationship Id="rId63" Type="http://schemas.openxmlformats.org/officeDocument/2006/relationships/customXml" Target="../ink/ink252.xml"/><Relationship Id="rId68" Type="http://schemas.openxmlformats.org/officeDocument/2006/relationships/image" Target="../media/image264.emf"/><Relationship Id="rId76" Type="http://schemas.openxmlformats.org/officeDocument/2006/relationships/image" Target="../media/image268.emf"/><Relationship Id="rId84" Type="http://schemas.openxmlformats.org/officeDocument/2006/relationships/image" Target="../media/image272.emf"/><Relationship Id="rId89" Type="http://schemas.openxmlformats.org/officeDocument/2006/relationships/customXml" Target="../ink/ink265.xml"/><Relationship Id="rId7" Type="http://schemas.openxmlformats.org/officeDocument/2006/relationships/customXml" Target="../ink/ink224.xml"/><Relationship Id="rId71" Type="http://schemas.openxmlformats.org/officeDocument/2006/relationships/customXml" Target="../ink/ink256.xml"/><Relationship Id="rId2" Type="http://schemas.openxmlformats.org/officeDocument/2006/relationships/image" Target="../media/image231.png"/><Relationship Id="rId16" Type="http://schemas.openxmlformats.org/officeDocument/2006/relationships/image" Target="../media/image238.emf"/><Relationship Id="rId29" Type="http://schemas.openxmlformats.org/officeDocument/2006/relationships/customXml" Target="../ink/ink235.xml"/><Relationship Id="rId11" Type="http://schemas.openxmlformats.org/officeDocument/2006/relationships/customXml" Target="../ink/ink226.xml"/><Relationship Id="rId24" Type="http://schemas.openxmlformats.org/officeDocument/2006/relationships/image" Target="../media/image242.emf"/><Relationship Id="rId32" Type="http://schemas.openxmlformats.org/officeDocument/2006/relationships/image" Target="../media/image246.emf"/><Relationship Id="rId37" Type="http://schemas.openxmlformats.org/officeDocument/2006/relationships/customXml" Target="../ink/ink239.xml"/><Relationship Id="rId40" Type="http://schemas.openxmlformats.org/officeDocument/2006/relationships/image" Target="../media/image250.emf"/><Relationship Id="rId45" Type="http://schemas.openxmlformats.org/officeDocument/2006/relationships/customXml" Target="../ink/ink243.xml"/><Relationship Id="rId53" Type="http://schemas.openxmlformats.org/officeDocument/2006/relationships/customXml" Target="../ink/ink247.xml"/><Relationship Id="rId58" Type="http://schemas.openxmlformats.org/officeDocument/2006/relationships/image" Target="../media/image259.emf"/><Relationship Id="rId66" Type="http://schemas.openxmlformats.org/officeDocument/2006/relationships/image" Target="../media/image263.emf"/><Relationship Id="rId74" Type="http://schemas.openxmlformats.org/officeDocument/2006/relationships/image" Target="../media/image267.emf"/><Relationship Id="rId79" Type="http://schemas.openxmlformats.org/officeDocument/2006/relationships/customXml" Target="../ink/ink260.xml"/><Relationship Id="rId87" Type="http://schemas.openxmlformats.org/officeDocument/2006/relationships/customXml" Target="../ink/ink264.xml"/><Relationship Id="rId5" Type="http://schemas.openxmlformats.org/officeDocument/2006/relationships/customXml" Target="../ink/ink223.xml"/><Relationship Id="rId61" Type="http://schemas.openxmlformats.org/officeDocument/2006/relationships/customXml" Target="../ink/ink251.xml"/><Relationship Id="rId82" Type="http://schemas.openxmlformats.org/officeDocument/2006/relationships/image" Target="../media/image271.emf"/><Relationship Id="rId90" Type="http://schemas.openxmlformats.org/officeDocument/2006/relationships/image" Target="../media/image275.emf"/><Relationship Id="rId19" Type="http://schemas.openxmlformats.org/officeDocument/2006/relationships/customXml" Target="../ink/ink230.xml"/><Relationship Id="rId4" Type="http://schemas.openxmlformats.org/officeDocument/2006/relationships/image" Target="../media/image232.emf"/><Relationship Id="rId9" Type="http://schemas.openxmlformats.org/officeDocument/2006/relationships/customXml" Target="../ink/ink225.xml"/><Relationship Id="rId14" Type="http://schemas.openxmlformats.org/officeDocument/2006/relationships/image" Target="../media/image237.emf"/><Relationship Id="rId22" Type="http://schemas.openxmlformats.org/officeDocument/2006/relationships/image" Target="../media/image241.emf"/><Relationship Id="rId27" Type="http://schemas.openxmlformats.org/officeDocument/2006/relationships/customXml" Target="../ink/ink234.xml"/><Relationship Id="rId30" Type="http://schemas.openxmlformats.org/officeDocument/2006/relationships/image" Target="../media/image245.emf"/><Relationship Id="rId35" Type="http://schemas.openxmlformats.org/officeDocument/2006/relationships/customXml" Target="../ink/ink238.xml"/><Relationship Id="rId43" Type="http://schemas.openxmlformats.org/officeDocument/2006/relationships/customXml" Target="../ink/ink242.xml"/><Relationship Id="rId48" Type="http://schemas.openxmlformats.org/officeDocument/2006/relationships/image" Target="../media/image254.emf"/><Relationship Id="rId56" Type="http://schemas.openxmlformats.org/officeDocument/2006/relationships/image" Target="../media/image258.emf"/><Relationship Id="rId64" Type="http://schemas.openxmlformats.org/officeDocument/2006/relationships/image" Target="../media/image262.emf"/><Relationship Id="rId69" Type="http://schemas.openxmlformats.org/officeDocument/2006/relationships/customXml" Target="../ink/ink255.xml"/><Relationship Id="rId77" Type="http://schemas.openxmlformats.org/officeDocument/2006/relationships/customXml" Target="../ink/ink259.xml"/><Relationship Id="rId8" Type="http://schemas.openxmlformats.org/officeDocument/2006/relationships/image" Target="../media/image234.emf"/><Relationship Id="rId51" Type="http://schemas.openxmlformats.org/officeDocument/2006/relationships/customXml" Target="../ink/ink246.xml"/><Relationship Id="rId72" Type="http://schemas.openxmlformats.org/officeDocument/2006/relationships/image" Target="../media/image266.emf"/><Relationship Id="rId80" Type="http://schemas.openxmlformats.org/officeDocument/2006/relationships/image" Target="../media/image270.emf"/><Relationship Id="rId85" Type="http://schemas.openxmlformats.org/officeDocument/2006/relationships/customXml" Target="../ink/ink263.xml"/><Relationship Id="rId3" Type="http://schemas.openxmlformats.org/officeDocument/2006/relationships/customXml" Target="../ink/ink222.xml"/><Relationship Id="rId12" Type="http://schemas.openxmlformats.org/officeDocument/2006/relationships/image" Target="../media/image236.emf"/><Relationship Id="rId17" Type="http://schemas.openxmlformats.org/officeDocument/2006/relationships/customXml" Target="../ink/ink229.xml"/><Relationship Id="rId25" Type="http://schemas.openxmlformats.org/officeDocument/2006/relationships/customXml" Target="../ink/ink233.xml"/><Relationship Id="rId33" Type="http://schemas.openxmlformats.org/officeDocument/2006/relationships/customXml" Target="../ink/ink237.xml"/><Relationship Id="rId38" Type="http://schemas.openxmlformats.org/officeDocument/2006/relationships/image" Target="../media/image249.emf"/><Relationship Id="rId46" Type="http://schemas.openxmlformats.org/officeDocument/2006/relationships/image" Target="../media/image253.emf"/><Relationship Id="rId59" Type="http://schemas.openxmlformats.org/officeDocument/2006/relationships/customXml" Target="../ink/ink250.xml"/><Relationship Id="rId67" Type="http://schemas.openxmlformats.org/officeDocument/2006/relationships/customXml" Target="../ink/ink254.xml"/><Relationship Id="rId20" Type="http://schemas.openxmlformats.org/officeDocument/2006/relationships/image" Target="../media/image240.emf"/><Relationship Id="rId41" Type="http://schemas.openxmlformats.org/officeDocument/2006/relationships/customXml" Target="../ink/ink241.xml"/><Relationship Id="rId54" Type="http://schemas.openxmlformats.org/officeDocument/2006/relationships/image" Target="../media/image257.emf"/><Relationship Id="rId62" Type="http://schemas.openxmlformats.org/officeDocument/2006/relationships/image" Target="../media/image261.emf"/><Relationship Id="rId70" Type="http://schemas.openxmlformats.org/officeDocument/2006/relationships/image" Target="../media/image265.emf"/><Relationship Id="rId75" Type="http://schemas.openxmlformats.org/officeDocument/2006/relationships/customXml" Target="../ink/ink258.xml"/><Relationship Id="rId83" Type="http://schemas.openxmlformats.org/officeDocument/2006/relationships/customXml" Target="../ink/ink262.xml"/><Relationship Id="rId88" Type="http://schemas.openxmlformats.org/officeDocument/2006/relationships/image" Target="../media/image27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emf"/><Relationship Id="rId15" Type="http://schemas.openxmlformats.org/officeDocument/2006/relationships/customXml" Target="../ink/ink228.xml"/><Relationship Id="rId23" Type="http://schemas.openxmlformats.org/officeDocument/2006/relationships/customXml" Target="../ink/ink232.xml"/><Relationship Id="rId28" Type="http://schemas.openxmlformats.org/officeDocument/2006/relationships/image" Target="../media/image244.emf"/><Relationship Id="rId36" Type="http://schemas.openxmlformats.org/officeDocument/2006/relationships/image" Target="../media/image248.emf"/><Relationship Id="rId49" Type="http://schemas.openxmlformats.org/officeDocument/2006/relationships/customXml" Target="../ink/ink245.xml"/><Relationship Id="rId57" Type="http://schemas.openxmlformats.org/officeDocument/2006/relationships/customXml" Target="../ink/ink249.xml"/><Relationship Id="rId10" Type="http://schemas.openxmlformats.org/officeDocument/2006/relationships/image" Target="../media/image235.emf"/><Relationship Id="rId31" Type="http://schemas.openxmlformats.org/officeDocument/2006/relationships/customXml" Target="../ink/ink236.xml"/><Relationship Id="rId44" Type="http://schemas.openxmlformats.org/officeDocument/2006/relationships/image" Target="../media/image252.emf"/><Relationship Id="rId52" Type="http://schemas.openxmlformats.org/officeDocument/2006/relationships/image" Target="../media/image256.emf"/><Relationship Id="rId60" Type="http://schemas.openxmlformats.org/officeDocument/2006/relationships/image" Target="../media/image260.emf"/><Relationship Id="rId65" Type="http://schemas.openxmlformats.org/officeDocument/2006/relationships/customXml" Target="../ink/ink253.xml"/><Relationship Id="rId73" Type="http://schemas.openxmlformats.org/officeDocument/2006/relationships/customXml" Target="../ink/ink257.xml"/><Relationship Id="rId78" Type="http://schemas.openxmlformats.org/officeDocument/2006/relationships/image" Target="../media/image269.emf"/><Relationship Id="rId81" Type="http://schemas.openxmlformats.org/officeDocument/2006/relationships/customXml" Target="../ink/ink261.xml"/><Relationship Id="rId86" Type="http://schemas.openxmlformats.org/officeDocument/2006/relationships/image" Target="../media/image273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emf"/><Relationship Id="rId13" Type="http://schemas.openxmlformats.org/officeDocument/2006/relationships/customXml" Target="../ink/ink271.xml"/><Relationship Id="rId18" Type="http://schemas.openxmlformats.org/officeDocument/2006/relationships/image" Target="../media/image284.emf"/><Relationship Id="rId26" Type="http://schemas.openxmlformats.org/officeDocument/2006/relationships/image" Target="../media/image288.emf"/><Relationship Id="rId39" Type="http://schemas.openxmlformats.org/officeDocument/2006/relationships/customXml" Target="../ink/ink284.xml"/><Relationship Id="rId3" Type="http://schemas.openxmlformats.org/officeDocument/2006/relationships/customXml" Target="../ink/ink266.xml"/><Relationship Id="rId21" Type="http://schemas.openxmlformats.org/officeDocument/2006/relationships/customXml" Target="../ink/ink275.xml"/><Relationship Id="rId34" Type="http://schemas.openxmlformats.org/officeDocument/2006/relationships/image" Target="../media/image292.emf"/><Relationship Id="rId42" Type="http://schemas.openxmlformats.org/officeDocument/2006/relationships/image" Target="../media/image296.emf"/><Relationship Id="rId7" Type="http://schemas.openxmlformats.org/officeDocument/2006/relationships/customXml" Target="../ink/ink268.xml"/><Relationship Id="rId12" Type="http://schemas.openxmlformats.org/officeDocument/2006/relationships/image" Target="../media/image281.emf"/><Relationship Id="rId17" Type="http://schemas.openxmlformats.org/officeDocument/2006/relationships/customXml" Target="../ink/ink273.xml"/><Relationship Id="rId25" Type="http://schemas.openxmlformats.org/officeDocument/2006/relationships/customXml" Target="../ink/ink277.xml"/><Relationship Id="rId33" Type="http://schemas.openxmlformats.org/officeDocument/2006/relationships/customXml" Target="../ink/ink281.xml"/><Relationship Id="rId38" Type="http://schemas.openxmlformats.org/officeDocument/2006/relationships/image" Target="../media/image294.emf"/><Relationship Id="rId46" Type="http://schemas.openxmlformats.org/officeDocument/2006/relationships/image" Target="../media/image298.emf"/><Relationship Id="rId2" Type="http://schemas.openxmlformats.org/officeDocument/2006/relationships/image" Target="../media/image276.png"/><Relationship Id="rId16" Type="http://schemas.openxmlformats.org/officeDocument/2006/relationships/image" Target="../media/image283.emf"/><Relationship Id="rId20" Type="http://schemas.openxmlformats.org/officeDocument/2006/relationships/image" Target="../media/image285.emf"/><Relationship Id="rId29" Type="http://schemas.openxmlformats.org/officeDocument/2006/relationships/customXml" Target="../ink/ink279.xml"/><Relationship Id="rId41" Type="http://schemas.openxmlformats.org/officeDocument/2006/relationships/customXml" Target="../ink/ink2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8.emf"/><Relationship Id="rId11" Type="http://schemas.openxmlformats.org/officeDocument/2006/relationships/customXml" Target="../ink/ink270.xml"/><Relationship Id="rId24" Type="http://schemas.openxmlformats.org/officeDocument/2006/relationships/image" Target="../media/image287.emf"/><Relationship Id="rId32" Type="http://schemas.openxmlformats.org/officeDocument/2006/relationships/image" Target="../media/image291.emf"/><Relationship Id="rId37" Type="http://schemas.openxmlformats.org/officeDocument/2006/relationships/customXml" Target="../ink/ink283.xml"/><Relationship Id="rId40" Type="http://schemas.openxmlformats.org/officeDocument/2006/relationships/image" Target="../media/image295.emf"/><Relationship Id="rId45" Type="http://schemas.openxmlformats.org/officeDocument/2006/relationships/customXml" Target="../ink/ink287.xml"/><Relationship Id="rId5" Type="http://schemas.openxmlformats.org/officeDocument/2006/relationships/customXml" Target="../ink/ink267.xml"/><Relationship Id="rId15" Type="http://schemas.openxmlformats.org/officeDocument/2006/relationships/customXml" Target="../ink/ink272.xml"/><Relationship Id="rId23" Type="http://schemas.openxmlformats.org/officeDocument/2006/relationships/customXml" Target="../ink/ink276.xml"/><Relationship Id="rId28" Type="http://schemas.openxmlformats.org/officeDocument/2006/relationships/image" Target="../media/image289.emf"/><Relationship Id="rId36" Type="http://schemas.openxmlformats.org/officeDocument/2006/relationships/image" Target="../media/image293.emf"/><Relationship Id="rId10" Type="http://schemas.openxmlformats.org/officeDocument/2006/relationships/image" Target="../media/image280.emf"/><Relationship Id="rId19" Type="http://schemas.openxmlformats.org/officeDocument/2006/relationships/customXml" Target="../ink/ink274.xml"/><Relationship Id="rId31" Type="http://schemas.openxmlformats.org/officeDocument/2006/relationships/customXml" Target="../ink/ink280.xml"/><Relationship Id="rId44" Type="http://schemas.openxmlformats.org/officeDocument/2006/relationships/image" Target="../media/image297.emf"/><Relationship Id="rId4" Type="http://schemas.openxmlformats.org/officeDocument/2006/relationships/image" Target="../media/image277.emf"/><Relationship Id="rId9" Type="http://schemas.openxmlformats.org/officeDocument/2006/relationships/customXml" Target="../ink/ink269.xml"/><Relationship Id="rId14" Type="http://schemas.openxmlformats.org/officeDocument/2006/relationships/image" Target="../media/image282.emf"/><Relationship Id="rId22" Type="http://schemas.openxmlformats.org/officeDocument/2006/relationships/image" Target="../media/image286.emf"/><Relationship Id="rId27" Type="http://schemas.openxmlformats.org/officeDocument/2006/relationships/customXml" Target="../ink/ink278.xml"/><Relationship Id="rId30" Type="http://schemas.openxmlformats.org/officeDocument/2006/relationships/image" Target="../media/image290.emf"/><Relationship Id="rId35" Type="http://schemas.openxmlformats.org/officeDocument/2006/relationships/customXml" Target="../ink/ink282.xml"/><Relationship Id="rId43" Type="http://schemas.openxmlformats.org/officeDocument/2006/relationships/customXml" Target="../ink/ink28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1.xml"/><Relationship Id="rId13" Type="http://schemas.openxmlformats.org/officeDocument/2006/relationships/image" Target="../media/image304.emf"/><Relationship Id="rId3" Type="http://schemas.openxmlformats.org/officeDocument/2006/relationships/image" Target="../media/image299.emf"/><Relationship Id="rId7" Type="http://schemas.openxmlformats.org/officeDocument/2006/relationships/image" Target="../media/image301.emf"/><Relationship Id="rId12" Type="http://schemas.openxmlformats.org/officeDocument/2006/relationships/customXml" Target="../ink/ink293.xml"/><Relationship Id="rId2" Type="http://schemas.openxmlformats.org/officeDocument/2006/relationships/customXml" Target="../ink/ink28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90.xml"/><Relationship Id="rId11" Type="http://schemas.openxmlformats.org/officeDocument/2006/relationships/image" Target="../media/image303.emf"/><Relationship Id="rId5" Type="http://schemas.openxmlformats.org/officeDocument/2006/relationships/image" Target="../media/image300.emf"/><Relationship Id="rId15" Type="http://schemas.openxmlformats.org/officeDocument/2006/relationships/image" Target="../media/image305.emf"/><Relationship Id="rId10" Type="http://schemas.openxmlformats.org/officeDocument/2006/relationships/customXml" Target="../ink/ink292.xml"/><Relationship Id="rId4" Type="http://schemas.openxmlformats.org/officeDocument/2006/relationships/customXml" Target="../ink/ink289.xml"/><Relationship Id="rId9" Type="http://schemas.openxmlformats.org/officeDocument/2006/relationships/image" Target="../media/image302.emf"/><Relationship Id="rId14" Type="http://schemas.openxmlformats.org/officeDocument/2006/relationships/customXml" Target="../ink/ink294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00.xml"/><Relationship Id="rId18" Type="http://schemas.openxmlformats.org/officeDocument/2006/relationships/image" Target="../media/image314.emf"/><Relationship Id="rId26" Type="http://schemas.openxmlformats.org/officeDocument/2006/relationships/image" Target="../media/image318.emf"/><Relationship Id="rId39" Type="http://schemas.openxmlformats.org/officeDocument/2006/relationships/customXml" Target="../ink/ink313.xml"/><Relationship Id="rId21" Type="http://schemas.openxmlformats.org/officeDocument/2006/relationships/customXml" Target="../ink/ink304.xml"/><Relationship Id="rId34" Type="http://schemas.openxmlformats.org/officeDocument/2006/relationships/image" Target="../media/image322.emf"/><Relationship Id="rId42" Type="http://schemas.openxmlformats.org/officeDocument/2006/relationships/image" Target="../media/image326.emf"/><Relationship Id="rId47" Type="http://schemas.openxmlformats.org/officeDocument/2006/relationships/customXml" Target="../ink/ink317.xml"/><Relationship Id="rId50" Type="http://schemas.openxmlformats.org/officeDocument/2006/relationships/image" Target="../media/image330.emf"/><Relationship Id="rId55" Type="http://schemas.openxmlformats.org/officeDocument/2006/relationships/customXml" Target="../ink/ink321.xml"/><Relationship Id="rId7" Type="http://schemas.openxmlformats.org/officeDocument/2006/relationships/customXml" Target="../ink/ink297.xml"/><Relationship Id="rId12" Type="http://schemas.openxmlformats.org/officeDocument/2006/relationships/image" Target="../media/image311.emf"/><Relationship Id="rId17" Type="http://schemas.openxmlformats.org/officeDocument/2006/relationships/customXml" Target="../ink/ink302.xml"/><Relationship Id="rId25" Type="http://schemas.openxmlformats.org/officeDocument/2006/relationships/customXml" Target="../ink/ink306.xml"/><Relationship Id="rId33" Type="http://schemas.openxmlformats.org/officeDocument/2006/relationships/customXml" Target="../ink/ink310.xml"/><Relationship Id="rId38" Type="http://schemas.openxmlformats.org/officeDocument/2006/relationships/image" Target="../media/image324.emf"/><Relationship Id="rId46" Type="http://schemas.openxmlformats.org/officeDocument/2006/relationships/image" Target="../media/image328.emf"/><Relationship Id="rId2" Type="http://schemas.openxmlformats.org/officeDocument/2006/relationships/image" Target="../media/image306.emf"/><Relationship Id="rId16" Type="http://schemas.openxmlformats.org/officeDocument/2006/relationships/image" Target="../media/image313.emf"/><Relationship Id="rId20" Type="http://schemas.openxmlformats.org/officeDocument/2006/relationships/image" Target="../media/image315.emf"/><Relationship Id="rId29" Type="http://schemas.openxmlformats.org/officeDocument/2006/relationships/customXml" Target="../ink/ink308.xml"/><Relationship Id="rId41" Type="http://schemas.openxmlformats.org/officeDocument/2006/relationships/customXml" Target="../ink/ink314.xml"/><Relationship Id="rId54" Type="http://schemas.openxmlformats.org/officeDocument/2006/relationships/image" Target="../media/image33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8.emf"/><Relationship Id="rId11" Type="http://schemas.openxmlformats.org/officeDocument/2006/relationships/customXml" Target="../ink/ink299.xml"/><Relationship Id="rId24" Type="http://schemas.openxmlformats.org/officeDocument/2006/relationships/image" Target="../media/image317.emf"/><Relationship Id="rId32" Type="http://schemas.openxmlformats.org/officeDocument/2006/relationships/image" Target="../media/image321.emf"/><Relationship Id="rId37" Type="http://schemas.openxmlformats.org/officeDocument/2006/relationships/customXml" Target="../ink/ink312.xml"/><Relationship Id="rId40" Type="http://schemas.openxmlformats.org/officeDocument/2006/relationships/image" Target="../media/image325.emf"/><Relationship Id="rId45" Type="http://schemas.openxmlformats.org/officeDocument/2006/relationships/customXml" Target="../ink/ink316.xml"/><Relationship Id="rId53" Type="http://schemas.openxmlformats.org/officeDocument/2006/relationships/customXml" Target="../ink/ink320.xml"/><Relationship Id="rId5" Type="http://schemas.openxmlformats.org/officeDocument/2006/relationships/customXml" Target="../ink/ink296.xml"/><Relationship Id="rId15" Type="http://schemas.openxmlformats.org/officeDocument/2006/relationships/customXml" Target="../ink/ink301.xml"/><Relationship Id="rId23" Type="http://schemas.openxmlformats.org/officeDocument/2006/relationships/customXml" Target="../ink/ink305.xml"/><Relationship Id="rId28" Type="http://schemas.openxmlformats.org/officeDocument/2006/relationships/image" Target="../media/image319.emf"/><Relationship Id="rId36" Type="http://schemas.openxmlformats.org/officeDocument/2006/relationships/image" Target="../media/image323.emf"/><Relationship Id="rId49" Type="http://schemas.openxmlformats.org/officeDocument/2006/relationships/customXml" Target="../ink/ink318.xml"/><Relationship Id="rId10" Type="http://schemas.openxmlformats.org/officeDocument/2006/relationships/image" Target="../media/image310.emf"/><Relationship Id="rId19" Type="http://schemas.openxmlformats.org/officeDocument/2006/relationships/customXml" Target="../ink/ink303.xml"/><Relationship Id="rId31" Type="http://schemas.openxmlformats.org/officeDocument/2006/relationships/customXml" Target="../ink/ink309.xml"/><Relationship Id="rId44" Type="http://schemas.openxmlformats.org/officeDocument/2006/relationships/image" Target="../media/image327.emf"/><Relationship Id="rId52" Type="http://schemas.openxmlformats.org/officeDocument/2006/relationships/image" Target="../media/image331.emf"/><Relationship Id="rId4" Type="http://schemas.openxmlformats.org/officeDocument/2006/relationships/image" Target="../media/image307.emf"/><Relationship Id="rId9" Type="http://schemas.openxmlformats.org/officeDocument/2006/relationships/customXml" Target="../ink/ink298.xml"/><Relationship Id="rId14" Type="http://schemas.openxmlformats.org/officeDocument/2006/relationships/image" Target="../media/image312.emf"/><Relationship Id="rId22" Type="http://schemas.openxmlformats.org/officeDocument/2006/relationships/image" Target="../media/image316.emf"/><Relationship Id="rId27" Type="http://schemas.openxmlformats.org/officeDocument/2006/relationships/customXml" Target="../ink/ink307.xml"/><Relationship Id="rId30" Type="http://schemas.openxmlformats.org/officeDocument/2006/relationships/image" Target="../media/image320.emf"/><Relationship Id="rId35" Type="http://schemas.openxmlformats.org/officeDocument/2006/relationships/customXml" Target="../ink/ink311.xml"/><Relationship Id="rId43" Type="http://schemas.openxmlformats.org/officeDocument/2006/relationships/customXml" Target="../ink/ink315.xml"/><Relationship Id="rId48" Type="http://schemas.openxmlformats.org/officeDocument/2006/relationships/image" Target="../media/image329.emf"/><Relationship Id="rId56" Type="http://schemas.openxmlformats.org/officeDocument/2006/relationships/image" Target="../media/image333.emf"/><Relationship Id="rId8" Type="http://schemas.openxmlformats.org/officeDocument/2006/relationships/image" Target="../media/image309.emf"/><Relationship Id="rId51" Type="http://schemas.openxmlformats.org/officeDocument/2006/relationships/customXml" Target="../ink/ink319.xml"/><Relationship Id="rId3" Type="http://schemas.openxmlformats.org/officeDocument/2006/relationships/customXml" Target="../ink/ink29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13" Type="http://schemas.openxmlformats.org/officeDocument/2006/relationships/customXml" Target="../ink/ink6.xml"/><Relationship Id="rId18" Type="http://schemas.openxmlformats.org/officeDocument/2006/relationships/image" Target="../media/image9.emf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emf"/><Relationship Id="rId17" Type="http://schemas.openxmlformats.org/officeDocument/2006/relationships/customXml" Target="../ink/ink8.xml"/><Relationship Id="rId2" Type="http://schemas.openxmlformats.org/officeDocument/2006/relationships/image" Target="../media/image1.wmf"/><Relationship Id="rId16" Type="http://schemas.openxmlformats.org/officeDocument/2006/relationships/image" Target="../media/image8.emf"/><Relationship Id="rId20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5.emf"/><Relationship Id="rId19" Type="http://schemas.openxmlformats.org/officeDocument/2006/relationships/customXml" Target="../ink/ink9.xml"/><Relationship Id="rId4" Type="http://schemas.openxmlformats.org/officeDocument/2006/relationships/image" Target="../media/image2.emf"/><Relationship Id="rId9" Type="http://schemas.openxmlformats.org/officeDocument/2006/relationships/customXml" Target="../ink/ink4.xml"/><Relationship Id="rId1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emf"/><Relationship Id="rId13" Type="http://schemas.openxmlformats.org/officeDocument/2006/relationships/customXml" Target="../ink/ink327.xml"/><Relationship Id="rId18" Type="http://schemas.openxmlformats.org/officeDocument/2006/relationships/image" Target="../media/image341.emf"/><Relationship Id="rId26" Type="http://schemas.openxmlformats.org/officeDocument/2006/relationships/image" Target="../media/image345.emf"/><Relationship Id="rId39" Type="http://schemas.openxmlformats.org/officeDocument/2006/relationships/customXml" Target="../ink/ink340.xml"/><Relationship Id="rId3" Type="http://schemas.openxmlformats.org/officeDocument/2006/relationships/customXml" Target="../ink/ink322.xml"/><Relationship Id="rId21" Type="http://schemas.openxmlformats.org/officeDocument/2006/relationships/customXml" Target="../ink/ink331.xml"/><Relationship Id="rId34" Type="http://schemas.openxmlformats.org/officeDocument/2006/relationships/image" Target="../media/image349.emf"/><Relationship Id="rId42" Type="http://schemas.openxmlformats.org/officeDocument/2006/relationships/image" Target="../media/image353.emf"/><Relationship Id="rId7" Type="http://schemas.openxmlformats.org/officeDocument/2006/relationships/customXml" Target="../ink/ink324.xml"/><Relationship Id="rId12" Type="http://schemas.openxmlformats.org/officeDocument/2006/relationships/image" Target="../media/image338.emf"/><Relationship Id="rId17" Type="http://schemas.openxmlformats.org/officeDocument/2006/relationships/customXml" Target="../ink/ink329.xml"/><Relationship Id="rId25" Type="http://schemas.openxmlformats.org/officeDocument/2006/relationships/customXml" Target="../ink/ink333.xml"/><Relationship Id="rId33" Type="http://schemas.openxmlformats.org/officeDocument/2006/relationships/customXml" Target="../ink/ink337.xml"/><Relationship Id="rId38" Type="http://schemas.openxmlformats.org/officeDocument/2006/relationships/image" Target="../media/image351.emf"/><Relationship Id="rId2" Type="http://schemas.openxmlformats.org/officeDocument/2006/relationships/image" Target="../media/image276.png"/><Relationship Id="rId16" Type="http://schemas.openxmlformats.org/officeDocument/2006/relationships/image" Target="../media/image340.emf"/><Relationship Id="rId20" Type="http://schemas.openxmlformats.org/officeDocument/2006/relationships/image" Target="../media/image342.emf"/><Relationship Id="rId29" Type="http://schemas.openxmlformats.org/officeDocument/2006/relationships/customXml" Target="../ink/ink335.xml"/><Relationship Id="rId41" Type="http://schemas.openxmlformats.org/officeDocument/2006/relationships/customXml" Target="../ink/ink3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emf"/><Relationship Id="rId11" Type="http://schemas.openxmlformats.org/officeDocument/2006/relationships/customXml" Target="../ink/ink326.xml"/><Relationship Id="rId24" Type="http://schemas.openxmlformats.org/officeDocument/2006/relationships/image" Target="../media/image344.emf"/><Relationship Id="rId32" Type="http://schemas.openxmlformats.org/officeDocument/2006/relationships/image" Target="../media/image348.emf"/><Relationship Id="rId37" Type="http://schemas.openxmlformats.org/officeDocument/2006/relationships/customXml" Target="../ink/ink339.xml"/><Relationship Id="rId40" Type="http://schemas.openxmlformats.org/officeDocument/2006/relationships/image" Target="../media/image352.emf"/><Relationship Id="rId5" Type="http://schemas.openxmlformats.org/officeDocument/2006/relationships/customXml" Target="../ink/ink323.xml"/><Relationship Id="rId15" Type="http://schemas.openxmlformats.org/officeDocument/2006/relationships/customXml" Target="../ink/ink328.xml"/><Relationship Id="rId23" Type="http://schemas.openxmlformats.org/officeDocument/2006/relationships/customXml" Target="../ink/ink332.xml"/><Relationship Id="rId28" Type="http://schemas.openxmlformats.org/officeDocument/2006/relationships/image" Target="../media/image346.emf"/><Relationship Id="rId36" Type="http://schemas.openxmlformats.org/officeDocument/2006/relationships/image" Target="../media/image350.emf"/><Relationship Id="rId10" Type="http://schemas.openxmlformats.org/officeDocument/2006/relationships/image" Target="../media/image337.emf"/><Relationship Id="rId19" Type="http://schemas.openxmlformats.org/officeDocument/2006/relationships/customXml" Target="../ink/ink330.xml"/><Relationship Id="rId31" Type="http://schemas.openxmlformats.org/officeDocument/2006/relationships/customXml" Target="../ink/ink336.xml"/><Relationship Id="rId4" Type="http://schemas.openxmlformats.org/officeDocument/2006/relationships/image" Target="../media/image334.emf"/><Relationship Id="rId9" Type="http://schemas.openxmlformats.org/officeDocument/2006/relationships/customXml" Target="../ink/ink325.xml"/><Relationship Id="rId14" Type="http://schemas.openxmlformats.org/officeDocument/2006/relationships/image" Target="../media/image339.emf"/><Relationship Id="rId22" Type="http://schemas.openxmlformats.org/officeDocument/2006/relationships/image" Target="../media/image343.emf"/><Relationship Id="rId27" Type="http://schemas.openxmlformats.org/officeDocument/2006/relationships/customXml" Target="../ink/ink334.xml"/><Relationship Id="rId30" Type="http://schemas.openxmlformats.org/officeDocument/2006/relationships/image" Target="../media/image347.emf"/><Relationship Id="rId35" Type="http://schemas.openxmlformats.org/officeDocument/2006/relationships/customXml" Target="../ink/ink33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5.xml"/><Relationship Id="rId13" Type="http://schemas.openxmlformats.org/officeDocument/2006/relationships/image" Target="../media/image359.emf"/><Relationship Id="rId18" Type="http://schemas.openxmlformats.org/officeDocument/2006/relationships/customXml" Target="../ink/ink350.xml"/><Relationship Id="rId3" Type="http://schemas.openxmlformats.org/officeDocument/2006/relationships/image" Target="../media/image354.emf"/><Relationship Id="rId7" Type="http://schemas.openxmlformats.org/officeDocument/2006/relationships/image" Target="../media/image356.emf"/><Relationship Id="rId12" Type="http://schemas.openxmlformats.org/officeDocument/2006/relationships/customXml" Target="../ink/ink347.xml"/><Relationship Id="rId17" Type="http://schemas.openxmlformats.org/officeDocument/2006/relationships/image" Target="../media/image361.emf"/><Relationship Id="rId2" Type="http://schemas.openxmlformats.org/officeDocument/2006/relationships/customXml" Target="../ink/ink342.xml"/><Relationship Id="rId16" Type="http://schemas.openxmlformats.org/officeDocument/2006/relationships/customXml" Target="../ink/ink34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44.xml"/><Relationship Id="rId11" Type="http://schemas.openxmlformats.org/officeDocument/2006/relationships/image" Target="../media/image358.emf"/><Relationship Id="rId5" Type="http://schemas.openxmlformats.org/officeDocument/2006/relationships/image" Target="../media/image355.emf"/><Relationship Id="rId15" Type="http://schemas.openxmlformats.org/officeDocument/2006/relationships/image" Target="../media/image360.emf"/><Relationship Id="rId10" Type="http://schemas.openxmlformats.org/officeDocument/2006/relationships/customXml" Target="../ink/ink346.xml"/><Relationship Id="rId19" Type="http://schemas.openxmlformats.org/officeDocument/2006/relationships/image" Target="../media/image362.emf"/><Relationship Id="rId4" Type="http://schemas.openxmlformats.org/officeDocument/2006/relationships/customXml" Target="../ink/ink343.xml"/><Relationship Id="rId9" Type="http://schemas.openxmlformats.org/officeDocument/2006/relationships/image" Target="../media/image357.emf"/><Relationship Id="rId14" Type="http://schemas.openxmlformats.org/officeDocument/2006/relationships/customXml" Target="../ink/ink34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emf"/><Relationship Id="rId13" Type="http://schemas.openxmlformats.org/officeDocument/2006/relationships/customXml" Target="../ink/ink356.xml"/><Relationship Id="rId18" Type="http://schemas.openxmlformats.org/officeDocument/2006/relationships/image" Target="../media/image371.emf"/><Relationship Id="rId26" Type="http://schemas.openxmlformats.org/officeDocument/2006/relationships/image" Target="../media/image375.emf"/><Relationship Id="rId39" Type="http://schemas.openxmlformats.org/officeDocument/2006/relationships/customXml" Target="../ink/ink369.xml"/><Relationship Id="rId3" Type="http://schemas.openxmlformats.org/officeDocument/2006/relationships/customXml" Target="../ink/ink351.xml"/><Relationship Id="rId21" Type="http://schemas.openxmlformats.org/officeDocument/2006/relationships/customXml" Target="../ink/ink360.xml"/><Relationship Id="rId34" Type="http://schemas.openxmlformats.org/officeDocument/2006/relationships/image" Target="../media/image379.emf"/><Relationship Id="rId42" Type="http://schemas.openxmlformats.org/officeDocument/2006/relationships/image" Target="../media/image383.emf"/><Relationship Id="rId47" Type="http://schemas.openxmlformats.org/officeDocument/2006/relationships/customXml" Target="../ink/ink373.xml"/><Relationship Id="rId7" Type="http://schemas.openxmlformats.org/officeDocument/2006/relationships/customXml" Target="../ink/ink353.xml"/><Relationship Id="rId12" Type="http://schemas.openxmlformats.org/officeDocument/2006/relationships/image" Target="../media/image368.emf"/><Relationship Id="rId17" Type="http://schemas.openxmlformats.org/officeDocument/2006/relationships/customXml" Target="../ink/ink358.xml"/><Relationship Id="rId25" Type="http://schemas.openxmlformats.org/officeDocument/2006/relationships/customXml" Target="../ink/ink362.xml"/><Relationship Id="rId33" Type="http://schemas.openxmlformats.org/officeDocument/2006/relationships/customXml" Target="../ink/ink366.xml"/><Relationship Id="rId38" Type="http://schemas.openxmlformats.org/officeDocument/2006/relationships/image" Target="../media/image381.emf"/><Relationship Id="rId46" Type="http://schemas.openxmlformats.org/officeDocument/2006/relationships/image" Target="../media/image385.emf"/><Relationship Id="rId2" Type="http://schemas.openxmlformats.org/officeDocument/2006/relationships/image" Target="../media/image363.emf"/><Relationship Id="rId16" Type="http://schemas.openxmlformats.org/officeDocument/2006/relationships/image" Target="../media/image370.emf"/><Relationship Id="rId20" Type="http://schemas.openxmlformats.org/officeDocument/2006/relationships/image" Target="../media/image372.emf"/><Relationship Id="rId29" Type="http://schemas.openxmlformats.org/officeDocument/2006/relationships/customXml" Target="../ink/ink364.xml"/><Relationship Id="rId41" Type="http://schemas.openxmlformats.org/officeDocument/2006/relationships/customXml" Target="../ink/ink3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5.emf"/><Relationship Id="rId11" Type="http://schemas.openxmlformats.org/officeDocument/2006/relationships/customXml" Target="../ink/ink355.xml"/><Relationship Id="rId24" Type="http://schemas.openxmlformats.org/officeDocument/2006/relationships/image" Target="../media/image374.emf"/><Relationship Id="rId32" Type="http://schemas.openxmlformats.org/officeDocument/2006/relationships/image" Target="../media/image378.emf"/><Relationship Id="rId37" Type="http://schemas.openxmlformats.org/officeDocument/2006/relationships/customXml" Target="../ink/ink368.xml"/><Relationship Id="rId40" Type="http://schemas.openxmlformats.org/officeDocument/2006/relationships/image" Target="../media/image382.emf"/><Relationship Id="rId45" Type="http://schemas.openxmlformats.org/officeDocument/2006/relationships/customXml" Target="../ink/ink372.xml"/><Relationship Id="rId5" Type="http://schemas.openxmlformats.org/officeDocument/2006/relationships/customXml" Target="../ink/ink352.xml"/><Relationship Id="rId15" Type="http://schemas.openxmlformats.org/officeDocument/2006/relationships/customXml" Target="../ink/ink357.xml"/><Relationship Id="rId23" Type="http://schemas.openxmlformats.org/officeDocument/2006/relationships/customXml" Target="../ink/ink361.xml"/><Relationship Id="rId28" Type="http://schemas.openxmlformats.org/officeDocument/2006/relationships/image" Target="../media/image376.emf"/><Relationship Id="rId36" Type="http://schemas.openxmlformats.org/officeDocument/2006/relationships/image" Target="../media/image380.emf"/><Relationship Id="rId10" Type="http://schemas.openxmlformats.org/officeDocument/2006/relationships/image" Target="../media/image367.emf"/><Relationship Id="rId19" Type="http://schemas.openxmlformats.org/officeDocument/2006/relationships/customXml" Target="../ink/ink359.xml"/><Relationship Id="rId31" Type="http://schemas.openxmlformats.org/officeDocument/2006/relationships/customXml" Target="../ink/ink365.xml"/><Relationship Id="rId44" Type="http://schemas.openxmlformats.org/officeDocument/2006/relationships/image" Target="../media/image384.emf"/><Relationship Id="rId4" Type="http://schemas.openxmlformats.org/officeDocument/2006/relationships/image" Target="../media/image364.emf"/><Relationship Id="rId9" Type="http://schemas.openxmlformats.org/officeDocument/2006/relationships/customXml" Target="../ink/ink354.xml"/><Relationship Id="rId14" Type="http://schemas.openxmlformats.org/officeDocument/2006/relationships/image" Target="../media/image369.emf"/><Relationship Id="rId22" Type="http://schemas.openxmlformats.org/officeDocument/2006/relationships/image" Target="../media/image373.emf"/><Relationship Id="rId27" Type="http://schemas.openxmlformats.org/officeDocument/2006/relationships/customXml" Target="../ink/ink363.xml"/><Relationship Id="rId30" Type="http://schemas.openxmlformats.org/officeDocument/2006/relationships/image" Target="../media/image377.emf"/><Relationship Id="rId35" Type="http://schemas.openxmlformats.org/officeDocument/2006/relationships/customXml" Target="../ink/ink367.xml"/><Relationship Id="rId43" Type="http://schemas.openxmlformats.org/officeDocument/2006/relationships/customXml" Target="../ink/ink371.xml"/><Relationship Id="rId48" Type="http://schemas.openxmlformats.org/officeDocument/2006/relationships/image" Target="../media/image386.emf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2.emf"/><Relationship Id="rId18" Type="http://schemas.openxmlformats.org/officeDocument/2006/relationships/customXml" Target="../ink/ink382.xml"/><Relationship Id="rId26" Type="http://schemas.openxmlformats.org/officeDocument/2006/relationships/customXml" Target="../ink/ink386.xml"/><Relationship Id="rId39" Type="http://schemas.openxmlformats.org/officeDocument/2006/relationships/image" Target="../media/image405.emf"/><Relationship Id="rId21" Type="http://schemas.openxmlformats.org/officeDocument/2006/relationships/image" Target="../media/image396.emf"/><Relationship Id="rId34" Type="http://schemas.openxmlformats.org/officeDocument/2006/relationships/customXml" Target="../ink/ink390.xml"/><Relationship Id="rId42" Type="http://schemas.openxmlformats.org/officeDocument/2006/relationships/customXml" Target="../ink/ink394.xml"/><Relationship Id="rId47" Type="http://schemas.openxmlformats.org/officeDocument/2006/relationships/image" Target="../media/image409.emf"/><Relationship Id="rId50" Type="http://schemas.openxmlformats.org/officeDocument/2006/relationships/customXml" Target="../ink/ink398.xml"/><Relationship Id="rId55" Type="http://schemas.openxmlformats.org/officeDocument/2006/relationships/image" Target="../media/image413.emf"/><Relationship Id="rId7" Type="http://schemas.openxmlformats.org/officeDocument/2006/relationships/image" Target="../media/image389.emf"/><Relationship Id="rId12" Type="http://schemas.openxmlformats.org/officeDocument/2006/relationships/customXml" Target="../ink/ink379.xml"/><Relationship Id="rId17" Type="http://schemas.openxmlformats.org/officeDocument/2006/relationships/image" Target="../media/image394.emf"/><Relationship Id="rId25" Type="http://schemas.openxmlformats.org/officeDocument/2006/relationships/image" Target="../media/image398.emf"/><Relationship Id="rId33" Type="http://schemas.openxmlformats.org/officeDocument/2006/relationships/image" Target="../media/image402.emf"/><Relationship Id="rId38" Type="http://schemas.openxmlformats.org/officeDocument/2006/relationships/customXml" Target="../ink/ink392.xml"/><Relationship Id="rId46" Type="http://schemas.openxmlformats.org/officeDocument/2006/relationships/customXml" Target="../ink/ink396.xml"/><Relationship Id="rId2" Type="http://schemas.openxmlformats.org/officeDocument/2006/relationships/customXml" Target="../ink/ink374.xml"/><Relationship Id="rId16" Type="http://schemas.openxmlformats.org/officeDocument/2006/relationships/customXml" Target="../ink/ink381.xml"/><Relationship Id="rId20" Type="http://schemas.openxmlformats.org/officeDocument/2006/relationships/customXml" Target="../ink/ink383.xml"/><Relationship Id="rId29" Type="http://schemas.openxmlformats.org/officeDocument/2006/relationships/image" Target="../media/image400.emf"/><Relationship Id="rId41" Type="http://schemas.openxmlformats.org/officeDocument/2006/relationships/image" Target="../media/image406.emf"/><Relationship Id="rId54" Type="http://schemas.openxmlformats.org/officeDocument/2006/relationships/customXml" Target="../ink/ink40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76.xml"/><Relationship Id="rId11" Type="http://schemas.openxmlformats.org/officeDocument/2006/relationships/image" Target="../media/image391.emf"/><Relationship Id="rId24" Type="http://schemas.openxmlformats.org/officeDocument/2006/relationships/customXml" Target="../ink/ink385.xml"/><Relationship Id="rId32" Type="http://schemas.openxmlformats.org/officeDocument/2006/relationships/customXml" Target="../ink/ink389.xml"/><Relationship Id="rId37" Type="http://schemas.openxmlformats.org/officeDocument/2006/relationships/image" Target="../media/image404.emf"/><Relationship Id="rId40" Type="http://schemas.openxmlformats.org/officeDocument/2006/relationships/customXml" Target="../ink/ink393.xml"/><Relationship Id="rId45" Type="http://schemas.openxmlformats.org/officeDocument/2006/relationships/image" Target="../media/image408.emf"/><Relationship Id="rId53" Type="http://schemas.openxmlformats.org/officeDocument/2006/relationships/image" Target="../media/image412.emf"/><Relationship Id="rId5" Type="http://schemas.openxmlformats.org/officeDocument/2006/relationships/image" Target="../media/image388.emf"/><Relationship Id="rId15" Type="http://schemas.openxmlformats.org/officeDocument/2006/relationships/image" Target="../media/image393.emf"/><Relationship Id="rId23" Type="http://schemas.openxmlformats.org/officeDocument/2006/relationships/image" Target="../media/image397.emf"/><Relationship Id="rId28" Type="http://schemas.openxmlformats.org/officeDocument/2006/relationships/customXml" Target="../ink/ink387.xml"/><Relationship Id="rId36" Type="http://schemas.openxmlformats.org/officeDocument/2006/relationships/customXml" Target="../ink/ink391.xml"/><Relationship Id="rId49" Type="http://schemas.openxmlformats.org/officeDocument/2006/relationships/image" Target="../media/image410.emf"/><Relationship Id="rId10" Type="http://schemas.openxmlformats.org/officeDocument/2006/relationships/customXml" Target="../ink/ink378.xml"/><Relationship Id="rId19" Type="http://schemas.openxmlformats.org/officeDocument/2006/relationships/image" Target="../media/image395.emf"/><Relationship Id="rId31" Type="http://schemas.openxmlformats.org/officeDocument/2006/relationships/image" Target="../media/image401.emf"/><Relationship Id="rId44" Type="http://schemas.openxmlformats.org/officeDocument/2006/relationships/customXml" Target="../ink/ink395.xml"/><Relationship Id="rId52" Type="http://schemas.openxmlformats.org/officeDocument/2006/relationships/customXml" Target="../ink/ink399.xml"/><Relationship Id="rId4" Type="http://schemas.openxmlformats.org/officeDocument/2006/relationships/customXml" Target="../ink/ink375.xml"/><Relationship Id="rId9" Type="http://schemas.openxmlformats.org/officeDocument/2006/relationships/image" Target="../media/image390.emf"/><Relationship Id="rId14" Type="http://schemas.openxmlformats.org/officeDocument/2006/relationships/customXml" Target="../ink/ink380.xml"/><Relationship Id="rId22" Type="http://schemas.openxmlformats.org/officeDocument/2006/relationships/customXml" Target="../ink/ink384.xml"/><Relationship Id="rId27" Type="http://schemas.openxmlformats.org/officeDocument/2006/relationships/image" Target="../media/image399.emf"/><Relationship Id="rId30" Type="http://schemas.openxmlformats.org/officeDocument/2006/relationships/customXml" Target="../ink/ink388.xml"/><Relationship Id="rId35" Type="http://schemas.openxmlformats.org/officeDocument/2006/relationships/image" Target="../media/image403.emf"/><Relationship Id="rId43" Type="http://schemas.openxmlformats.org/officeDocument/2006/relationships/image" Target="../media/image407.emf"/><Relationship Id="rId48" Type="http://schemas.openxmlformats.org/officeDocument/2006/relationships/customXml" Target="../ink/ink397.xml"/><Relationship Id="rId8" Type="http://schemas.openxmlformats.org/officeDocument/2006/relationships/customXml" Target="../ink/ink377.xml"/><Relationship Id="rId51" Type="http://schemas.openxmlformats.org/officeDocument/2006/relationships/image" Target="../media/image411.emf"/><Relationship Id="rId3" Type="http://schemas.openxmlformats.org/officeDocument/2006/relationships/image" Target="../media/image387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4.xml"/><Relationship Id="rId13" Type="http://schemas.openxmlformats.org/officeDocument/2006/relationships/image" Target="../media/image419.emf"/><Relationship Id="rId18" Type="http://schemas.openxmlformats.org/officeDocument/2006/relationships/customXml" Target="../ink/ink409.xml"/><Relationship Id="rId26" Type="http://schemas.openxmlformats.org/officeDocument/2006/relationships/customXml" Target="../ink/ink413.xml"/><Relationship Id="rId39" Type="http://schemas.openxmlformats.org/officeDocument/2006/relationships/image" Target="../media/image432.emf"/><Relationship Id="rId3" Type="http://schemas.openxmlformats.org/officeDocument/2006/relationships/image" Target="../media/image414.emf"/><Relationship Id="rId21" Type="http://schemas.openxmlformats.org/officeDocument/2006/relationships/image" Target="../media/image423.emf"/><Relationship Id="rId34" Type="http://schemas.openxmlformats.org/officeDocument/2006/relationships/customXml" Target="../ink/ink417.xml"/><Relationship Id="rId42" Type="http://schemas.openxmlformats.org/officeDocument/2006/relationships/customXml" Target="../ink/ink421.xml"/><Relationship Id="rId7" Type="http://schemas.openxmlformats.org/officeDocument/2006/relationships/image" Target="../media/image416.emf"/><Relationship Id="rId12" Type="http://schemas.openxmlformats.org/officeDocument/2006/relationships/customXml" Target="../ink/ink406.xml"/><Relationship Id="rId17" Type="http://schemas.openxmlformats.org/officeDocument/2006/relationships/image" Target="../media/image421.emf"/><Relationship Id="rId25" Type="http://schemas.openxmlformats.org/officeDocument/2006/relationships/image" Target="../media/image425.emf"/><Relationship Id="rId33" Type="http://schemas.openxmlformats.org/officeDocument/2006/relationships/image" Target="../media/image429.emf"/><Relationship Id="rId38" Type="http://schemas.openxmlformats.org/officeDocument/2006/relationships/customXml" Target="../ink/ink419.xml"/><Relationship Id="rId2" Type="http://schemas.openxmlformats.org/officeDocument/2006/relationships/customXml" Target="../ink/ink401.xml"/><Relationship Id="rId16" Type="http://schemas.openxmlformats.org/officeDocument/2006/relationships/customXml" Target="../ink/ink408.xml"/><Relationship Id="rId20" Type="http://schemas.openxmlformats.org/officeDocument/2006/relationships/customXml" Target="../ink/ink410.xml"/><Relationship Id="rId29" Type="http://schemas.openxmlformats.org/officeDocument/2006/relationships/image" Target="../media/image427.emf"/><Relationship Id="rId41" Type="http://schemas.openxmlformats.org/officeDocument/2006/relationships/image" Target="../media/image433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03.xml"/><Relationship Id="rId11" Type="http://schemas.openxmlformats.org/officeDocument/2006/relationships/image" Target="../media/image418.emf"/><Relationship Id="rId24" Type="http://schemas.openxmlformats.org/officeDocument/2006/relationships/customXml" Target="../ink/ink412.xml"/><Relationship Id="rId32" Type="http://schemas.openxmlformats.org/officeDocument/2006/relationships/customXml" Target="../ink/ink416.xml"/><Relationship Id="rId37" Type="http://schemas.openxmlformats.org/officeDocument/2006/relationships/image" Target="../media/image431.emf"/><Relationship Id="rId40" Type="http://schemas.openxmlformats.org/officeDocument/2006/relationships/customXml" Target="../ink/ink420.xml"/><Relationship Id="rId45" Type="http://schemas.openxmlformats.org/officeDocument/2006/relationships/image" Target="../media/image435.emf"/><Relationship Id="rId5" Type="http://schemas.openxmlformats.org/officeDocument/2006/relationships/image" Target="../media/image415.emf"/><Relationship Id="rId15" Type="http://schemas.openxmlformats.org/officeDocument/2006/relationships/image" Target="../media/image420.emf"/><Relationship Id="rId23" Type="http://schemas.openxmlformats.org/officeDocument/2006/relationships/image" Target="../media/image424.emf"/><Relationship Id="rId28" Type="http://schemas.openxmlformats.org/officeDocument/2006/relationships/customXml" Target="../ink/ink414.xml"/><Relationship Id="rId36" Type="http://schemas.openxmlformats.org/officeDocument/2006/relationships/customXml" Target="../ink/ink418.xml"/><Relationship Id="rId10" Type="http://schemas.openxmlformats.org/officeDocument/2006/relationships/customXml" Target="../ink/ink405.xml"/><Relationship Id="rId19" Type="http://schemas.openxmlformats.org/officeDocument/2006/relationships/image" Target="../media/image422.emf"/><Relationship Id="rId31" Type="http://schemas.openxmlformats.org/officeDocument/2006/relationships/image" Target="../media/image428.emf"/><Relationship Id="rId44" Type="http://schemas.openxmlformats.org/officeDocument/2006/relationships/customXml" Target="../ink/ink422.xml"/><Relationship Id="rId4" Type="http://schemas.openxmlformats.org/officeDocument/2006/relationships/customXml" Target="../ink/ink402.xml"/><Relationship Id="rId9" Type="http://schemas.openxmlformats.org/officeDocument/2006/relationships/image" Target="../media/image417.emf"/><Relationship Id="rId14" Type="http://schemas.openxmlformats.org/officeDocument/2006/relationships/customXml" Target="../ink/ink407.xml"/><Relationship Id="rId22" Type="http://schemas.openxmlformats.org/officeDocument/2006/relationships/customXml" Target="../ink/ink411.xml"/><Relationship Id="rId27" Type="http://schemas.openxmlformats.org/officeDocument/2006/relationships/image" Target="../media/image426.emf"/><Relationship Id="rId30" Type="http://schemas.openxmlformats.org/officeDocument/2006/relationships/customXml" Target="../ink/ink415.xml"/><Relationship Id="rId35" Type="http://schemas.openxmlformats.org/officeDocument/2006/relationships/image" Target="../media/image430.emf"/><Relationship Id="rId43" Type="http://schemas.openxmlformats.org/officeDocument/2006/relationships/image" Target="../media/image434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6.xml"/><Relationship Id="rId13" Type="http://schemas.openxmlformats.org/officeDocument/2006/relationships/image" Target="../media/image441.emf"/><Relationship Id="rId18" Type="http://schemas.openxmlformats.org/officeDocument/2006/relationships/customXml" Target="../ink/ink431.xml"/><Relationship Id="rId26" Type="http://schemas.openxmlformats.org/officeDocument/2006/relationships/customXml" Target="../ink/ink435.xml"/><Relationship Id="rId39" Type="http://schemas.openxmlformats.org/officeDocument/2006/relationships/image" Target="../media/image454.emf"/><Relationship Id="rId3" Type="http://schemas.openxmlformats.org/officeDocument/2006/relationships/image" Target="../media/image436.emf"/><Relationship Id="rId21" Type="http://schemas.openxmlformats.org/officeDocument/2006/relationships/image" Target="../media/image445.emf"/><Relationship Id="rId34" Type="http://schemas.openxmlformats.org/officeDocument/2006/relationships/customXml" Target="../ink/ink439.xml"/><Relationship Id="rId42" Type="http://schemas.openxmlformats.org/officeDocument/2006/relationships/customXml" Target="../ink/ink443.xml"/><Relationship Id="rId47" Type="http://schemas.openxmlformats.org/officeDocument/2006/relationships/image" Target="../media/image458.emf"/><Relationship Id="rId7" Type="http://schemas.openxmlformats.org/officeDocument/2006/relationships/image" Target="../media/image438.emf"/><Relationship Id="rId12" Type="http://schemas.openxmlformats.org/officeDocument/2006/relationships/customXml" Target="../ink/ink428.xml"/><Relationship Id="rId17" Type="http://schemas.openxmlformats.org/officeDocument/2006/relationships/image" Target="../media/image443.emf"/><Relationship Id="rId25" Type="http://schemas.openxmlformats.org/officeDocument/2006/relationships/image" Target="../media/image447.emf"/><Relationship Id="rId33" Type="http://schemas.openxmlformats.org/officeDocument/2006/relationships/image" Target="../media/image451.emf"/><Relationship Id="rId38" Type="http://schemas.openxmlformats.org/officeDocument/2006/relationships/customXml" Target="../ink/ink441.xml"/><Relationship Id="rId46" Type="http://schemas.openxmlformats.org/officeDocument/2006/relationships/customXml" Target="../ink/ink445.xml"/><Relationship Id="rId2" Type="http://schemas.openxmlformats.org/officeDocument/2006/relationships/customXml" Target="../ink/ink423.xml"/><Relationship Id="rId16" Type="http://schemas.openxmlformats.org/officeDocument/2006/relationships/customXml" Target="../ink/ink430.xml"/><Relationship Id="rId20" Type="http://schemas.openxmlformats.org/officeDocument/2006/relationships/customXml" Target="../ink/ink432.xml"/><Relationship Id="rId29" Type="http://schemas.openxmlformats.org/officeDocument/2006/relationships/image" Target="../media/image449.emf"/><Relationship Id="rId41" Type="http://schemas.openxmlformats.org/officeDocument/2006/relationships/image" Target="../media/image455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25.xml"/><Relationship Id="rId11" Type="http://schemas.openxmlformats.org/officeDocument/2006/relationships/image" Target="../media/image440.emf"/><Relationship Id="rId24" Type="http://schemas.openxmlformats.org/officeDocument/2006/relationships/customXml" Target="../ink/ink434.xml"/><Relationship Id="rId32" Type="http://schemas.openxmlformats.org/officeDocument/2006/relationships/customXml" Target="../ink/ink438.xml"/><Relationship Id="rId37" Type="http://schemas.openxmlformats.org/officeDocument/2006/relationships/image" Target="../media/image453.emf"/><Relationship Id="rId40" Type="http://schemas.openxmlformats.org/officeDocument/2006/relationships/customXml" Target="../ink/ink442.xml"/><Relationship Id="rId45" Type="http://schemas.openxmlformats.org/officeDocument/2006/relationships/image" Target="../media/image457.emf"/><Relationship Id="rId5" Type="http://schemas.openxmlformats.org/officeDocument/2006/relationships/image" Target="../media/image437.emf"/><Relationship Id="rId15" Type="http://schemas.openxmlformats.org/officeDocument/2006/relationships/image" Target="../media/image442.emf"/><Relationship Id="rId23" Type="http://schemas.openxmlformats.org/officeDocument/2006/relationships/image" Target="../media/image446.emf"/><Relationship Id="rId28" Type="http://schemas.openxmlformats.org/officeDocument/2006/relationships/customXml" Target="../ink/ink436.xml"/><Relationship Id="rId36" Type="http://schemas.openxmlformats.org/officeDocument/2006/relationships/customXml" Target="../ink/ink440.xml"/><Relationship Id="rId10" Type="http://schemas.openxmlformats.org/officeDocument/2006/relationships/customXml" Target="../ink/ink427.xml"/><Relationship Id="rId19" Type="http://schemas.openxmlformats.org/officeDocument/2006/relationships/image" Target="../media/image444.emf"/><Relationship Id="rId31" Type="http://schemas.openxmlformats.org/officeDocument/2006/relationships/image" Target="../media/image450.emf"/><Relationship Id="rId44" Type="http://schemas.openxmlformats.org/officeDocument/2006/relationships/customXml" Target="../ink/ink444.xml"/><Relationship Id="rId4" Type="http://schemas.openxmlformats.org/officeDocument/2006/relationships/customXml" Target="../ink/ink424.xml"/><Relationship Id="rId9" Type="http://schemas.openxmlformats.org/officeDocument/2006/relationships/image" Target="../media/image439.emf"/><Relationship Id="rId14" Type="http://schemas.openxmlformats.org/officeDocument/2006/relationships/customXml" Target="../ink/ink429.xml"/><Relationship Id="rId22" Type="http://schemas.openxmlformats.org/officeDocument/2006/relationships/customXml" Target="../ink/ink433.xml"/><Relationship Id="rId27" Type="http://schemas.openxmlformats.org/officeDocument/2006/relationships/image" Target="../media/image448.emf"/><Relationship Id="rId30" Type="http://schemas.openxmlformats.org/officeDocument/2006/relationships/customXml" Target="../ink/ink437.xml"/><Relationship Id="rId35" Type="http://schemas.openxmlformats.org/officeDocument/2006/relationships/image" Target="../media/image452.emf"/><Relationship Id="rId43" Type="http://schemas.openxmlformats.org/officeDocument/2006/relationships/image" Target="../media/image456.emf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51.xml"/><Relationship Id="rId18" Type="http://schemas.openxmlformats.org/officeDocument/2006/relationships/image" Target="../media/image467.emf"/><Relationship Id="rId26" Type="http://schemas.openxmlformats.org/officeDocument/2006/relationships/image" Target="../media/image471.emf"/><Relationship Id="rId39" Type="http://schemas.openxmlformats.org/officeDocument/2006/relationships/customXml" Target="../ink/ink464.xml"/><Relationship Id="rId21" Type="http://schemas.openxmlformats.org/officeDocument/2006/relationships/customXml" Target="../ink/ink455.xml"/><Relationship Id="rId34" Type="http://schemas.openxmlformats.org/officeDocument/2006/relationships/image" Target="../media/image475.emf"/><Relationship Id="rId42" Type="http://schemas.openxmlformats.org/officeDocument/2006/relationships/image" Target="../media/image479.emf"/><Relationship Id="rId47" Type="http://schemas.openxmlformats.org/officeDocument/2006/relationships/customXml" Target="../ink/ink468.xml"/><Relationship Id="rId50" Type="http://schemas.openxmlformats.org/officeDocument/2006/relationships/image" Target="../media/image483.emf"/><Relationship Id="rId55" Type="http://schemas.openxmlformats.org/officeDocument/2006/relationships/customXml" Target="../ink/ink472.xml"/><Relationship Id="rId63" Type="http://schemas.openxmlformats.org/officeDocument/2006/relationships/customXml" Target="../ink/ink476.xml"/><Relationship Id="rId7" Type="http://schemas.openxmlformats.org/officeDocument/2006/relationships/customXml" Target="../ink/ink448.xml"/><Relationship Id="rId2" Type="http://schemas.openxmlformats.org/officeDocument/2006/relationships/image" Target="../media/image459.png"/><Relationship Id="rId16" Type="http://schemas.openxmlformats.org/officeDocument/2006/relationships/image" Target="../media/image466.emf"/><Relationship Id="rId20" Type="http://schemas.openxmlformats.org/officeDocument/2006/relationships/image" Target="../media/image468.emf"/><Relationship Id="rId29" Type="http://schemas.openxmlformats.org/officeDocument/2006/relationships/customXml" Target="../ink/ink459.xml"/><Relationship Id="rId41" Type="http://schemas.openxmlformats.org/officeDocument/2006/relationships/customXml" Target="../ink/ink465.xml"/><Relationship Id="rId54" Type="http://schemas.openxmlformats.org/officeDocument/2006/relationships/image" Target="../media/image485.emf"/><Relationship Id="rId62" Type="http://schemas.openxmlformats.org/officeDocument/2006/relationships/image" Target="../media/image48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1.emf"/><Relationship Id="rId11" Type="http://schemas.openxmlformats.org/officeDocument/2006/relationships/customXml" Target="../ink/ink450.xml"/><Relationship Id="rId24" Type="http://schemas.openxmlformats.org/officeDocument/2006/relationships/image" Target="../media/image470.emf"/><Relationship Id="rId32" Type="http://schemas.openxmlformats.org/officeDocument/2006/relationships/image" Target="../media/image474.emf"/><Relationship Id="rId37" Type="http://schemas.openxmlformats.org/officeDocument/2006/relationships/customXml" Target="../ink/ink463.xml"/><Relationship Id="rId40" Type="http://schemas.openxmlformats.org/officeDocument/2006/relationships/image" Target="../media/image478.emf"/><Relationship Id="rId45" Type="http://schemas.openxmlformats.org/officeDocument/2006/relationships/customXml" Target="../ink/ink467.xml"/><Relationship Id="rId53" Type="http://schemas.openxmlformats.org/officeDocument/2006/relationships/customXml" Target="../ink/ink471.xml"/><Relationship Id="rId58" Type="http://schemas.openxmlformats.org/officeDocument/2006/relationships/image" Target="../media/image487.emf"/><Relationship Id="rId66" Type="http://schemas.openxmlformats.org/officeDocument/2006/relationships/image" Target="../media/image491.emf"/><Relationship Id="rId5" Type="http://schemas.openxmlformats.org/officeDocument/2006/relationships/customXml" Target="../ink/ink447.xml"/><Relationship Id="rId15" Type="http://schemas.openxmlformats.org/officeDocument/2006/relationships/customXml" Target="../ink/ink452.xml"/><Relationship Id="rId23" Type="http://schemas.openxmlformats.org/officeDocument/2006/relationships/customXml" Target="../ink/ink456.xml"/><Relationship Id="rId28" Type="http://schemas.openxmlformats.org/officeDocument/2006/relationships/image" Target="../media/image472.emf"/><Relationship Id="rId36" Type="http://schemas.openxmlformats.org/officeDocument/2006/relationships/image" Target="../media/image476.emf"/><Relationship Id="rId49" Type="http://schemas.openxmlformats.org/officeDocument/2006/relationships/customXml" Target="../ink/ink469.xml"/><Relationship Id="rId57" Type="http://schemas.openxmlformats.org/officeDocument/2006/relationships/customXml" Target="../ink/ink473.xml"/><Relationship Id="rId61" Type="http://schemas.openxmlformats.org/officeDocument/2006/relationships/customXml" Target="../ink/ink475.xml"/><Relationship Id="rId10" Type="http://schemas.openxmlformats.org/officeDocument/2006/relationships/image" Target="../media/image463.emf"/><Relationship Id="rId19" Type="http://schemas.openxmlformats.org/officeDocument/2006/relationships/customXml" Target="../ink/ink454.xml"/><Relationship Id="rId31" Type="http://schemas.openxmlformats.org/officeDocument/2006/relationships/customXml" Target="../ink/ink460.xml"/><Relationship Id="rId44" Type="http://schemas.openxmlformats.org/officeDocument/2006/relationships/image" Target="../media/image480.emf"/><Relationship Id="rId52" Type="http://schemas.openxmlformats.org/officeDocument/2006/relationships/image" Target="../media/image484.emf"/><Relationship Id="rId60" Type="http://schemas.openxmlformats.org/officeDocument/2006/relationships/image" Target="../media/image488.emf"/><Relationship Id="rId65" Type="http://schemas.openxmlformats.org/officeDocument/2006/relationships/customXml" Target="../ink/ink477.xml"/><Relationship Id="rId4" Type="http://schemas.openxmlformats.org/officeDocument/2006/relationships/image" Target="../media/image460.emf"/><Relationship Id="rId9" Type="http://schemas.openxmlformats.org/officeDocument/2006/relationships/customXml" Target="../ink/ink449.xml"/><Relationship Id="rId14" Type="http://schemas.openxmlformats.org/officeDocument/2006/relationships/image" Target="../media/image465.emf"/><Relationship Id="rId22" Type="http://schemas.openxmlformats.org/officeDocument/2006/relationships/image" Target="../media/image469.emf"/><Relationship Id="rId27" Type="http://schemas.openxmlformats.org/officeDocument/2006/relationships/customXml" Target="../ink/ink458.xml"/><Relationship Id="rId30" Type="http://schemas.openxmlformats.org/officeDocument/2006/relationships/image" Target="../media/image473.emf"/><Relationship Id="rId35" Type="http://schemas.openxmlformats.org/officeDocument/2006/relationships/customXml" Target="../ink/ink462.xml"/><Relationship Id="rId43" Type="http://schemas.openxmlformats.org/officeDocument/2006/relationships/customXml" Target="../ink/ink466.xml"/><Relationship Id="rId48" Type="http://schemas.openxmlformats.org/officeDocument/2006/relationships/image" Target="../media/image482.emf"/><Relationship Id="rId56" Type="http://schemas.openxmlformats.org/officeDocument/2006/relationships/image" Target="../media/image486.emf"/><Relationship Id="rId64" Type="http://schemas.openxmlformats.org/officeDocument/2006/relationships/image" Target="../media/image490.emf"/><Relationship Id="rId8" Type="http://schemas.openxmlformats.org/officeDocument/2006/relationships/image" Target="../media/image462.emf"/><Relationship Id="rId51" Type="http://schemas.openxmlformats.org/officeDocument/2006/relationships/customXml" Target="../ink/ink470.xml"/><Relationship Id="rId3" Type="http://schemas.openxmlformats.org/officeDocument/2006/relationships/customXml" Target="../ink/ink446.xml"/><Relationship Id="rId12" Type="http://schemas.openxmlformats.org/officeDocument/2006/relationships/image" Target="../media/image464.emf"/><Relationship Id="rId17" Type="http://schemas.openxmlformats.org/officeDocument/2006/relationships/customXml" Target="../ink/ink453.xml"/><Relationship Id="rId25" Type="http://schemas.openxmlformats.org/officeDocument/2006/relationships/customXml" Target="../ink/ink457.xml"/><Relationship Id="rId33" Type="http://schemas.openxmlformats.org/officeDocument/2006/relationships/customXml" Target="../ink/ink461.xml"/><Relationship Id="rId38" Type="http://schemas.openxmlformats.org/officeDocument/2006/relationships/image" Target="../media/image477.emf"/><Relationship Id="rId46" Type="http://schemas.openxmlformats.org/officeDocument/2006/relationships/image" Target="../media/image481.emf"/><Relationship Id="rId59" Type="http://schemas.openxmlformats.org/officeDocument/2006/relationships/customXml" Target="../ink/ink474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7.emf"/><Relationship Id="rId18" Type="http://schemas.openxmlformats.org/officeDocument/2006/relationships/customXml" Target="../ink/ink486.xml"/><Relationship Id="rId26" Type="http://schemas.openxmlformats.org/officeDocument/2006/relationships/customXml" Target="../ink/ink490.xml"/><Relationship Id="rId39" Type="http://schemas.openxmlformats.org/officeDocument/2006/relationships/image" Target="../media/image510.emf"/><Relationship Id="rId21" Type="http://schemas.openxmlformats.org/officeDocument/2006/relationships/image" Target="../media/image501.emf"/><Relationship Id="rId34" Type="http://schemas.openxmlformats.org/officeDocument/2006/relationships/customXml" Target="../ink/ink494.xml"/><Relationship Id="rId42" Type="http://schemas.openxmlformats.org/officeDocument/2006/relationships/customXml" Target="../ink/ink498.xml"/><Relationship Id="rId47" Type="http://schemas.openxmlformats.org/officeDocument/2006/relationships/image" Target="../media/image514.emf"/><Relationship Id="rId50" Type="http://schemas.openxmlformats.org/officeDocument/2006/relationships/customXml" Target="../ink/ink502.xml"/><Relationship Id="rId55" Type="http://schemas.openxmlformats.org/officeDocument/2006/relationships/image" Target="../media/image518.emf"/><Relationship Id="rId63" Type="http://schemas.openxmlformats.org/officeDocument/2006/relationships/image" Target="../media/image522.emf"/><Relationship Id="rId68" Type="http://schemas.openxmlformats.org/officeDocument/2006/relationships/customXml" Target="../ink/ink511.xml"/><Relationship Id="rId7" Type="http://schemas.openxmlformats.org/officeDocument/2006/relationships/image" Target="../media/image494.emf"/><Relationship Id="rId71" Type="http://schemas.openxmlformats.org/officeDocument/2006/relationships/image" Target="../media/image526.emf"/><Relationship Id="rId2" Type="http://schemas.openxmlformats.org/officeDocument/2006/relationships/customXml" Target="../ink/ink478.xml"/><Relationship Id="rId16" Type="http://schemas.openxmlformats.org/officeDocument/2006/relationships/customXml" Target="../ink/ink485.xml"/><Relationship Id="rId29" Type="http://schemas.openxmlformats.org/officeDocument/2006/relationships/image" Target="../media/image505.emf"/><Relationship Id="rId11" Type="http://schemas.openxmlformats.org/officeDocument/2006/relationships/image" Target="../media/image496.emf"/><Relationship Id="rId24" Type="http://schemas.openxmlformats.org/officeDocument/2006/relationships/customXml" Target="../ink/ink489.xml"/><Relationship Id="rId32" Type="http://schemas.openxmlformats.org/officeDocument/2006/relationships/customXml" Target="../ink/ink493.xml"/><Relationship Id="rId37" Type="http://schemas.openxmlformats.org/officeDocument/2006/relationships/image" Target="../media/image509.emf"/><Relationship Id="rId40" Type="http://schemas.openxmlformats.org/officeDocument/2006/relationships/customXml" Target="../ink/ink497.xml"/><Relationship Id="rId45" Type="http://schemas.openxmlformats.org/officeDocument/2006/relationships/image" Target="../media/image513.emf"/><Relationship Id="rId53" Type="http://schemas.openxmlformats.org/officeDocument/2006/relationships/image" Target="../media/image517.emf"/><Relationship Id="rId58" Type="http://schemas.openxmlformats.org/officeDocument/2006/relationships/customXml" Target="../ink/ink506.xml"/><Relationship Id="rId66" Type="http://schemas.openxmlformats.org/officeDocument/2006/relationships/customXml" Target="../ink/ink510.xml"/><Relationship Id="rId5" Type="http://schemas.openxmlformats.org/officeDocument/2006/relationships/image" Target="../media/image493.emf"/><Relationship Id="rId15" Type="http://schemas.openxmlformats.org/officeDocument/2006/relationships/image" Target="../media/image498.emf"/><Relationship Id="rId23" Type="http://schemas.openxmlformats.org/officeDocument/2006/relationships/image" Target="../media/image502.emf"/><Relationship Id="rId28" Type="http://schemas.openxmlformats.org/officeDocument/2006/relationships/customXml" Target="../ink/ink491.xml"/><Relationship Id="rId36" Type="http://schemas.openxmlformats.org/officeDocument/2006/relationships/customXml" Target="../ink/ink495.xml"/><Relationship Id="rId49" Type="http://schemas.openxmlformats.org/officeDocument/2006/relationships/image" Target="../media/image515.emf"/><Relationship Id="rId57" Type="http://schemas.openxmlformats.org/officeDocument/2006/relationships/image" Target="../media/image519.emf"/><Relationship Id="rId61" Type="http://schemas.openxmlformats.org/officeDocument/2006/relationships/image" Target="../media/image521.emf"/><Relationship Id="rId10" Type="http://schemas.openxmlformats.org/officeDocument/2006/relationships/customXml" Target="../ink/ink482.xml"/><Relationship Id="rId19" Type="http://schemas.openxmlformats.org/officeDocument/2006/relationships/image" Target="../media/image500.emf"/><Relationship Id="rId31" Type="http://schemas.openxmlformats.org/officeDocument/2006/relationships/image" Target="../media/image506.emf"/><Relationship Id="rId44" Type="http://schemas.openxmlformats.org/officeDocument/2006/relationships/customXml" Target="../ink/ink499.xml"/><Relationship Id="rId52" Type="http://schemas.openxmlformats.org/officeDocument/2006/relationships/customXml" Target="../ink/ink503.xml"/><Relationship Id="rId60" Type="http://schemas.openxmlformats.org/officeDocument/2006/relationships/customXml" Target="../ink/ink507.xml"/><Relationship Id="rId65" Type="http://schemas.openxmlformats.org/officeDocument/2006/relationships/image" Target="../media/image523.emf"/><Relationship Id="rId73" Type="http://schemas.openxmlformats.org/officeDocument/2006/relationships/image" Target="../media/image527.emf"/><Relationship Id="rId4" Type="http://schemas.openxmlformats.org/officeDocument/2006/relationships/customXml" Target="../ink/ink479.xml"/><Relationship Id="rId9" Type="http://schemas.openxmlformats.org/officeDocument/2006/relationships/image" Target="../media/image495.emf"/><Relationship Id="rId14" Type="http://schemas.openxmlformats.org/officeDocument/2006/relationships/customXml" Target="../ink/ink484.xml"/><Relationship Id="rId22" Type="http://schemas.openxmlformats.org/officeDocument/2006/relationships/customXml" Target="../ink/ink488.xml"/><Relationship Id="rId27" Type="http://schemas.openxmlformats.org/officeDocument/2006/relationships/image" Target="../media/image504.emf"/><Relationship Id="rId30" Type="http://schemas.openxmlformats.org/officeDocument/2006/relationships/customXml" Target="../ink/ink492.xml"/><Relationship Id="rId35" Type="http://schemas.openxmlformats.org/officeDocument/2006/relationships/image" Target="../media/image508.emf"/><Relationship Id="rId43" Type="http://schemas.openxmlformats.org/officeDocument/2006/relationships/image" Target="../media/image512.emf"/><Relationship Id="rId48" Type="http://schemas.openxmlformats.org/officeDocument/2006/relationships/customXml" Target="../ink/ink501.xml"/><Relationship Id="rId56" Type="http://schemas.openxmlformats.org/officeDocument/2006/relationships/customXml" Target="../ink/ink505.xml"/><Relationship Id="rId64" Type="http://schemas.openxmlformats.org/officeDocument/2006/relationships/customXml" Target="../ink/ink509.xml"/><Relationship Id="rId69" Type="http://schemas.openxmlformats.org/officeDocument/2006/relationships/image" Target="../media/image525.emf"/><Relationship Id="rId8" Type="http://schemas.openxmlformats.org/officeDocument/2006/relationships/customXml" Target="../ink/ink481.xml"/><Relationship Id="rId51" Type="http://schemas.openxmlformats.org/officeDocument/2006/relationships/image" Target="../media/image516.emf"/><Relationship Id="rId72" Type="http://schemas.openxmlformats.org/officeDocument/2006/relationships/customXml" Target="../ink/ink513.xml"/><Relationship Id="rId3" Type="http://schemas.openxmlformats.org/officeDocument/2006/relationships/image" Target="../media/image492.emf"/><Relationship Id="rId12" Type="http://schemas.openxmlformats.org/officeDocument/2006/relationships/customXml" Target="../ink/ink483.xml"/><Relationship Id="rId17" Type="http://schemas.openxmlformats.org/officeDocument/2006/relationships/image" Target="../media/image499.emf"/><Relationship Id="rId25" Type="http://schemas.openxmlformats.org/officeDocument/2006/relationships/image" Target="../media/image503.emf"/><Relationship Id="rId33" Type="http://schemas.openxmlformats.org/officeDocument/2006/relationships/image" Target="../media/image507.emf"/><Relationship Id="rId38" Type="http://schemas.openxmlformats.org/officeDocument/2006/relationships/customXml" Target="../ink/ink496.xml"/><Relationship Id="rId46" Type="http://schemas.openxmlformats.org/officeDocument/2006/relationships/customXml" Target="../ink/ink500.xml"/><Relationship Id="rId59" Type="http://schemas.openxmlformats.org/officeDocument/2006/relationships/image" Target="../media/image520.emf"/><Relationship Id="rId67" Type="http://schemas.openxmlformats.org/officeDocument/2006/relationships/image" Target="../media/image524.emf"/><Relationship Id="rId20" Type="http://schemas.openxmlformats.org/officeDocument/2006/relationships/customXml" Target="../ink/ink487.xml"/><Relationship Id="rId41" Type="http://schemas.openxmlformats.org/officeDocument/2006/relationships/image" Target="../media/image511.emf"/><Relationship Id="rId54" Type="http://schemas.openxmlformats.org/officeDocument/2006/relationships/customXml" Target="../ink/ink504.xml"/><Relationship Id="rId62" Type="http://schemas.openxmlformats.org/officeDocument/2006/relationships/customXml" Target="../ink/ink508.xml"/><Relationship Id="rId70" Type="http://schemas.openxmlformats.org/officeDocument/2006/relationships/customXml" Target="../ink/ink51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80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3.emf"/><Relationship Id="rId18" Type="http://schemas.openxmlformats.org/officeDocument/2006/relationships/customXml" Target="../ink/ink522.xml"/><Relationship Id="rId26" Type="http://schemas.openxmlformats.org/officeDocument/2006/relationships/customXml" Target="../ink/ink526.xml"/><Relationship Id="rId39" Type="http://schemas.openxmlformats.org/officeDocument/2006/relationships/image" Target="../media/image546.emf"/><Relationship Id="rId21" Type="http://schemas.openxmlformats.org/officeDocument/2006/relationships/image" Target="../media/image537.emf"/><Relationship Id="rId34" Type="http://schemas.openxmlformats.org/officeDocument/2006/relationships/customXml" Target="../ink/ink530.xml"/><Relationship Id="rId42" Type="http://schemas.openxmlformats.org/officeDocument/2006/relationships/customXml" Target="../ink/ink534.xml"/><Relationship Id="rId47" Type="http://schemas.openxmlformats.org/officeDocument/2006/relationships/image" Target="../media/image550.emf"/><Relationship Id="rId50" Type="http://schemas.openxmlformats.org/officeDocument/2006/relationships/customXml" Target="../ink/ink538.xml"/><Relationship Id="rId55" Type="http://schemas.openxmlformats.org/officeDocument/2006/relationships/image" Target="../media/image554.emf"/><Relationship Id="rId63" Type="http://schemas.openxmlformats.org/officeDocument/2006/relationships/image" Target="../media/image558.emf"/><Relationship Id="rId7" Type="http://schemas.openxmlformats.org/officeDocument/2006/relationships/image" Target="../media/image530.emf"/><Relationship Id="rId2" Type="http://schemas.openxmlformats.org/officeDocument/2006/relationships/customXml" Target="../ink/ink514.xml"/><Relationship Id="rId16" Type="http://schemas.openxmlformats.org/officeDocument/2006/relationships/customXml" Target="../ink/ink521.xml"/><Relationship Id="rId29" Type="http://schemas.openxmlformats.org/officeDocument/2006/relationships/image" Target="../media/image541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16.xml"/><Relationship Id="rId11" Type="http://schemas.openxmlformats.org/officeDocument/2006/relationships/image" Target="../media/image532.emf"/><Relationship Id="rId24" Type="http://schemas.openxmlformats.org/officeDocument/2006/relationships/customXml" Target="../ink/ink525.xml"/><Relationship Id="rId32" Type="http://schemas.openxmlformats.org/officeDocument/2006/relationships/customXml" Target="../ink/ink529.xml"/><Relationship Id="rId37" Type="http://schemas.openxmlformats.org/officeDocument/2006/relationships/image" Target="../media/image545.emf"/><Relationship Id="rId40" Type="http://schemas.openxmlformats.org/officeDocument/2006/relationships/customXml" Target="../ink/ink533.xml"/><Relationship Id="rId45" Type="http://schemas.openxmlformats.org/officeDocument/2006/relationships/image" Target="../media/image549.emf"/><Relationship Id="rId53" Type="http://schemas.openxmlformats.org/officeDocument/2006/relationships/image" Target="../media/image553.emf"/><Relationship Id="rId58" Type="http://schemas.openxmlformats.org/officeDocument/2006/relationships/customXml" Target="../ink/ink542.xml"/><Relationship Id="rId66" Type="http://schemas.openxmlformats.org/officeDocument/2006/relationships/customXml" Target="../ink/ink546.xml"/><Relationship Id="rId5" Type="http://schemas.openxmlformats.org/officeDocument/2006/relationships/image" Target="../media/image529.emf"/><Relationship Id="rId15" Type="http://schemas.openxmlformats.org/officeDocument/2006/relationships/image" Target="../media/image534.emf"/><Relationship Id="rId23" Type="http://schemas.openxmlformats.org/officeDocument/2006/relationships/image" Target="../media/image538.emf"/><Relationship Id="rId28" Type="http://schemas.openxmlformats.org/officeDocument/2006/relationships/customXml" Target="../ink/ink527.xml"/><Relationship Id="rId36" Type="http://schemas.openxmlformats.org/officeDocument/2006/relationships/customXml" Target="../ink/ink531.xml"/><Relationship Id="rId49" Type="http://schemas.openxmlformats.org/officeDocument/2006/relationships/image" Target="../media/image551.emf"/><Relationship Id="rId57" Type="http://schemas.openxmlformats.org/officeDocument/2006/relationships/image" Target="../media/image555.emf"/><Relationship Id="rId61" Type="http://schemas.openxmlformats.org/officeDocument/2006/relationships/image" Target="../media/image557.emf"/><Relationship Id="rId10" Type="http://schemas.openxmlformats.org/officeDocument/2006/relationships/customXml" Target="../ink/ink518.xml"/><Relationship Id="rId19" Type="http://schemas.openxmlformats.org/officeDocument/2006/relationships/image" Target="../media/image536.emf"/><Relationship Id="rId31" Type="http://schemas.openxmlformats.org/officeDocument/2006/relationships/image" Target="../media/image542.emf"/><Relationship Id="rId44" Type="http://schemas.openxmlformats.org/officeDocument/2006/relationships/customXml" Target="../ink/ink535.xml"/><Relationship Id="rId52" Type="http://schemas.openxmlformats.org/officeDocument/2006/relationships/customXml" Target="../ink/ink539.xml"/><Relationship Id="rId60" Type="http://schemas.openxmlformats.org/officeDocument/2006/relationships/customXml" Target="../ink/ink543.xml"/><Relationship Id="rId65" Type="http://schemas.openxmlformats.org/officeDocument/2006/relationships/image" Target="../media/image559.emf"/><Relationship Id="rId4" Type="http://schemas.openxmlformats.org/officeDocument/2006/relationships/customXml" Target="../ink/ink515.xml"/><Relationship Id="rId9" Type="http://schemas.openxmlformats.org/officeDocument/2006/relationships/image" Target="../media/image531.emf"/><Relationship Id="rId14" Type="http://schemas.openxmlformats.org/officeDocument/2006/relationships/customXml" Target="../ink/ink520.xml"/><Relationship Id="rId22" Type="http://schemas.openxmlformats.org/officeDocument/2006/relationships/customXml" Target="../ink/ink524.xml"/><Relationship Id="rId27" Type="http://schemas.openxmlformats.org/officeDocument/2006/relationships/image" Target="../media/image540.emf"/><Relationship Id="rId30" Type="http://schemas.openxmlformats.org/officeDocument/2006/relationships/customXml" Target="../ink/ink528.xml"/><Relationship Id="rId35" Type="http://schemas.openxmlformats.org/officeDocument/2006/relationships/image" Target="../media/image544.emf"/><Relationship Id="rId43" Type="http://schemas.openxmlformats.org/officeDocument/2006/relationships/image" Target="../media/image548.emf"/><Relationship Id="rId48" Type="http://schemas.openxmlformats.org/officeDocument/2006/relationships/customXml" Target="../ink/ink537.xml"/><Relationship Id="rId56" Type="http://schemas.openxmlformats.org/officeDocument/2006/relationships/customXml" Target="../ink/ink541.xml"/><Relationship Id="rId64" Type="http://schemas.openxmlformats.org/officeDocument/2006/relationships/customXml" Target="../ink/ink545.xml"/><Relationship Id="rId8" Type="http://schemas.openxmlformats.org/officeDocument/2006/relationships/customXml" Target="../ink/ink517.xml"/><Relationship Id="rId51" Type="http://schemas.openxmlformats.org/officeDocument/2006/relationships/image" Target="../media/image552.emf"/><Relationship Id="rId3" Type="http://schemas.openxmlformats.org/officeDocument/2006/relationships/image" Target="../media/image528.emf"/><Relationship Id="rId12" Type="http://schemas.openxmlformats.org/officeDocument/2006/relationships/customXml" Target="../ink/ink519.xml"/><Relationship Id="rId17" Type="http://schemas.openxmlformats.org/officeDocument/2006/relationships/image" Target="../media/image535.emf"/><Relationship Id="rId25" Type="http://schemas.openxmlformats.org/officeDocument/2006/relationships/image" Target="../media/image539.emf"/><Relationship Id="rId33" Type="http://schemas.openxmlformats.org/officeDocument/2006/relationships/image" Target="../media/image543.emf"/><Relationship Id="rId38" Type="http://schemas.openxmlformats.org/officeDocument/2006/relationships/customXml" Target="../ink/ink532.xml"/><Relationship Id="rId46" Type="http://schemas.openxmlformats.org/officeDocument/2006/relationships/customXml" Target="../ink/ink536.xml"/><Relationship Id="rId59" Type="http://schemas.openxmlformats.org/officeDocument/2006/relationships/image" Target="../media/image556.emf"/><Relationship Id="rId67" Type="http://schemas.openxmlformats.org/officeDocument/2006/relationships/image" Target="../media/image560.emf"/><Relationship Id="rId20" Type="http://schemas.openxmlformats.org/officeDocument/2006/relationships/customXml" Target="../ink/ink523.xml"/><Relationship Id="rId41" Type="http://schemas.openxmlformats.org/officeDocument/2006/relationships/image" Target="../media/image547.emf"/><Relationship Id="rId54" Type="http://schemas.openxmlformats.org/officeDocument/2006/relationships/customXml" Target="../ink/ink540.xml"/><Relationship Id="rId62" Type="http://schemas.openxmlformats.org/officeDocument/2006/relationships/customXml" Target="../ink/ink54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550.xml"/><Relationship Id="rId13" Type="http://schemas.openxmlformats.org/officeDocument/2006/relationships/image" Target="../media/image566.emf"/><Relationship Id="rId18" Type="http://schemas.openxmlformats.org/officeDocument/2006/relationships/customXml" Target="../ink/ink555.xml"/><Relationship Id="rId26" Type="http://schemas.openxmlformats.org/officeDocument/2006/relationships/customXml" Target="../ink/ink559.xml"/><Relationship Id="rId3" Type="http://schemas.openxmlformats.org/officeDocument/2006/relationships/image" Target="../media/image561.emf"/><Relationship Id="rId21" Type="http://schemas.openxmlformats.org/officeDocument/2006/relationships/image" Target="../media/image570.emf"/><Relationship Id="rId7" Type="http://schemas.openxmlformats.org/officeDocument/2006/relationships/image" Target="../media/image563.emf"/><Relationship Id="rId12" Type="http://schemas.openxmlformats.org/officeDocument/2006/relationships/customXml" Target="../ink/ink552.xml"/><Relationship Id="rId17" Type="http://schemas.openxmlformats.org/officeDocument/2006/relationships/image" Target="../media/image568.emf"/><Relationship Id="rId25" Type="http://schemas.openxmlformats.org/officeDocument/2006/relationships/image" Target="../media/image572.emf"/><Relationship Id="rId2" Type="http://schemas.openxmlformats.org/officeDocument/2006/relationships/customXml" Target="../ink/ink547.xml"/><Relationship Id="rId16" Type="http://schemas.openxmlformats.org/officeDocument/2006/relationships/customXml" Target="../ink/ink554.xml"/><Relationship Id="rId20" Type="http://schemas.openxmlformats.org/officeDocument/2006/relationships/customXml" Target="../ink/ink556.xml"/><Relationship Id="rId29" Type="http://schemas.openxmlformats.org/officeDocument/2006/relationships/image" Target="../media/image574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49.xml"/><Relationship Id="rId11" Type="http://schemas.openxmlformats.org/officeDocument/2006/relationships/image" Target="../media/image565.emf"/><Relationship Id="rId24" Type="http://schemas.openxmlformats.org/officeDocument/2006/relationships/customXml" Target="../ink/ink558.xml"/><Relationship Id="rId5" Type="http://schemas.openxmlformats.org/officeDocument/2006/relationships/image" Target="../media/image562.emf"/><Relationship Id="rId15" Type="http://schemas.openxmlformats.org/officeDocument/2006/relationships/image" Target="../media/image567.emf"/><Relationship Id="rId23" Type="http://schemas.openxmlformats.org/officeDocument/2006/relationships/image" Target="../media/image571.emf"/><Relationship Id="rId28" Type="http://schemas.openxmlformats.org/officeDocument/2006/relationships/customXml" Target="../ink/ink560.xml"/><Relationship Id="rId10" Type="http://schemas.openxmlformats.org/officeDocument/2006/relationships/customXml" Target="../ink/ink551.xml"/><Relationship Id="rId19" Type="http://schemas.openxmlformats.org/officeDocument/2006/relationships/image" Target="../media/image569.emf"/><Relationship Id="rId31" Type="http://schemas.openxmlformats.org/officeDocument/2006/relationships/image" Target="../media/image575.emf"/><Relationship Id="rId4" Type="http://schemas.openxmlformats.org/officeDocument/2006/relationships/customXml" Target="../ink/ink548.xml"/><Relationship Id="rId9" Type="http://schemas.openxmlformats.org/officeDocument/2006/relationships/image" Target="../media/image564.emf"/><Relationship Id="rId14" Type="http://schemas.openxmlformats.org/officeDocument/2006/relationships/customXml" Target="../ink/ink553.xml"/><Relationship Id="rId22" Type="http://schemas.openxmlformats.org/officeDocument/2006/relationships/customXml" Target="../ink/ink557.xml"/><Relationship Id="rId27" Type="http://schemas.openxmlformats.org/officeDocument/2006/relationships/image" Target="../media/image573.emf"/><Relationship Id="rId30" Type="http://schemas.openxmlformats.org/officeDocument/2006/relationships/customXml" Target="../ink/ink56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customXml" Target="../ink/ink1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565.xml"/><Relationship Id="rId13" Type="http://schemas.openxmlformats.org/officeDocument/2006/relationships/image" Target="../media/image581.emf"/><Relationship Id="rId18" Type="http://schemas.openxmlformats.org/officeDocument/2006/relationships/customXml" Target="../ink/ink570.xml"/><Relationship Id="rId3" Type="http://schemas.openxmlformats.org/officeDocument/2006/relationships/image" Target="../media/image576.emf"/><Relationship Id="rId21" Type="http://schemas.openxmlformats.org/officeDocument/2006/relationships/image" Target="../media/image585.emf"/><Relationship Id="rId7" Type="http://schemas.openxmlformats.org/officeDocument/2006/relationships/image" Target="../media/image578.emf"/><Relationship Id="rId12" Type="http://schemas.openxmlformats.org/officeDocument/2006/relationships/customXml" Target="../ink/ink567.xml"/><Relationship Id="rId17" Type="http://schemas.openxmlformats.org/officeDocument/2006/relationships/image" Target="../media/image583.emf"/><Relationship Id="rId2" Type="http://schemas.openxmlformats.org/officeDocument/2006/relationships/customXml" Target="../ink/ink562.xml"/><Relationship Id="rId16" Type="http://schemas.openxmlformats.org/officeDocument/2006/relationships/customXml" Target="../ink/ink569.xml"/><Relationship Id="rId20" Type="http://schemas.openxmlformats.org/officeDocument/2006/relationships/customXml" Target="../ink/ink57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64.xml"/><Relationship Id="rId11" Type="http://schemas.openxmlformats.org/officeDocument/2006/relationships/image" Target="../media/image580.emf"/><Relationship Id="rId5" Type="http://schemas.openxmlformats.org/officeDocument/2006/relationships/image" Target="../media/image577.emf"/><Relationship Id="rId15" Type="http://schemas.openxmlformats.org/officeDocument/2006/relationships/image" Target="../media/image582.emf"/><Relationship Id="rId23" Type="http://schemas.openxmlformats.org/officeDocument/2006/relationships/image" Target="../media/image586.emf"/><Relationship Id="rId10" Type="http://schemas.openxmlformats.org/officeDocument/2006/relationships/customXml" Target="../ink/ink566.xml"/><Relationship Id="rId19" Type="http://schemas.openxmlformats.org/officeDocument/2006/relationships/image" Target="../media/image584.emf"/><Relationship Id="rId4" Type="http://schemas.openxmlformats.org/officeDocument/2006/relationships/customXml" Target="../ink/ink563.xml"/><Relationship Id="rId9" Type="http://schemas.openxmlformats.org/officeDocument/2006/relationships/image" Target="../media/image579.emf"/><Relationship Id="rId14" Type="http://schemas.openxmlformats.org/officeDocument/2006/relationships/customXml" Target="../ink/ink568.xml"/><Relationship Id="rId22" Type="http://schemas.openxmlformats.org/officeDocument/2006/relationships/customXml" Target="../ink/ink57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1.emf"/><Relationship Id="rId13" Type="http://schemas.openxmlformats.org/officeDocument/2006/relationships/customXml" Target="../ink/ink578.xml"/><Relationship Id="rId18" Type="http://schemas.openxmlformats.org/officeDocument/2006/relationships/image" Target="../media/image596.emf"/><Relationship Id="rId26" Type="http://schemas.openxmlformats.org/officeDocument/2006/relationships/image" Target="../media/image600.emf"/><Relationship Id="rId39" Type="http://schemas.openxmlformats.org/officeDocument/2006/relationships/customXml" Target="../ink/ink591.xml"/><Relationship Id="rId3" Type="http://schemas.openxmlformats.org/officeDocument/2006/relationships/customXml" Target="../ink/ink573.xml"/><Relationship Id="rId21" Type="http://schemas.openxmlformats.org/officeDocument/2006/relationships/customXml" Target="../ink/ink582.xml"/><Relationship Id="rId34" Type="http://schemas.openxmlformats.org/officeDocument/2006/relationships/image" Target="../media/image604.emf"/><Relationship Id="rId7" Type="http://schemas.openxmlformats.org/officeDocument/2006/relationships/customXml" Target="../ink/ink575.xml"/><Relationship Id="rId12" Type="http://schemas.openxmlformats.org/officeDocument/2006/relationships/image" Target="../media/image593.emf"/><Relationship Id="rId17" Type="http://schemas.openxmlformats.org/officeDocument/2006/relationships/customXml" Target="../ink/ink580.xml"/><Relationship Id="rId25" Type="http://schemas.openxmlformats.org/officeDocument/2006/relationships/customXml" Target="../ink/ink584.xml"/><Relationship Id="rId33" Type="http://schemas.openxmlformats.org/officeDocument/2006/relationships/customXml" Target="../ink/ink588.xml"/><Relationship Id="rId38" Type="http://schemas.openxmlformats.org/officeDocument/2006/relationships/image" Target="../media/image606.emf"/><Relationship Id="rId2" Type="http://schemas.openxmlformats.org/officeDocument/2006/relationships/image" Target="../media/image588.png"/><Relationship Id="rId16" Type="http://schemas.openxmlformats.org/officeDocument/2006/relationships/image" Target="../media/image595.emf"/><Relationship Id="rId20" Type="http://schemas.openxmlformats.org/officeDocument/2006/relationships/image" Target="../media/image597.emf"/><Relationship Id="rId29" Type="http://schemas.openxmlformats.org/officeDocument/2006/relationships/customXml" Target="../ink/ink5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0.emf"/><Relationship Id="rId11" Type="http://schemas.openxmlformats.org/officeDocument/2006/relationships/customXml" Target="../ink/ink577.xml"/><Relationship Id="rId24" Type="http://schemas.openxmlformats.org/officeDocument/2006/relationships/image" Target="../media/image599.emf"/><Relationship Id="rId32" Type="http://schemas.openxmlformats.org/officeDocument/2006/relationships/image" Target="../media/image603.emf"/><Relationship Id="rId37" Type="http://schemas.openxmlformats.org/officeDocument/2006/relationships/customXml" Target="../ink/ink590.xml"/><Relationship Id="rId40" Type="http://schemas.openxmlformats.org/officeDocument/2006/relationships/image" Target="../media/image607.emf"/><Relationship Id="rId5" Type="http://schemas.openxmlformats.org/officeDocument/2006/relationships/customXml" Target="../ink/ink574.xml"/><Relationship Id="rId15" Type="http://schemas.openxmlformats.org/officeDocument/2006/relationships/customXml" Target="../ink/ink579.xml"/><Relationship Id="rId23" Type="http://schemas.openxmlformats.org/officeDocument/2006/relationships/customXml" Target="../ink/ink583.xml"/><Relationship Id="rId28" Type="http://schemas.openxmlformats.org/officeDocument/2006/relationships/image" Target="../media/image601.emf"/><Relationship Id="rId36" Type="http://schemas.openxmlformats.org/officeDocument/2006/relationships/image" Target="../media/image605.emf"/><Relationship Id="rId10" Type="http://schemas.openxmlformats.org/officeDocument/2006/relationships/image" Target="../media/image592.emf"/><Relationship Id="rId19" Type="http://schemas.openxmlformats.org/officeDocument/2006/relationships/customXml" Target="../ink/ink581.xml"/><Relationship Id="rId31" Type="http://schemas.openxmlformats.org/officeDocument/2006/relationships/customXml" Target="../ink/ink587.xml"/><Relationship Id="rId4" Type="http://schemas.openxmlformats.org/officeDocument/2006/relationships/image" Target="../media/image589.emf"/><Relationship Id="rId9" Type="http://schemas.openxmlformats.org/officeDocument/2006/relationships/customXml" Target="../ink/ink576.xml"/><Relationship Id="rId14" Type="http://schemas.openxmlformats.org/officeDocument/2006/relationships/image" Target="../media/image594.emf"/><Relationship Id="rId22" Type="http://schemas.openxmlformats.org/officeDocument/2006/relationships/image" Target="../media/image598.emf"/><Relationship Id="rId27" Type="http://schemas.openxmlformats.org/officeDocument/2006/relationships/customXml" Target="../ink/ink585.xml"/><Relationship Id="rId30" Type="http://schemas.openxmlformats.org/officeDocument/2006/relationships/image" Target="../media/image602.emf"/><Relationship Id="rId35" Type="http://schemas.openxmlformats.org/officeDocument/2006/relationships/customXml" Target="../ink/ink589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3.emf"/><Relationship Id="rId18" Type="http://schemas.openxmlformats.org/officeDocument/2006/relationships/customXml" Target="../ink/ink600.xml"/><Relationship Id="rId26" Type="http://schemas.openxmlformats.org/officeDocument/2006/relationships/customXml" Target="../ink/ink604.xml"/><Relationship Id="rId39" Type="http://schemas.openxmlformats.org/officeDocument/2006/relationships/image" Target="../media/image626.emf"/><Relationship Id="rId21" Type="http://schemas.openxmlformats.org/officeDocument/2006/relationships/image" Target="../media/image617.emf"/><Relationship Id="rId34" Type="http://schemas.openxmlformats.org/officeDocument/2006/relationships/customXml" Target="../ink/ink608.xml"/><Relationship Id="rId42" Type="http://schemas.openxmlformats.org/officeDocument/2006/relationships/customXml" Target="../ink/ink612.xml"/><Relationship Id="rId47" Type="http://schemas.openxmlformats.org/officeDocument/2006/relationships/image" Target="../media/image630.emf"/><Relationship Id="rId50" Type="http://schemas.openxmlformats.org/officeDocument/2006/relationships/customXml" Target="../ink/ink616.xml"/><Relationship Id="rId55" Type="http://schemas.openxmlformats.org/officeDocument/2006/relationships/image" Target="../media/image634.emf"/><Relationship Id="rId63" Type="http://schemas.openxmlformats.org/officeDocument/2006/relationships/image" Target="../media/image638.emf"/><Relationship Id="rId68" Type="http://schemas.openxmlformats.org/officeDocument/2006/relationships/customXml" Target="../ink/ink625.xml"/><Relationship Id="rId76" Type="http://schemas.openxmlformats.org/officeDocument/2006/relationships/customXml" Target="../ink/ink629.xml"/><Relationship Id="rId7" Type="http://schemas.openxmlformats.org/officeDocument/2006/relationships/image" Target="../media/image610.emf"/><Relationship Id="rId71" Type="http://schemas.openxmlformats.org/officeDocument/2006/relationships/image" Target="../media/image642.emf"/><Relationship Id="rId2" Type="http://schemas.openxmlformats.org/officeDocument/2006/relationships/customXml" Target="../ink/ink592.xml"/><Relationship Id="rId16" Type="http://schemas.openxmlformats.org/officeDocument/2006/relationships/customXml" Target="../ink/ink599.xml"/><Relationship Id="rId29" Type="http://schemas.openxmlformats.org/officeDocument/2006/relationships/image" Target="../media/image621.emf"/><Relationship Id="rId11" Type="http://schemas.openxmlformats.org/officeDocument/2006/relationships/image" Target="../media/image612.emf"/><Relationship Id="rId24" Type="http://schemas.openxmlformats.org/officeDocument/2006/relationships/customXml" Target="../ink/ink603.xml"/><Relationship Id="rId32" Type="http://schemas.openxmlformats.org/officeDocument/2006/relationships/customXml" Target="../ink/ink607.xml"/><Relationship Id="rId37" Type="http://schemas.openxmlformats.org/officeDocument/2006/relationships/image" Target="../media/image625.emf"/><Relationship Id="rId40" Type="http://schemas.openxmlformats.org/officeDocument/2006/relationships/customXml" Target="../ink/ink611.xml"/><Relationship Id="rId45" Type="http://schemas.openxmlformats.org/officeDocument/2006/relationships/image" Target="../media/image629.emf"/><Relationship Id="rId53" Type="http://schemas.openxmlformats.org/officeDocument/2006/relationships/image" Target="../media/image633.emf"/><Relationship Id="rId58" Type="http://schemas.openxmlformats.org/officeDocument/2006/relationships/customXml" Target="../ink/ink620.xml"/><Relationship Id="rId66" Type="http://schemas.openxmlformats.org/officeDocument/2006/relationships/customXml" Target="../ink/ink624.xml"/><Relationship Id="rId74" Type="http://schemas.openxmlformats.org/officeDocument/2006/relationships/customXml" Target="../ink/ink628.xml"/><Relationship Id="rId5" Type="http://schemas.openxmlformats.org/officeDocument/2006/relationships/image" Target="../media/image609.emf"/><Relationship Id="rId15" Type="http://schemas.openxmlformats.org/officeDocument/2006/relationships/image" Target="../media/image614.emf"/><Relationship Id="rId23" Type="http://schemas.openxmlformats.org/officeDocument/2006/relationships/image" Target="../media/image618.emf"/><Relationship Id="rId28" Type="http://schemas.openxmlformats.org/officeDocument/2006/relationships/customXml" Target="../ink/ink605.xml"/><Relationship Id="rId36" Type="http://schemas.openxmlformats.org/officeDocument/2006/relationships/customXml" Target="../ink/ink609.xml"/><Relationship Id="rId49" Type="http://schemas.openxmlformats.org/officeDocument/2006/relationships/image" Target="../media/image631.emf"/><Relationship Id="rId57" Type="http://schemas.openxmlformats.org/officeDocument/2006/relationships/image" Target="../media/image635.emf"/><Relationship Id="rId61" Type="http://schemas.openxmlformats.org/officeDocument/2006/relationships/image" Target="../media/image637.emf"/><Relationship Id="rId10" Type="http://schemas.openxmlformats.org/officeDocument/2006/relationships/customXml" Target="../ink/ink596.xml"/><Relationship Id="rId19" Type="http://schemas.openxmlformats.org/officeDocument/2006/relationships/image" Target="../media/image616.emf"/><Relationship Id="rId31" Type="http://schemas.openxmlformats.org/officeDocument/2006/relationships/image" Target="../media/image622.emf"/><Relationship Id="rId44" Type="http://schemas.openxmlformats.org/officeDocument/2006/relationships/customXml" Target="../ink/ink613.xml"/><Relationship Id="rId52" Type="http://schemas.openxmlformats.org/officeDocument/2006/relationships/customXml" Target="../ink/ink617.xml"/><Relationship Id="rId60" Type="http://schemas.openxmlformats.org/officeDocument/2006/relationships/customXml" Target="../ink/ink621.xml"/><Relationship Id="rId65" Type="http://schemas.openxmlformats.org/officeDocument/2006/relationships/image" Target="../media/image639.emf"/><Relationship Id="rId73" Type="http://schemas.openxmlformats.org/officeDocument/2006/relationships/image" Target="../media/image643.emf"/><Relationship Id="rId4" Type="http://schemas.openxmlformats.org/officeDocument/2006/relationships/customXml" Target="../ink/ink593.xml"/><Relationship Id="rId9" Type="http://schemas.openxmlformats.org/officeDocument/2006/relationships/image" Target="../media/image611.emf"/><Relationship Id="rId14" Type="http://schemas.openxmlformats.org/officeDocument/2006/relationships/customXml" Target="../ink/ink598.xml"/><Relationship Id="rId22" Type="http://schemas.openxmlformats.org/officeDocument/2006/relationships/customXml" Target="../ink/ink602.xml"/><Relationship Id="rId27" Type="http://schemas.openxmlformats.org/officeDocument/2006/relationships/image" Target="../media/image620.emf"/><Relationship Id="rId30" Type="http://schemas.openxmlformats.org/officeDocument/2006/relationships/customXml" Target="../ink/ink606.xml"/><Relationship Id="rId35" Type="http://schemas.openxmlformats.org/officeDocument/2006/relationships/image" Target="../media/image624.emf"/><Relationship Id="rId43" Type="http://schemas.openxmlformats.org/officeDocument/2006/relationships/image" Target="../media/image628.emf"/><Relationship Id="rId48" Type="http://schemas.openxmlformats.org/officeDocument/2006/relationships/customXml" Target="../ink/ink615.xml"/><Relationship Id="rId56" Type="http://schemas.openxmlformats.org/officeDocument/2006/relationships/customXml" Target="../ink/ink619.xml"/><Relationship Id="rId64" Type="http://schemas.openxmlformats.org/officeDocument/2006/relationships/customXml" Target="../ink/ink623.xml"/><Relationship Id="rId69" Type="http://schemas.openxmlformats.org/officeDocument/2006/relationships/image" Target="../media/image641.emf"/><Relationship Id="rId77" Type="http://schemas.openxmlformats.org/officeDocument/2006/relationships/image" Target="../media/image645.emf"/><Relationship Id="rId8" Type="http://schemas.openxmlformats.org/officeDocument/2006/relationships/customXml" Target="../ink/ink595.xml"/><Relationship Id="rId51" Type="http://schemas.openxmlformats.org/officeDocument/2006/relationships/image" Target="../media/image632.emf"/><Relationship Id="rId72" Type="http://schemas.openxmlformats.org/officeDocument/2006/relationships/customXml" Target="../ink/ink627.xml"/><Relationship Id="rId3" Type="http://schemas.openxmlformats.org/officeDocument/2006/relationships/image" Target="../media/image608.emf"/><Relationship Id="rId12" Type="http://schemas.openxmlformats.org/officeDocument/2006/relationships/customXml" Target="../ink/ink597.xml"/><Relationship Id="rId17" Type="http://schemas.openxmlformats.org/officeDocument/2006/relationships/image" Target="../media/image615.emf"/><Relationship Id="rId25" Type="http://schemas.openxmlformats.org/officeDocument/2006/relationships/image" Target="../media/image619.emf"/><Relationship Id="rId33" Type="http://schemas.openxmlformats.org/officeDocument/2006/relationships/image" Target="../media/image623.emf"/><Relationship Id="rId38" Type="http://schemas.openxmlformats.org/officeDocument/2006/relationships/customXml" Target="../ink/ink610.xml"/><Relationship Id="rId46" Type="http://schemas.openxmlformats.org/officeDocument/2006/relationships/customXml" Target="../ink/ink614.xml"/><Relationship Id="rId59" Type="http://schemas.openxmlformats.org/officeDocument/2006/relationships/image" Target="../media/image636.emf"/><Relationship Id="rId67" Type="http://schemas.openxmlformats.org/officeDocument/2006/relationships/image" Target="../media/image640.emf"/><Relationship Id="rId20" Type="http://schemas.openxmlformats.org/officeDocument/2006/relationships/customXml" Target="../ink/ink601.xml"/><Relationship Id="rId41" Type="http://schemas.openxmlformats.org/officeDocument/2006/relationships/image" Target="../media/image627.emf"/><Relationship Id="rId54" Type="http://schemas.openxmlformats.org/officeDocument/2006/relationships/customXml" Target="../ink/ink618.xml"/><Relationship Id="rId62" Type="http://schemas.openxmlformats.org/officeDocument/2006/relationships/customXml" Target="../ink/ink622.xml"/><Relationship Id="rId70" Type="http://schemas.openxmlformats.org/officeDocument/2006/relationships/customXml" Target="../ink/ink626.xml"/><Relationship Id="rId75" Type="http://schemas.openxmlformats.org/officeDocument/2006/relationships/image" Target="../media/image644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94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51.emf"/><Relationship Id="rId18" Type="http://schemas.openxmlformats.org/officeDocument/2006/relationships/customXml" Target="../ink/ink638.xml"/><Relationship Id="rId26" Type="http://schemas.openxmlformats.org/officeDocument/2006/relationships/customXml" Target="../ink/ink642.xml"/><Relationship Id="rId39" Type="http://schemas.openxmlformats.org/officeDocument/2006/relationships/image" Target="../media/image664.emf"/><Relationship Id="rId21" Type="http://schemas.openxmlformats.org/officeDocument/2006/relationships/image" Target="../media/image655.emf"/><Relationship Id="rId34" Type="http://schemas.openxmlformats.org/officeDocument/2006/relationships/customXml" Target="../ink/ink646.xml"/><Relationship Id="rId42" Type="http://schemas.openxmlformats.org/officeDocument/2006/relationships/customXml" Target="../ink/ink650.xml"/><Relationship Id="rId47" Type="http://schemas.openxmlformats.org/officeDocument/2006/relationships/image" Target="../media/image668.emf"/><Relationship Id="rId50" Type="http://schemas.openxmlformats.org/officeDocument/2006/relationships/customXml" Target="../ink/ink654.xml"/><Relationship Id="rId55" Type="http://schemas.openxmlformats.org/officeDocument/2006/relationships/image" Target="../media/image672.emf"/><Relationship Id="rId7" Type="http://schemas.openxmlformats.org/officeDocument/2006/relationships/image" Target="../media/image648.emf"/><Relationship Id="rId12" Type="http://schemas.openxmlformats.org/officeDocument/2006/relationships/customXml" Target="../ink/ink635.xml"/><Relationship Id="rId17" Type="http://schemas.openxmlformats.org/officeDocument/2006/relationships/image" Target="../media/image653.emf"/><Relationship Id="rId25" Type="http://schemas.openxmlformats.org/officeDocument/2006/relationships/image" Target="../media/image657.emf"/><Relationship Id="rId33" Type="http://schemas.openxmlformats.org/officeDocument/2006/relationships/image" Target="../media/image661.emf"/><Relationship Id="rId38" Type="http://schemas.openxmlformats.org/officeDocument/2006/relationships/customXml" Target="../ink/ink648.xml"/><Relationship Id="rId46" Type="http://schemas.openxmlformats.org/officeDocument/2006/relationships/customXml" Target="../ink/ink652.xml"/><Relationship Id="rId2" Type="http://schemas.openxmlformats.org/officeDocument/2006/relationships/customXml" Target="../ink/ink630.xml"/><Relationship Id="rId16" Type="http://schemas.openxmlformats.org/officeDocument/2006/relationships/customXml" Target="../ink/ink637.xml"/><Relationship Id="rId20" Type="http://schemas.openxmlformats.org/officeDocument/2006/relationships/customXml" Target="../ink/ink639.xml"/><Relationship Id="rId29" Type="http://schemas.openxmlformats.org/officeDocument/2006/relationships/image" Target="../media/image659.emf"/><Relationship Id="rId41" Type="http://schemas.openxmlformats.org/officeDocument/2006/relationships/image" Target="../media/image665.emf"/><Relationship Id="rId54" Type="http://schemas.openxmlformats.org/officeDocument/2006/relationships/customXml" Target="../ink/ink65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32.xml"/><Relationship Id="rId11" Type="http://schemas.openxmlformats.org/officeDocument/2006/relationships/image" Target="../media/image650.emf"/><Relationship Id="rId24" Type="http://schemas.openxmlformats.org/officeDocument/2006/relationships/customXml" Target="../ink/ink641.xml"/><Relationship Id="rId32" Type="http://schemas.openxmlformats.org/officeDocument/2006/relationships/customXml" Target="../ink/ink645.xml"/><Relationship Id="rId37" Type="http://schemas.openxmlformats.org/officeDocument/2006/relationships/image" Target="../media/image663.emf"/><Relationship Id="rId40" Type="http://schemas.openxmlformats.org/officeDocument/2006/relationships/customXml" Target="../ink/ink649.xml"/><Relationship Id="rId45" Type="http://schemas.openxmlformats.org/officeDocument/2006/relationships/image" Target="../media/image667.emf"/><Relationship Id="rId53" Type="http://schemas.openxmlformats.org/officeDocument/2006/relationships/image" Target="../media/image671.emf"/><Relationship Id="rId5" Type="http://schemas.openxmlformats.org/officeDocument/2006/relationships/image" Target="../media/image647.emf"/><Relationship Id="rId15" Type="http://schemas.openxmlformats.org/officeDocument/2006/relationships/image" Target="../media/image652.emf"/><Relationship Id="rId23" Type="http://schemas.openxmlformats.org/officeDocument/2006/relationships/image" Target="../media/image656.emf"/><Relationship Id="rId28" Type="http://schemas.openxmlformats.org/officeDocument/2006/relationships/customXml" Target="../ink/ink643.xml"/><Relationship Id="rId36" Type="http://schemas.openxmlformats.org/officeDocument/2006/relationships/customXml" Target="../ink/ink647.xml"/><Relationship Id="rId49" Type="http://schemas.openxmlformats.org/officeDocument/2006/relationships/image" Target="../media/image669.emf"/><Relationship Id="rId57" Type="http://schemas.openxmlformats.org/officeDocument/2006/relationships/image" Target="../media/image673.emf"/><Relationship Id="rId10" Type="http://schemas.openxmlformats.org/officeDocument/2006/relationships/customXml" Target="../ink/ink634.xml"/><Relationship Id="rId19" Type="http://schemas.openxmlformats.org/officeDocument/2006/relationships/image" Target="../media/image654.emf"/><Relationship Id="rId31" Type="http://schemas.openxmlformats.org/officeDocument/2006/relationships/image" Target="../media/image660.emf"/><Relationship Id="rId44" Type="http://schemas.openxmlformats.org/officeDocument/2006/relationships/customXml" Target="../ink/ink651.xml"/><Relationship Id="rId52" Type="http://schemas.openxmlformats.org/officeDocument/2006/relationships/customXml" Target="../ink/ink655.xml"/><Relationship Id="rId4" Type="http://schemas.openxmlformats.org/officeDocument/2006/relationships/customXml" Target="../ink/ink631.xml"/><Relationship Id="rId9" Type="http://schemas.openxmlformats.org/officeDocument/2006/relationships/image" Target="../media/image649.emf"/><Relationship Id="rId14" Type="http://schemas.openxmlformats.org/officeDocument/2006/relationships/customXml" Target="../ink/ink636.xml"/><Relationship Id="rId22" Type="http://schemas.openxmlformats.org/officeDocument/2006/relationships/customXml" Target="../ink/ink640.xml"/><Relationship Id="rId27" Type="http://schemas.openxmlformats.org/officeDocument/2006/relationships/image" Target="../media/image658.emf"/><Relationship Id="rId30" Type="http://schemas.openxmlformats.org/officeDocument/2006/relationships/customXml" Target="../ink/ink644.xml"/><Relationship Id="rId35" Type="http://schemas.openxmlformats.org/officeDocument/2006/relationships/image" Target="../media/image662.emf"/><Relationship Id="rId43" Type="http://schemas.openxmlformats.org/officeDocument/2006/relationships/image" Target="../media/image666.emf"/><Relationship Id="rId48" Type="http://schemas.openxmlformats.org/officeDocument/2006/relationships/customXml" Target="../ink/ink653.xml"/><Relationship Id="rId56" Type="http://schemas.openxmlformats.org/officeDocument/2006/relationships/customXml" Target="../ink/ink657.xml"/><Relationship Id="rId8" Type="http://schemas.openxmlformats.org/officeDocument/2006/relationships/customXml" Target="../ink/ink633.xml"/><Relationship Id="rId51" Type="http://schemas.openxmlformats.org/officeDocument/2006/relationships/image" Target="../media/image670.emf"/><Relationship Id="rId3" Type="http://schemas.openxmlformats.org/officeDocument/2006/relationships/image" Target="../media/image646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661.xml"/><Relationship Id="rId13" Type="http://schemas.openxmlformats.org/officeDocument/2006/relationships/image" Target="../media/image679.emf"/><Relationship Id="rId18" Type="http://schemas.openxmlformats.org/officeDocument/2006/relationships/customXml" Target="../ink/ink666.xml"/><Relationship Id="rId26" Type="http://schemas.openxmlformats.org/officeDocument/2006/relationships/customXml" Target="../ink/ink670.xml"/><Relationship Id="rId39" Type="http://schemas.openxmlformats.org/officeDocument/2006/relationships/image" Target="../media/image692.emf"/><Relationship Id="rId3" Type="http://schemas.openxmlformats.org/officeDocument/2006/relationships/image" Target="../media/image674.emf"/><Relationship Id="rId21" Type="http://schemas.openxmlformats.org/officeDocument/2006/relationships/image" Target="../media/image683.emf"/><Relationship Id="rId34" Type="http://schemas.openxmlformats.org/officeDocument/2006/relationships/customXml" Target="../ink/ink674.xml"/><Relationship Id="rId42" Type="http://schemas.openxmlformats.org/officeDocument/2006/relationships/customXml" Target="../ink/ink678.xml"/><Relationship Id="rId7" Type="http://schemas.openxmlformats.org/officeDocument/2006/relationships/image" Target="../media/image676.emf"/><Relationship Id="rId12" Type="http://schemas.openxmlformats.org/officeDocument/2006/relationships/customXml" Target="../ink/ink663.xml"/><Relationship Id="rId17" Type="http://schemas.openxmlformats.org/officeDocument/2006/relationships/image" Target="../media/image681.emf"/><Relationship Id="rId25" Type="http://schemas.openxmlformats.org/officeDocument/2006/relationships/image" Target="../media/image685.emf"/><Relationship Id="rId33" Type="http://schemas.openxmlformats.org/officeDocument/2006/relationships/image" Target="../media/image689.emf"/><Relationship Id="rId38" Type="http://schemas.openxmlformats.org/officeDocument/2006/relationships/customXml" Target="../ink/ink676.xml"/><Relationship Id="rId2" Type="http://schemas.openxmlformats.org/officeDocument/2006/relationships/customXml" Target="../ink/ink658.xml"/><Relationship Id="rId16" Type="http://schemas.openxmlformats.org/officeDocument/2006/relationships/customXml" Target="../ink/ink665.xml"/><Relationship Id="rId20" Type="http://schemas.openxmlformats.org/officeDocument/2006/relationships/customXml" Target="../ink/ink667.xml"/><Relationship Id="rId29" Type="http://schemas.openxmlformats.org/officeDocument/2006/relationships/image" Target="../media/image687.emf"/><Relationship Id="rId41" Type="http://schemas.openxmlformats.org/officeDocument/2006/relationships/image" Target="../media/image693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60.xml"/><Relationship Id="rId11" Type="http://schemas.openxmlformats.org/officeDocument/2006/relationships/image" Target="../media/image678.emf"/><Relationship Id="rId24" Type="http://schemas.openxmlformats.org/officeDocument/2006/relationships/customXml" Target="../ink/ink669.xml"/><Relationship Id="rId32" Type="http://schemas.openxmlformats.org/officeDocument/2006/relationships/customXml" Target="../ink/ink673.xml"/><Relationship Id="rId37" Type="http://schemas.openxmlformats.org/officeDocument/2006/relationships/image" Target="../media/image691.emf"/><Relationship Id="rId40" Type="http://schemas.openxmlformats.org/officeDocument/2006/relationships/customXml" Target="../ink/ink677.xml"/><Relationship Id="rId5" Type="http://schemas.openxmlformats.org/officeDocument/2006/relationships/image" Target="../media/image675.emf"/><Relationship Id="rId15" Type="http://schemas.openxmlformats.org/officeDocument/2006/relationships/image" Target="../media/image680.emf"/><Relationship Id="rId23" Type="http://schemas.openxmlformats.org/officeDocument/2006/relationships/image" Target="../media/image684.emf"/><Relationship Id="rId28" Type="http://schemas.openxmlformats.org/officeDocument/2006/relationships/customXml" Target="../ink/ink671.xml"/><Relationship Id="rId36" Type="http://schemas.openxmlformats.org/officeDocument/2006/relationships/customXml" Target="../ink/ink675.xml"/><Relationship Id="rId10" Type="http://schemas.openxmlformats.org/officeDocument/2006/relationships/customXml" Target="../ink/ink662.xml"/><Relationship Id="rId19" Type="http://schemas.openxmlformats.org/officeDocument/2006/relationships/image" Target="../media/image682.emf"/><Relationship Id="rId31" Type="http://schemas.openxmlformats.org/officeDocument/2006/relationships/image" Target="../media/image688.emf"/><Relationship Id="rId4" Type="http://schemas.openxmlformats.org/officeDocument/2006/relationships/customXml" Target="../ink/ink659.xml"/><Relationship Id="rId9" Type="http://schemas.openxmlformats.org/officeDocument/2006/relationships/image" Target="../media/image677.emf"/><Relationship Id="rId14" Type="http://schemas.openxmlformats.org/officeDocument/2006/relationships/customXml" Target="../ink/ink664.xml"/><Relationship Id="rId22" Type="http://schemas.openxmlformats.org/officeDocument/2006/relationships/customXml" Target="../ink/ink668.xml"/><Relationship Id="rId27" Type="http://schemas.openxmlformats.org/officeDocument/2006/relationships/image" Target="../media/image686.emf"/><Relationship Id="rId30" Type="http://schemas.openxmlformats.org/officeDocument/2006/relationships/customXml" Target="../ink/ink672.xml"/><Relationship Id="rId35" Type="http://schemas.openxmlformats.org/officeDocument/2006/relationships/image" Target="../media/image690.emf"/><Relationship Id="rId43" Type="http://schemas.openxmlformats.org/officeDocument/2006/relationships/image" Target="../media/image694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8.emf"/><Relationship Id="rId13" Type="http://schemas.openxmlformats.org/officeDocument/2006/relationships/customXml" Target="../ink/ink684.xml"/><Relationship Id="rId18" Type="http://schemas.openxmlformats.org/officeDocument/2006/relationships/image" Target="../media/image703.emf"/><Relationship Id="rId26" Type="http://schemas.openxmlformats.org/officeDocument/2006/relationships/image" Target="../media/image707.emf"/><Relationship Id="rId39" Type="http://schemas.openxmlformats.org/officeDocument/2006/relationships/customXml" Target="../ink/ink697.xml"/><Relationship Id="rId3" Type="http://schemas.openxmlformats.org/officeDocument/2006/relationships/customXml" Target="../ink/ink679.xml"/><Relationship Id="rId21" Type="http://schemas.openxmlformats.org/officeDocument/2006/relationships/customXml" Target="../ink/ink688.xml"/><Relationship Id="rId34" Type="http://schemas.openxmlformats.org/officeDocument/2006/relationships/image" Target="../media/image711.emf"/><Relationship Id="rId42" Type="http://schemas.openxmlformats.org/officeDocument/2006/relationships/image" Target="../media/image715.emf"/><Relationship Id="rId7" Type="http://schemas.openxmlformats.org/officeDocument/2006/relationships/customXml" Target="../ink/ink681.xml"/><Relationship Id="rId12" Type="http://schemas.openxmlformats.org/officeDocument/2006/relationships/image" Target="../media/image700.emf"/><Relationship Id="rId17" Type="http://schemas.openxmlformats.org/officeDocument/2006/relationships/customXml" Target="../ink/ink686.xml"/><Relationship Id="rId25" Type="http://schemas.openxmlformats.org/officeDocument/2006/relationships/customXml" Target="../ink/ink690.xml"/><Relationship Id="rId33" Type="http://schemas.openxmlformats.org/officeDocument/2006/relationships/customXml" Target="../ink/ink694.xml"/><Relationship Id="rId38" Type="http://schemas.openxmlformats.org/officeDocument/2006/relationships/image" Target="../media/image713.emf"/><Relationship Id="rId46" Type="http://schemas.openxmlformats.org/officeDocument/2006/relationships/image" Target="../media/image717.emf"/><Relationship Id="rId2" Type="http://schemas.openxmlformats.org/officeDocument/2006/relationships/image" Target="../media/image695.png"/><Relationship Id="rId16" Type="http://schemas.openxmlformats.org/officeDocument/2006/relationships/image" Target="../media/image702.emf"/><Relationship Id="rId20" Type="http://schemas.openxmlformats.org/officeDocument/2006/relationships/image" Target="../media/image704.emf"/><Relationship Id="rId29" Type="http://schemas.openxmlformats.org/officeDocument/2006/relationships/customXml" Target="../ink/ink692.xml"/><Relationship Id="rId41" Type="http://schemas.openxmlformats.org/officeDocument/2006/relationships/customXml" Target="../ink/ink6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7.emf"/><Relationship Id="rId11" Type="http://schemas.openxmlformats.org/officeDocument/2006/relationships/customXml" Target="../ink/ink683.xml"/><Relationship Id="rId24" Type="http://schemas.openxmlformats.org/officeDocument/2006/relationships/image" Target="../media/image706.emf"/><Relationship Id="rId32" Type="http://schemas.openxmlformats.org/officeDocument/2006/relationships/image" Target="../media/image710.emf"/><Relationship Id="rId37" Type="http://schemas.openxmlformats.org/officeDocument/2006/relationships/customXml" Target="../ink/ink696.xml"/><Relationship Id="rId40" Type="http://schemas.openxmlformats.org/officeDocument/2006/relationships/image" Target="../media/image714.emf"/><Relationship Id="rId45" Type="http://schemas.openxmlformats.org/officeDocument/2006/relationships/customXml" Target="../ink/ink700.xml"/><Relationship Id="rId5" Type="http://schemas.openxmlformats.org/officeDocument/2006/relationships/customXml" Target="../ink/ink680.xml"/><Relationship Id="rId15" Type="http://schemas.openxmlformats.org/officeDocument/2006/relationships/customXml" Target="../ink/ink685.xml"/><Relationship Id="rId23" Type="http://schemas.openxmlformats.org/officeDocument/2006/relationships/customXml" Target="../ink/ink689.xml"/><Relationship Id="rId28" Type="http://schemas.openxmlformats.org/officeDocument/2006/relationships/image" Target="../media/image708.emf"/><Relationship Id="rId36" Type="http://schemas.openxmlformats.org/officeDocument/2006/relationships/image" Target="../media/image712.emf"/><Relationship Id="rId10" Type="http://schemas.openxmlformats.org/officeDocument/2006/relationships/image" Target="../media/image699.emf"/><Relationship Id="rId19" Type="http://schemas.openxmlformats.org/officeDocument/2006/relationships/customXml" Target="../ink/ink687.xml"/><Relationship Id="rId31" Type="http://schemas.openxmlformats.org/officeDocument/2006/relationships/customXml" Target="../ink/ink693.xml"/><Relationship Id="rId44" Type="http://schemas.openxmlformats.org/officeDocument/2006/relationships/image" Target="../media/image716.emf"/><Relationship Id="rId4" Type="http://schemas.openxmlformats.org/officeDocument/2006/relationships/image" Target="../media/image696.emf"/><Relationship Id="rId9" Type="http://schemas.openxmlformats.org/officeDocument/2006/relationships/customXml" Target="../ink/ink682.xml"/><Relationship Id="rId14" Type="http://schemas.openxmlformats.org/officeDocument/2006/relationships/image" Target="../media/image701.emf"/><Relationship Id="rId22" Type="http://schemas.openxmlformats.org/officeDocument/2006/relationships/image" Target="../media/image705.emf"/><Relationship Id="rId27" Type="http://schemas.openxmlformats.org/officeDocument/2006/relationships/customXml" Target="../ink/ink691.xml"/><Relationship Id="rId30" Type="http://schemas.openxmlformats.org/officeDocument/2006/relationships/image" Target="../media/image709.emf"/><Relationship Id="rId35" Type="http://schemas.openxmlformats.org/officeDocument/2006/relationships/customXml" Target="../ink/ink695.xml"/><Relationship Id="rId43" Type="http://schemas.openxmlformats.org/officeDocument/2006/relationships/customXml" Target="../ink/ink699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13.xml"/><Relationship Id="rId21" Type="http://schemas.openxmlformats.org/officeDocument/2006/relationships/image" Target="../media/image727.emf"/><Relationship Id="rId42" Type="http://schemas.openxmlformats.org/officeDocument/2006/relationships/customXml" Target="../ink/ink721.xml"/><Relationship Id="rId47" Type="http://schemas.openxmlformats.org/officeDocument/2006/relationships/image" Target="../media/image740.emf"/><Relationship Id="rId63" Type="http://schemas.openxmlformats.org/officeDocument/2006/relationships/image" Target="../media/image748.emf"/><Relationship Id="rId68" Type="http://schemas.openxmlformats.org/officeDocument/2006/relationships/customXml" Target="../ink/ink734.xml"/><Relationship Id="rId84" Type="http://schemas.openxmlformats.org/officeDocument/2006/relationships/customXml" Target="../ink/ink742.xml"/><Relationship Id="rId89" Type="http://schemas.openxmlformats.org/officeDocument/2006/relationships/image" Target="../media/image761.emf"/><Relationship Id="rId2" Type="http://schemas.openxmlformats.org/officeDocument/2006/relationships/customXml" Target="../ink/ink701.xml"/><Relationship Id="rId16" Type="http://schemas.openxmlformats.org/officeDocument/2006/relationships/customXml" Target="../ink/ink708.xml"/><Relationship Id="rId29" Type="http://schemas.openxmlformats.org/officeDocument/2006/relationships/image" Target="../media/image731.emf"/><Relationship Id="rId107" Type="http://schemas.openxmlformats.org/officeDocument/2006/relationships/image" Target="../media/image770.emf"/><Relationship Id="rId11" Type="http://schemas.openxmlformats.org/officeDocument/2006/relationships/image" Target="../media/image722.emf"/><Relationship Id="rId24" Type="http://schemas.openxmlformats.org/officeDocument/2006/relationships/customXml" Target="../ink/ink712.xml"/><Relationship Id="rId32" Type="http://schemas.openxmlformats.org/officeDocument/2006/relationships/customXml" Target="../ink/ink716.xml"/><Relationship Id="rId37" Type="http://schemas.openxmlformats.org/officeDocument/2006/relationships/image" Target="../media/image735.emf"/><Relationship Id="rId40" Type="http://schemas.openxmlformats.org/officeDocument/2006/relationships/customXml" Target="../ink/ink720.xml"/><Relationship Id="rId45" Type="http://schemas.openxmlformats.org/officeDocument/2006/relationships/image" Target="../media/image739.emf"/><Relationship Id="rId53" Type="http://schemas.openxmlformats.org/officeDocument/2006/relationships/image" Target="../media/image743.emf"/><Relationship Id="rId58" Type="http://schemas.openxmlformats.org/officeDocument/2006/relationships/customXml" Target="../ink/ink729.xml"/><Relationship Id="rId66" Type="http://schemas.openxmlformats.org/officeDocument/2006/relationships/customXml" Target="../ink/ink733.xml"/><Relationship Id="rId74" Type="http://schemas.openxmlformats.org/officeDocument/2006/relationships/customXml" Target="../ink/ink737.xml"/><Relationship Id="rId79" Type="http://schemas.openxmlformats.org/officeDocument/2006/relationships/image" Target="../media/image756.emf"/><Relationship Id="rId87" Type="http://schemas.openxmlformats.org/officeDocument/2006/relationships/image" Target="../media/image760.emf"/><Relationship Id="rId102" Type="http://schemas.openxmlformats.org/officeDocument/2006/relationships/customXml" Target="../ink/ink751.xml"/><Relationship Id="rId5" Type="http://schemas.openxmlformats.org/officeDocument/2006/relationships/image" Target="../media/image719.emf"/><Relationship Id="rId61" Type="http://schemas.openxmlformats.org/officeDocument/2006/relationships/image" Target="../media/image747.emf"/><Relationship Id="rId82" Type="http://schemas.openxmlformats.org/officeDocument/2006/relationships/customXml" Target="../ink/ink741.xml"/><Relationship Id="rId90" Type="http://schemas.openxmlformats.org/officeDocument/2006/relationships/customXml" Target="../ink/ink745.xml"/><Relationship Id="rId95" Type="http://schemas.openxmlformats.org/officeDocument/2006/relationships/image" Target="../media/image764.emf"/><Relationship Id="rId19" Type="http://schemas.openxmlformats.org/officeDocument/2006/relationships/image" Target="../media/image726.emf"/><Relationship Id="rId14" Type="http://schemas.openxmlformats.org/officeDocument/2006/relationships/customXml" Target="../ink/ink707.xml"/><Relationship Id="rId22" Type="http://schemas.openxmlformats.org/officeDocument/2006/relationships/customXml" Target="../ink/ink711.xml"/><Relationship Id="rId27" Type="http://schemas.openxmlformats.org/officeDocument/2006/relationships/image" Target="../media/image730.emf"/><Relationship Id="rId30" Type="http://schemas.openxmlformats.org/officeDocument/2006/relationships/customXml" Target="../ink/ink715.xml"/><Relationship Id="rId35" Type="http://schemas.openxmlformats.org/officeDocument/2006/relationships/image" Target="../media/image734.emf"/><Relationship Id="rId43" Type="http://schemas.openxmlformats.org/officeDocument/2006/relationships/image" Target="../media/image738.emf"/><Relationship Id="rId48" Type="http://schemas.openxmlformats.org/officeDocument/2006/relationships/customXml" Target="../ink/ink724.xml"/><Relationship Id="rId56" Type="http://schemas.openxmlformats.org/officeDocument/2006/relationships/customXml" Target="../ink/ink728.xml"/><Relationship Id="rId64" Type="http://schemas.openxmlformats.org/officeDocument/2006/relationships/customXml" Target="../ink/ink732.xml"/><Relationship Id="rId69" Type="http://schemas.openxmlformats.org/officeDocument/2006/relationships/image" Target="../media/image751.emf"/><Relationship Id="rId77" Type="http://schemas.openxmlformats.org/officeDocument/2006/relationships/image" Target="../media/image755.emf"/><Relationship Id="rId100" Type="http://schemas.openxmlformats.org/officeDocument/2006/relationships/customXml" Target="../ink/ink750.xml"/><Relationship Id="rId105" Type="http://schemas.openxmlformats.org/officeDocument/2006/relationships/image" Target="../media/image769.emf"/><Relationship Id="rId8" Type="http://schemas.openxmlformats.org/officeDocument/2006/relationships/customXml" Target="../ink/ink704.xml"/><Relationship Id="rId51" Type="http://schemas.openxmlformats.org/officeDocument/2006/relationships/image" Target="../media/image742.emf"/><Relationship Id="rId72" Type="http://schemas.openxmlformats.org/officeDocument/2006/relationships/customXml" Target="../ink/ink736.xml"/><Relationship Id="rId80" Type="http://schemas.openxmlformats.org/officeDocument/2006/relationships/customXml" Target="../ink/ink740.xml"/><Relationship Id="rId85" Type="http://schemas.openxmlformats.org/officeDocument/2006/relationships/image" Target="../media/image759.emf"/><Relationship Id="rId93" Type="http://schemas.openxmlformats.org/officeDocument/2006/relationships/image" Target="../media/image763.emf"/><Relationship Id="rId98" Type="http://schemas.openxmlformats.org/officeDocument/2006/relationships/customXml" Target="../ink/ink749.xml"/><Relationship Id="rId3" Type="http://schemas.openxmlformats.org/officeDocument/2006/relationships/image" Target="../media/image718.emf"/><Relationship Id="rId12" Type="http://schemas.openxmlformats.org/officeDocument/2006/relationships/customXml" Target="../ink/ink706.xml"/><Relationship Id="rId17" Type="http://schemas.openxmlformats.org/officeDocument/2006/relationships/image" Target="../media/image725.emf"/><Relationship Id="rId25" Type="http://schemas.openxmlformats.org/officeDocument/2006/relationships/image" Target="../media/image729.emf"/><Relationship Id="rId33" Type="http://schemas.openxmlformats.org/officeDocument/2006/relationships/image" Target="../media/image733.emf"/><Relationship Id="rId38" Type="http://schemas.openxmlformats.org/officeDocument/2006/relationships/customXml" Target="../ink/ink719.xml"/><Relationship Id="rId46" Type="http://schemas.openxmlformats.org/officeDocument/2006/relationships/customXml" Target="../ink/ink723.xml"/><Relationship Id="rId59" Type="http://schemas.openxmlformats.org/officeDocument/2006/relationships/image" Target="../media/image746.emf"/><Relationship Id="rId67" Type="http://schemas.openxmlformats.org/officeDocument/2006/relationships/image" Target="../media/image750.emf"/><Relationship Id="rId103" Type="http://schemas.openxmlformats.org/officeDocument/2006/relationships/image" Target="../media/image768.emf"/><Relationship Id="rId108" Type="http://schemas.openxmlformats.org/officeDocument/2006/relationships/customXml" Target="../ink/ink754.xml"/><Relationship Id="rId20" Type="http://schemas.openxmlformats.org/officeDocument/2006/relationships/customXml" Target="../ink/ink710.xml"/><Relationship Id="rId41" Type="http://schemas.openxmlformats.org/officeDocument/2006/relationships/image" Target="../media/image737.emf"/><Relationship Id="rId54" Type="http://schemas.openxmlformats.org/officeDocument/2006/relationships/customXml" Target="../ink/ink727.xml"/><Relationship Id="rId62" Type="http://schemas.openxmlformats.org/officeDocument/2006/relationships/customXml" Target="../ink/ink731.xml"/><Relationship Id="rId70" Type="http://schemas.openxmlformats.org/officeDocument/2006/relationships/customXml" Target="../ink/ink735.xml"/><Relationship Id="rId75" Type="http://schemas.openxmlformats.org/officeDocument/2006/relationships/image" Target="../media/image754.emf"/><Relationship Id="rId83" Type="http://schemas.openxmlformats.org/officeDocument/2006/relationships/image" Target="../media/image758.emf"/><Relationship Id="rId88" Type="http://schemas.openxmlformats.org/officeDocument/2006/relationships/customXml" Target="../ink/ink744.xml"/><Relationship Id="rId91" Type="http://schemas.openxmlformats.org/officeDocument/2006/relationships/image" Target="../media/image762.emf"/><Relationship Id="rId96" Type="http://schemas.openxmlformats.org/officeDocument/2006/relationships/customXml" Target="../ink/ink74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03.xml"/><Relationship Id="rId15" Type="http://schemas.openxmlformats.org/officeDocument/2006/relationships/image" Target="../media/image724.emf"/><Relationship Id="rId23" Type="http://schemas.openxmlformats.org/officeDocument/2006/relationships/image" Target="../media/image728.emf"/><Relationship Id="rId28" Type="http://schemas.openxmlformats.org/officeDocument/2006/relationships/customXml" Target="../ink/ink714.xml"/><Relationship Id="rId36" Type="http://schemas.openxmlformats.org/officeDocument/2006/relationships/customXml" Target="../ink/ink718.xml"/><Relationship Id="rId49" Type="http://schemas.openxmlformats.org/officeDocument/2006/relationships/image" Target="../media/image741.emf"/><Relationship Id="rId57" Type="http://schemas.openxmlformats.org/officeDocument/2006/relationships/image" Target="../media/image745.emf"/><Relationship Id="rId106" Type="http://schemas.openxmlformats.org/officeDocument/2006/relationships/customXml" Target="../ink/ink753.xml"/><Relationship Id="rId10" Type="http://schemas.openxmlformats.org/officeDocument/2006/relationships/customXml" Target="../ink/ink705.xml"/><Relationship Id="rId31" Type="http://schemas.openxmlformats.org/officeDocument/2006/relationships/image" Target="../media/image732.emf"/><Relationship Id="rId44" Type="http://schemas.openxmlformats.org/officeDocument/2006/relationships/customXml" Target="../ink/ink722.xml"/><Relationship Id="rId52" Type="http://schemas.openxmlformats.org/officeDocument/2006/relationships/customXml" Target="../ink/ink726.xml"/><Relationship Id="rId60" Type="http://schemas.openxmlformats.org/officeDocument/2006/relationships/customXml" Target="../ink/ink730.xml"/><Relationship Id="rId65" Type="http://schemas.openxmlformats.org/officeDocument/2006/relationships/image" Target="../media/image749.emf"/><Relationship Id="rId73" Type="http://schemas.openxmlformats.org/officeDocument/2006/relationships/image" Target="../media/image753.emf"/><Relationship Id="rId78" Type="http://schemas.openxmlformats.org/officeDocument/2006/relationships/customXml" Target="../ink/ink739.xml"/><Relationship Id="rId81" Type="http://schemas.openxmlformats.org/officeDocument/2006/relationships/image" Target="../media/image757.emf"/><Relationship Id="rId86" Type="http://schemas.openxmlformats.org/officeDocument/2006/relationships/customXml" Target="../ink/ink743.xml"/><Relationship Id="rId94" Type="http://schemas.openxmlformats.org/officeDocument/2006/relationships/customXml" Target="../ink/ink747.xml"/><Relationship Id="rId99" Type="http://schemas.openxmlformats.org/officeDocument/2006/relationships/image" Target="../media/image766.emf"/><Relationship Id="rId101" Type="http://schemas.openxmlformats.org/officeDocument/2006/relationships/image" Target="../media/image767.emf"/><Relationship Id="rId4" Type="http://schemas.openxmlformats.org/officeDocument/2006/relationships/customXml" Target="../ink/ink702.xml"/><Relationship Id="rId9" Type="http://schemas.openxmlformats.org/officeDocument/2006/relationships/image" Target="../media/image721.emf"/><Relationship Id="rId13" Type="http://schemas.openxmlformats.org/officeDocument/2006/relationships/image" Target="../media/image723.emf"/><Relationship Id="rId18" Type="http://schemas.openxmlformats.org/officeDocument/2006/relationships/customXml" Target="../ink/ink709.xml"/><Relationship Id="rId39" Type="http://schemas.openxmlformats.org/officeDocument/2006/relationships/image" Target="../media/image736.emf"/><Relationship Id="rId109" Type="http://schemas.openxmlformats.org/officeDocument/2006/relationships/image" Target="../media/image771.emf"/><Relationship Id="rId34" Type="http://schemas.openxmlformats.org/officeDocument/2006/relationships/customXml" Target="../ink/ink717.xml"/><Relationship Id="rId50" Type="http://schemas.openxmlformats.org/officeDocument/2006/relationships/customXml" Target="../ink/ink725.xml"/><Relationship Id="rId55" Type="http://schemas.openxmlformats.org/officeDocument/2006/relationships/image" Target="../media/image744.emf"/><Relationship Id="rId76" Type="http://schemas.openxmlformats.org/officeDocument/2006/relationships/customXml" Target="../ink/ink738.xml"/><Relationship Id="rId97" Type="http://schemas.openxmlformats.org/officeDocument/2006/relationships/image" Target="../media/image765.emf"/><Relationship Id="rId104" Type="http://schemas.openxmlformats.org/officeDocument/2006/relationships/customXml" Target="../ink/ink752.xml"/><Relationship Id="rId7" Type="http://schemas.openxmlformats.org/officeDocument/2006/relationships/image" Target="../media/image720.emf"/><Relationship Id="rId71" Type="http://schemas.openxmlformats.org/officeDocument/2006/relationships/image" Target="../media/image752.emf"/><Relationship Id="rId92" Type="http://schemas.openxmlformats.org/officeDocument/2006/relationships/customXml" Target="../ink/ink74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.emf"/><Relationship Id="rId18" Type="http://schemas.openxmlformats.org/officeDocument/2006/relationships/customXml" Target="../ink/ink20.xml"/><Relationship Id="rId26" Type="http://schemas.openxmlformats.org/officeDocument/2006/relationships/customXml" Target="../ink/ink24.xml"/><Relationship Id="rId39" Type="http://schemas.openxmlformats.org/officeDocument/2006/relationships/image" Target="../media/image31.emf"/><Relationship Id="rId21" Type="http://schemas.openxmlformats.org/officeDocument/2006/relationships/image" Target="../media/image22.emf"/><Relationship Id="rId34" Type="http://schemas.openxmlformats.org/officeDocument/2006/relationships/customXml" Target="../ink/ink28.xml"/><Relationship Id="rId42" Type="http://schemas.openxmlformats.org/officeDocument/2006/relationships/customXml" Target="../ink/ink32.xml"/><Relationship Id="rId47" Type="http://schemas.openxmlformats.org/officeDocument/2006/relationships/image" Target="../media/image35.emf"/><Relationship Id="rId50" Type="http://schemas.openxmlformats.org/officeDocument/2006/relationships/customXml" Target="../ink/ink36.xml"/><Relationship Id="rId55" Type="http://schemas.openxmlformats.org/officeDocument/2006/relationships/image" Target="../media/image39.emf"/><Relationship Id="rId63" Type="http://schemas.openxmlformats.org/officeDocument/2006/relationships/image" Target="../media/image43.emf"/><Relationship Id="rId68" Type="http://schemas.openxmlformats.org/officeDocument/2006/relationships/customXml" Target="../ink/ink45.xml"/><Relationship Id="rId7" Type="http://schemas.openxmlformats.org/officeDocument/2006/relationships/image" Target="../media/image15.emf"/><Relationship Id="rId71" Type="http://schemas.openxmlformats.org/officeDocument/2006/relationships/image" Target="../media/image47.emf"/><Relationship Id="rId2" Type="http://schemas.openxmlformats.org/officeDocument/2006/relationships/customXml" Target="../ink/ink12.xml"/><Relationship Id="rId16" Type="http://schemas.openxmlformats.org/officeDocument/2006/relationships/customXml" Target="../ink/ink19.xml"/><Relationship Id="rId29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.xml"/><Relationship Id="rId11" Type="http://schemas.openxmlformats.org/officeDocument/2006/relationships/image" Target="../media/image17.emf"/><Relationship Id="rId24" Type="http://schemas.openxmlformats.org/officeDocument/2006/relationships/customXml" Target="../ink/ink23.xml"/><Relationship Id="rId32" Type="http://schemas.openxmlformats.org/officeDocument/2006/relationships/customXml" Target="../ink/ink27.xml"/><Relationship Id="rId37" Type="http://schemas.openxmlformats.org/officeDocument/2006/relationships/image" Target="../media/image30.emf"/><Relationship Id="rId40" Type="http://schemas.openxmlformats.org/officeDocument/2006/relationships/customXml" Target="../ink/ink31.xml"/><Relationship Id="rId45" Type="http://schemas.openxmlformats.org/officeDocument/2006/relationships/image" Target="../media/image34.emf"/><Relationship Id="rId53" Type="http://schemas.openxmlformats.org/officeDocument/2006/relationships/image" Target="../media/image38.emf"/><Relationship Id="rId58" Type="http://schemas.openxmlformats.org/officeDocument/2006/relationships/customXml" Target="../ink/ink40.xml"/><Relationship Id="rId66" Type="http://schemas.openxmlformats.org/officeDocument/2006/relationships/customXml" Target="../ink/ink44.xml"/><Relationship Id="rId5" Type="http://schemas.openxmlformats.org/officeDocument/2006/relationships/image" Target="../media/image14.emf"/><Relationship Id="rId15" Type="http://schemas.openxmlformats.org/officeDocument/2006/relationships/image" Target="../media/image19.emf"/><Relationship Id="rId23" Type="http://schemas.openxmlformats.org/officeDocument/2006/relationships/image" Target="../media/image23.emf"/><Relationship Id="rId28" Type="http://schemas.openxmlformats.org/officeDocument/2006/relationships/customXml" Target="../ink/ink25.xml"/><Relationship Id="rId36" Type="http://schemas.openxmlformats.org/officeDocument/2006/relationships/customXml" Target="../ink/ink29.xml"/><Relationship Id="rId49" Type="http://schemas.openxmlformats.org/officeDocument/2006/relationships/image" Target="../media/image36.emf"/><Relationship Id="rId57" Type="http://schemas.openxmlformats.org/officeDocument/2006/relationships/image" Target="../media/image40.emf"/><Relationship Id="rId61" Type="http://schemas.openxmlformats.org/officeDocument/2006/relationships/image" Target="../media/image42.emf"/><Relationship Id="rId10" Type="http://schemas.openxmlformats.org/officeDocument/2006/relationships/customXml" Target="../ink/ink16.xml"/><Relationship Id="rId19" Type="http://schemas.openxmlformats.org/officeDocument/2006/relationships/image" Target="../media/image21.emf"/><Relationship Id="rId31" Type="http://schemas.openxmlformats.org/officeDocument/2006/relationships/image" Target="../media/image27.emf"/><Relationship Id="rId44" Type="http://schemas.openxmlformats.org/officeDocument/2006/relationships/customXml" Target="../ink/ink33.xml"/><Relationship Id="rId52" Type="http://schemas.openxmlformats.org/officeDocument/2006/relationships/customXml" Target="../ink/ink37.xml"/><Relationship Id="rId60" Type="http://schemas.openxmlformats.org/officeDocument/2006/relationships/customXml" Target="../ink/ink41.xml"/><Relationship Id="rId65" Type="http://schemas.openxmlformats.org/officeDocument/2006/relationships/image" Target="../media/image44.emf"/><Relationship Id="rId4" Type="http://schemas.openxmlformats.org/officeDocument/2006/relationships/customXml" Target="../ink/ink13.xml"/><Relationship Id="rId9" Type="http://schemas.openxmlformats.org/officeDocument/2006/relationships/image" Target="../media/image16.emf"/><Relationship Id="rId14" Type="http://schemas.openxmlformats.org/officeDocument/2006/relationships/customXml" Target="../ink/ink18.xml"/><Relationship Id="rId22" Type="http://schemas.openxmlformats.org/officeDocument/2006/relationships/customXml" Target="../ink/ink22.xml"/><Relationship Id="rId27" Type="http://schemas.openxmlformats.org/officeDocument/2006/relationships/image" Target="../media/image25.emf"/><Relationship Id="rId30" Type="http://schemas.openxmlformats.org/officeDocument/2006/relationships/customXml" Target="../ink/ink26.xml"/><Relationship Id="rId35" Type="http://schemas.openxmlformats.org/officeDocument/2006/relationships/image" Target="../media/image29.emf"/><Relationship Id="rId43" Type="http://schemas.openxmlformats.org/officeDocument/2006/relationships/image" Target="../media/image33.emf"/><Relationship Id="rId48" Type="http://schemas.openxmlformats.org/officeDocument/2006/relationships/customXml" Target="../ink/ink35.xml"/><Relationship Id="rId56" Type="http://schemas.openxmlformats.org/officeDocument/2006/relationships/customXml" Target="../ink/ink39.xml"/><Relationship Id="rId64" Type="http://schemas.openxmlformats.org/officeDocument/2006/relationships/customXml" Target="../ink/ink43.xml"/><Relationship Id="rId69" Type="http://schemas.openxmlformats.org/officeDocument/2006/relationships/image" Target="../media/image46.emf"/><Relationship Id="rId8" Type="http://schemas.openxmlformats.org/officeDocument/2006/relationships/customXml" Target="../ink/ink15.xml"/><Relationship Id="rId51" Type="http://schemas.openxmlformats.org/officeDocument/2006/relationships/image" Target="../media/image37.emf"/><Relationship Id="rId3" Type="http://schemas.openxmlformats.org/officeDocument/2006/relationships/image" Target="../media/image13.emf"/><Relationship Id="rId12" Type="http://schemas.openxmlformats.org/officeDocument/2006/relationships/customXml" Target="../ink/ink17.xml"/><Relationship Id="rId17" Type="http://schemas.openxmlformats.org/officeDocument/2006/relationships/image" Target="../media/image20.emf"/><Relationship Id="rId25" Type="http://schemas.openxmlformats.org/officeDocument/2006/relationships/image" Target="../media/image24.emf"/><Relationship Id="rId33" Type="http://schemas.openxmlformats.org/officeDocument/2006/relationships/image" Target="../media/image28.emf"/><Relationship Id="rId38" Type="http://schemas.openxmlformats.org/officeDocument/2006/relationships/customXml" Target="../ink/ink30.xml"/><Relationship Id="rId46" Type="http://schemas.openxmlformats.org/officeDocument/2006/relationships/customXml" Target="../ink/ink34.xml"/><Relationship Id="rId59" Type="http://schemas.openxmlformats.org/officeDocument/2006/relationships/image" Target="../media/image41.emf"/><Relationship Id="rId67" Type="http://schemas.openxmlformats.org/officeDocument/2006/relationships/image" Target="../media/image45.emf"/><Relationship Id="rId20" Type="http://schemas.openxmlformats.org/officeDocument/2006/relationships/customXml" Target="../ink/ink21.xml"/><Relationship Id="rId41" Type="http://schemas.openxmlformats.org/officeDocument/2006/relationships/image" Target="../media/image32.emf"/><Relationship Id="rId54" Type="http://schemas.openxmlformats.org/officeDocument/2006/relationships/customXml" Target="../ink/ink38.xml"/><Relationship Id="rId62" Type="http://schemas.openxmlformats.org/officeDocument/2006/relationships/customXml" Target="../ink/ink42.xml"/><Relationship Id="rId70" Type="http://schemas.openxmlformats.org/officeDocument/2006/relationships/customXml" Target="../ink/ink4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58.xml"/><Relationship Id="rId13" Type="http://schemas.openxmlformats.org/officeDocument/2006/relationships/image" Target="../media/image777.emf"/><Relationship Id="rId18" Type="http://schemas.openxmlformats.org/officeDocument/2006/relationships/customXml" Target="../ink/ink763.xml"/><Relationship Id="rId26" Type="http://schemas.openxmlformats.org/officeDocument/2006/relationships/customXml" Target="../ink/ink767.xml"/><Relationship Id="rId39" Type="http://schemas.openxmlformats.org/officeDocument/2006/relationships/image" Target="../media/image790.emf"/><Relationship Id="rId3" Type="http://schemas.openxmlformats.org/officeDocument/2006/relationships/image" Target="../media/image772.emf"/><Relationship Id="rId21" Type="http://schemas.openxmlformats.org/officeDocument/2006/relationships/image" Target="../media/image781.emf"/><Relationship Id="rId34" Type="http://schemas.openxmlformats.org/officeDocument/2006/relationships/customXml" Target="../ink/ink771.xml"/><Relationship Id="rId42" Type="http://schemas.openxmlformats.org/officeDocument/2006/relationships/customXml" Target="../ink/ink775.xml"/><Relationship Id="rId7" Type="http://schemas.openxmlformats.org/officeDocument/2006/relationships/image" Target="../media/image774.emf"/><Relationship Id="rId12" Type="http://schemas.openxmlformats.org/officeDocument/2006/relationships/customXml" Target="../ink/ink760.xml"/><Relationship Id="rId17" Type="http://schemas.openxmlformats.org/officeDocument/2006/relationships/image" Target="../media/image779.emf"/><Relationship Id="rId25" Type="http://schemas.openxmlformats.org/officeDocument/2006/relationships/image" Target="../media/image783.emf"/><Relationship Id="rId33" Type="http://schemas.openxmlformats.org/officeDocument/2006/relationships/image" Target="../media/image787.emf"/><Relationship Id="rId38" Type="http://schemas.openxmlformats.org/officeDocument/2006/relationships/customXml" Target="../ink/ink773.xml"/><Relationship Id="rId2" Type="http://schemas.openxmlformats.org/officeDocument/2006/relationships/customXml" Target="../ink/ink755.xml"/><Relationship Id="rId16" Type="http://schemas.openxmlformats.org/officeDocument/2006/relationships/customXml" Target="../ink/ink762.xml"/><Relationship Id="rId20" Type="http://schemas.openxmlformats.org/officeDocument/2006/relationships/customXml" Target="../ink/ink764.xml"/><Relationship Id="rId29" Type="http://schemas.openxmlformats.org/officeDocument/2006/relationships/image" Target="../media/image785.emf"/><Relationship Id="rId41" Type="http://schemas.openxmlformats.org/officeDocument/2006/relationships/image" Target="../media/image791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57.xml"/><Relationship Id="rId11" Type="http://schemas.openxmlformats.org/officeDocument/2006/relationships/image" Target="../media/image776.emf"/><Relationship Id="rId24" Type="http://schemas.openxmlformats.org/officeDocument/2006/relationships/customXml" Target="../ink/ink766.xml"/><Relationship Id="rId32" Type="http://schemas.openxmlformats.org/officeDocument/2006/relationships/customXml" Target="../ink/ink770.xml"/><Relationship Id="rId37" Type="http://schemas.openxmlformats.org/officeDocument/2006/relationships/image" Target="../media/image789.emf"/><Relationship Id="rId40" Type="http://schemas.openxmlformats.org/officeDocument/2006/relationships/customXml" Target="../ink/ink774.xml"/><Relationship Id="rId5" Type="http://schemas.openxmlformats.org/officeDocument/2006/relationships/image" Target="../media/image773.emf"/><Relationship Id="rId15" Type="http://schemas.openxmlformats.org/officeDocument/2006/relationships/image" Target="../media/image778.emf"/><Relationship Id="rId23" Type="http://schemas.openxmlformats.org/officeDocument/2006/relationships/image" Target="../media/image782.emf"/><Relationship Id="rId28" Type="http://schemas.openxmlformats.org/officeDocument/2006/relationships/customXml" Target="../ink/ink768.xml"/><Relationship Id="rId36" Type="http://schemas.openxmlformats.org/officeDocument/2006/relationships/customXml" Target="../ink/ink772.xml"/><Relationship Id="rId10" Type="http://schemas.openxmlformats.org/officeDocument/2006/relationships/customXml" Target="../ink/ink759.xml"/><Relationship Id="rId19" Type="http://schemas.openxmlformats.org/officeDocument/2006/relationships/image" Target="../media/image780.emf"/><Relationship Id="rId31" Type="http://schemas.openxmlformats.org/officeDocument/2006/relationships/image" Target="../media/image786.emf"/><Relationship Id="rId4" Type="http://schemas.openxmlformats.org/officeDocument/2006/relationships/customXml" Target="../ink/ink756.xml"/><Relationship Id="rId9" Type="http://schemas.openxmlformats.org/officeDocument/2006/relationships/image" Target="../media/image775.emf"/><Relationship Id="rId14" Type="http://schemas.openxmlformats.org/officeDocument/2006/relationships/customXml" Target="../ink/ink761.xml"/><Relationship Id="rId22" Type="http://schemas.openxmlformats.org/officeDocument/2006/relationships/customXml" Target="../ink/ink765.xml"/><Relationship Id="rId27" Type="http://schemas.openxmlformats.org/officeDocument/2006/relationships/image" Target="../media/image784.emf"/><Relationship Id="rId30" Type="http://schemas.openxmlformats.org/officeDocument/2006/relationships/customXml" Target="../ink/ink769.xml"/><Relationship Id="rId35" Type="http://schemas.openxmlformats.org/officeDocument/2006/relationships/image" Target="../media/image788.emf"/><Relationship Id="rId43" Type="http://schemas.openxmlformats.org/officeDocument/2006/relationships/image" Target="../media/image792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6.emf"/><Relationship Id="rId13" Type="http://schemas.openxmlformats.org/officeDocument/2006/relationships/customXml" Target="../ink/ink781.xml"/><Relationship Id="rId18" Type="http://schemas.openxmlformats.org/officeDocument/2006/relationships/image" Target="../media/image801.emf"/><Relationship Id="rId26" Type="http://schemas.openxmlformats.org/officeDocument/2006/relationships/image" Target="../media/image805.emf"/><Relationship Id="rId3" Type="http://schemas.openxmlformats.org/officeDocument/2006/relationships/customXml" Target="../ink/ink776.xml"/><Relationship Id="rId21" Type="http://schemas.openxmlformats.org/officeDocument/2006/relationships/customXml" Target="../ink/ink785.xml"/><Relationship Id="rId7" Type="http://schemas.openxmlformats.org/officeDocument/2006/relationships/customXml" Target="../ink/ink778.xml"/><Relationship Id="rId12" Type="http://schemas.openxmlformats.org/officeDocument/2006/relationships/image" Target="../media/image798.emf"/><Relationship Id="rId17" Type="http://schemas.openxmlformats.org/officeDocument/2006/relationships/customXml" Target="../ink/ink783.xml"/><Relationship Id="rId25" Type="http://schemas.openxmlformats.org/officeDocument/2006/relationships/customXml" Target="../ink/ink787.xml"/><Relationship Id="rId2" Type="http://schemas.openxmlformats.org/officeDocument/2006/relationships/image" Target="../media/image793.emf"/><Relationship Id="rId16" Type="http://schemas.openxmlformats.org/officeDocument/2006/relationships/image" Target="../media/image800.emf"/><Relationship Id="rId20" Type="http://schemas.openxmlformats.org/officeDocument/2006/relationships/image" Target="../media/image80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5.emf"/><Relationship Id="rId11" Type="http://schemas.openxmlformats.org/officeDocument/2006/relationships/customXml" Target="../ink/ink780.xml"/><Relationship Id="rId24" Type="http://schemas.openxmlformats.org/officeDocument/2006/relationships/image" Target="../media/image804.emf"/><Relationship Id="rId5" Type="http://schemas.openxmlformats.org/officeDocument/2006/relationships/customXml" Target="../ink/ink777.xml"/><Relationship Id="rId15" Type="http://schemas.openxmlformats.org/officeDocument/2006/relationships/customXml" Target="../ink/ink782.xml"/><Relationship Id="rId23" Type="http://schemas.openxmlformats.org/officeDocument/2006/relationships/customXml" Target="../ink/ink786.xml"/><Relationship Id="rId28" Type="http://schemas.openxmlformats.org/officeDocument/2006/relationships/image" Target="../media/image806.emf"/><Relationship Id="rId10" Type="http://schemas.openxmlformats.org/officeDocument/2006/relationships/image" Target="../media/image797.emf"/><Relationship Id="rId19" Type="http://schemas.openxmlformats.org/officeDocument/2006/relationships/customXml" Target="../ink/ink784.xml"/><Relationship Id="rId4" Type="http://schemas.openxmlformats.org/officeDocument/2006/relationships/image" Target="../media/image794.emf"/><Relationship Id="rId9" Type="http://schemas.openxmlformats.org/officeDocument/2006/relationships/customXml" Target="../ink/ink779.xml"/><Relationship Id="rId14" Type="http://schemas.openxmlformats.org/officeDocument/2006/relationships/image" Target="../media/image799.emf"/><Relationship Id="rId22" Type="http://schemas.openxmlformats.org/officeDocument/2006/relationships/image" Target="../media/image803.emf"/><Relationship Id="rId27" Type="http://schemas.openxmlformats.org/officeDocument/2006/relationships/customXml" Target="../ink/ink788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2.emf"/><Relationship Id="rId18" Type="http://schemas.openxmlformats.org/officeDocument/2006/relationships/customXml" Target="../ink/ink797.xml"/><Relationship Id="rId26" Type="http://schemas.openxmlformats.org/officeDocument/2006/relationships/customXml" Target="../ink/ink801.xml"/><Relationship Id="rId39" Type="http://schemas.openxmlformats.org/officeDocument/2006/relationships/image" Target="../media/image825.emf"/><Relationship Id="rId21" Type="http://schemas.openxmlformats.org/officeDocument/2006/relationships/image" Target="../media/image816.emf"/><Relationship Id="rId34" Type="http://schemas.openxmlformats.org/officeDocument/2006/relationships/customXml" Target="../ink/ink805.xml"/><Relationship Id="rId42" Type="http://schemas.openxmlformats.org/officeDocument/2006/relationships/customXml" Target="../ink/ink809.xml"/><Relationship Id="rId47" Type="http://schemas.openxmlformats.org/officeDocument/2006/relationships/image" Target="../media/image829.emf"/><Relationship Id="rId50" Type="http://schemas.openxmlformats.org/officeDocument/2006/relationships/customXml" Target="../ink/ink813.xml"/><Relationship Id="rId55" Type="http://schemas.openxmlformats.org/officeDocument/2006/relationships/image" Target="../media/image833.emf"/><Relationship Id="rId63" Type="http://schemas.openxmlformats.org/officeDocument/2006/relationships/image" Target="../media/image837.emf"/><Relationship Id="rId68" Type="http://schemas.openxmlformats.org/officeDocument/2006/relationships/customXml" Target="../ink/ink822.xml"/><Relationship Id="rId76" Type="http://schemas.openxmlformats.org/officeDocument/2006/relationships/customXml" Target="../ink/ink826.xml"/><Relationship Id="rId84" Type="http://schemas.openxmlformats.org/officeDocument/2006/relationships/customXml" Target="../ink/ink830.xml"/><Relationship Id="rId89" Type="http://schemas.openxmlformats.org/officeDocument/2006/relationships/image" Target="../media/image850.emf"/><Relationship Id="rId7" Type="http://schemas.openxmlformats.org/officeDocument/2006/relationships/image" Target="../media/image809.emf"/><Relationship Id="rId71" Type="http://schemas.openxmlformats.org/officeDocument/2006/relationships/image" Target="../media/image841.emf"/><Relationship Id="rId2" Type="http://schemas.openxmlformats.org/officeDocument/2006/relationships/customXml" Target="../ink/ink789.xml"/><Relationship Id="rId16" Type="http://schemas.openxmlformats.org/officeDocument/2006/relationships/customXml" Target="../ink/ink796.xml"/><Relationship Id="rId29" Type="http://schemas.openxmlformats.org/officeDocument/2006/relationships/image" Target="../media/image820.emf"/><Relationship Id="rId11" Type="http://schemas.openxmlformats.org/officeDocument/2006/relationships/image" Target="../media/image811.emf"/><Relationship Id="rId24" Type="http://schemas.openxmlformats.org/officeDocument/2006/relationships/customXml" Target="../ink/ink800.xml"/><Relationship Id="rId32" Type="http://schemas.openxmlformats.org/officeDocument/2006/relationships/customXml" Target="../ink/ink804.xml"/><Relationship Id="rId37" Type="http://schemas.openxmlformats.org/officeDocument/2006/relationships/image" Target="../media/image824.emf"/><Relationship Id="rId40" Type="http://schemas.openxmlformats.org/officeDocument/2006/relationships/customXml" Target="../ink/ink808.xml"/><Relationship Id="rId45" Type="http://schemas.openxmlformats.org/officeDocument/2006/relationships/image" Target="../media/image828.emf"/><Relationship Id="rId53" Type="http://schemas.openxmlformats.org/officeDocument/2006/relationships/image" Target="../media/image832.emf"/><Relationship Id="rId58" Type="http://schemas.openxmlformats.org/officeDocument/2006/relationships/customXml" Target="../ink/ink817.xml"/><Relationship Id="rId66" Type="http://schemas.openxmlformats.org/officeDocument/2006/relationships/customXml" Target="../ink/ink821.xml"/><Relationship Id="rId74" Type="http://schemas.openxmlformats.org/officeDocument/2006/relationships/customXml" Target="../ink/ink825.xml"/><Relationship Id="rId79" Type="http://schemas.openxmlformats.org/officeDocument/2006/relationships/image" Target="../media/image845.emf"/><Relationship Id="rId87" Type="http://schemas.openxmlformats.org/officeDocument/2006/relationships/image" Target="../media/image849.emf"/><Relationship Id="rId5" Type="http://schemas.openxmlformats.org/officeDocument/2006/relationships/image" Target="../media/image808.emf"/><Relationship Id="rId61" Type="http://schemas.openxmlformats.org/officeDocument/2006/relationships/image" Target="../media/image836.emf"/><Relationship Id="rId82" Type="http://schemas.openxmlformats.org/officeDocument/2006/relationships/customXml" Target="../ink/ink829.xml"/><Relationship Id="rId19" Type="http://schemas.openxmlformats.org/officeDocument/2006/relationships/image" Target="../media/image815.emf"/><Relationship Id="rId4" Type="http://schemas.openxmlformats.org/officeDocument/2006/relationships/customXml" Target="../ink/ink790.xml"/><Relationship Id="rId9" Type="http://schemas.openxmlformats.org/officeDocument/2006/relationships/image" Target="../media/image810.emf"/><Relationship Id="rId14" Type="http://schemas.openxmlformats.org/officeDocument/2006/relationships/customXml" Target="../ink/ink795.xml"/><Relationship Id="rId22" Type="http://schemas.openxmlformats.org/officeDocument/2006/relationships/customXml" Target="../ink/ink799.xml"/><Relationship Id="rId27" Type="http://schemas.openxmlformats.org/officeDocument/2006/relationships/image" Target="../media/image819.emf"/><Relationship Id="rId30" Type="http://schemas.openxmlformats.org/officeDocument/2006/relationships/customXml" Target="../ink/ink803.xml"/><Relationship Id="rId35" Type="http://schemas.openxmlformats.org/officeDocument/2006/relationships/image" Target="../media/image823.emf"/><Relationship Id="rId43" Type="http://schemas.openxmlformats.org/officeDocument/2006/relationships/image" Target="../media/image827.emf"/><Relationship Id="rId48" Type="http://schemas.openxmlformats.org/officeDocument/2006/relationships/customXml" Target="../ink/ink812.xml"/><Relationship Id="rId56" Type="http://schemas.openxmlformats.org/officeDocument/2006/relationships/customXml" Target="../ink/ink816.xml"/><Relationship Id="rId64" Type="http://schemas.openxmlformats.org/officeDocument/2006/relationships/customXml" Target="../ink/ink820.xml"/><Relationship Id="rId69" Type="http://schemas.openxmlformats.org/officeDocument/2006/relationships/image" Target="../media/image840.emf"/><Relationship Id="rId77" Type="http://schemas.openxmlformats.org/officeDocument/2006/relationships/image" Target="../media/image844.emf"/><Relationship Id="rId8" Type="http://schemas.openxmlformats.org/officeDocument/2006/relationships/customXml" Target="../ink/ink792.xml"/><Relationship Id="rId51" Type="http://schemas.openxmlformats.org/officeDocument/2006/relationships/image" Target="../media/image831.emf"/><Relationship Id="rId72" Type="http://schemas.openxmlformats.org/officeDocument/2006/relationships/customXml" Target="../ink/ink824.xml"/><Relationship Id="rId80" Type="http://schemas.openxmlformats.org/officeDocument/2006/relationships/customXml" Target="../ink/ink828.xml"/><Relationship Id="rId85" Type="http://schemas.openxmlformats.org/officeDocument/2006/relationships/image" Target="../media/image848.emf"/><Relationship Id="rId3" Type="http://schemas.openxmlformats.org/officeDocument/2006/relationships/image" Target="../media/image807.emf"/><Relationship Id="rId12" Type="http://schemas.openxmlformats.org/officeDocument/2006/relationships/customXml" Target="../ink/ink794.xml"/><Relationship Id="rId17" Type="http://schemas.openxmlformats.org/officeDocument/2006/relationships/image" Target="../media/image814.emf"/><Relationship Id="rId25" Type="http://schemas.openxmlformats.org/officeDocument/2006/relationships/image" Target="../media/image818.emf"/><Relationship Id="rId33" Type="http://schemas.openxmlformats.org/officeDocument/2006/relationships/image" Target="../media/image822.emf"/><Relationship Id="rId38" Type="http://schemas.openxmlformats.org/officeDocument/2006/relationships/customXml" Target="../ink/ink807.xml"/><Relationship Id="rId46" Type="http://schemas.openxmlformats.org/officeDocument/2006/relationships/customXml" Target="../ink/ink811.xml"/><Relationship Id="rId59" Type="http://schemas.openxmlformats.org/officeDocument/2006/relationships/image" Target="../media/image835.emf"/><Relationship Id="rId67" Type="http://schemas.openxmlformats.org/officeDocument/2006/relationships/image" Target="../media/image839.emf"/><Relationship Id="rId20" Type="http://schemas.openxmlformats.org/officeDocument/2006/relationships/customXml" Target="../ink/ink798.xml"/><Relationship Id="rId41" Type="http://schemas.openxmlformats.org/officeDocument/2006/relationships/image" Target="../media/image826.emf"/><Relationship Id="rId54" Type="http://schemas.openxmlformats.org/officeDocument/2006/relationships/customXml" Target="../ink/ink815.xml"/><Relationship Id="rId62" Type="http://schemas.openxmlformats.org/officeDocument/2006/relationships/customXml" Target="../ink/ink819.xml"/><Relationship Id="rId70" Type="http://schemas.openxmlformats.org/officeDocument/2006/relationships/customXml" Target="../ink/ink823.xml"/><Relationship Id="rId75" Type="http://schemas.openxmlformats.org/officeDocument/2006/relationships/image" Target="../media/image843.emf"/><Relationship Id="rId83" Type="http://schemas.openxmlformats.org/officeDocument/2006/relationships/image" Target="../media/image847.emf"/><Relationship Id="rId88" Type="http://schemas.openxmlformats.org/officeDocument/2006/relationships/customXml" Target="../ink/ink83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91.xml"/><Relationship Id="rId15" Type="http://schemas.openxmlformats.org/officeDocument/2006/relationships/image" Target="../media/image813.emf"/><Relationship Id="rId23" Type="http://schemas.openxmlformats.org/officeDocument/2006/relationships/image" Target="../media/image817.emf"/><Relationship Id="rId28" Type="http://schemas.openxmlformats.org/officeDocument/2006/relationships/customXml" Target="../ink/ink802.xml"/><Relationship Id="rId36" Type="http://schemas.openxmlformats.org/officeDocument/2006/relationships/customXml" Target="../ink/ink806.xml"/><Relationship Id="rId49" Type="http://schemas.openxmlformats.org/officeDocument/2006/relationships/image" Target="../media/image830.emf"/><Relationship Id="rId57" Type="http://schemas.openxmlformats.org/officeDocument/2006/relationships/image" Target="../media/image834.emf"/><Relationship Id="rId10" Type="http://schemas.openxmlformats.org/officeDocument/2006/relationships/customXml" Target="../ink/ink793.xml"/><Relationship Id="rId31" Type="http://schemas.openxmlformats.org/officeDocument/2006/relationships/image" Target="../media/image821.emf"/><Relationship Id="rId44" Type="http://schemas.openxmlformats.org/officeDocument/2006/relationships/customXml" Target="../ink/ink810.xml"/><Relationship Id="rId52" Type="http://schemas.openxmlformats.org/officeDocument/2006/relationships/customXml" Target="../ink/ink814.xml"/><Relationship Id="rId60" Type="http://schemas.openxmlformats.org/officeDocument/2006/relationships/customXml" Target="../ink/ink818.xml"/><Relationship Id="rId65" Type="http://schemas.openxmlformats.org/officeDocument/2006/relationships/image" Target="../media/image838.emf"/><Relationship Id="rId73" Type="http://schemas.openxmlformats.org/officeDocument/2006/relationships/image" Target="../media/image842.emf"/><Relationship Id="rId78" Type="http://schemas.openxmlformats.org/officeDocument/2006/relationships/customXml" Target="../ink/ink827.xml"/><Relationship Id="rId81" Type="http://schemas.openxmlformats.org/officeDocument/2006/relationships/image" Target="../media/image846.emf"/><Relationship Id="rId86" Type="http://schemas.openxmlformats.org/officeDocument/2006/relationships/customXml" Target="../ink/ink831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6.emf"/><Relationship Id="rId18" Type="http://schemas.openxmlformats.org/officeDocument/2006/relationships/customXml" Target="../ink/ink841.xml"/><Relationship Id="rId26" Type="http://schemas.openxmlformats.org/officeDocument/2006/relationships/customXml" Target="../ink/ink845.xml"/><Relationship Id="rId39" Type="http://schemas.openxmlformats.org/officeDocument/2006/relationships/image" Target="../media/image869.emf"/><Relationship Id="rId21" Type="http://schemas.openxmlformats.org/officeDocument/2006/relationships/image" Target="../media/image860.emf"/><Relationship Id="rId34" Type="http://schemas.openxmlformats.org/officeDocument/2006/relationships/customXml" Target="../ink/ink849.xml"/><Relationship Id="rId42" Type="http://schemas.openxmlformats.org/officeDocument/2006/relationships/customXml" Target="../ink/ink853.xml"/><Relationship Id="rId47" Type="http://schemas.openxmlformats.org/officeDocument/2006/relationships/image" Target="../media/image873.emf"/><Relationship Id="rId50" Type="http://schemas.openxmlformats.org/officeDocument/2006/relationships/customXml" Target="../ink/ink857.xml"/><Relationship Id="rId55" Type="http://schemas.openxmlformats.org/officeDocument/2006/relationships/image" Target="../media/image877.emf"/><Relationship Id="rId7" Type="http://schemas.openxmlformats.org/officeDocument/2006/relationships/image" Target="../media/image853.emf"/><Relationship Id="rId12" Type="http://schemas.openxmlformats.org/officeDocument/2006/relationships/customXml" Target="../ink/ink838.xml"/><Relationship Id="rId17" Type="http://schemas.openxmlformats.org/officeDocument/2006/relationships/image" Target="../media/image858.emf"/><Relationship Id="rId25" Type="http://schemas.openxmlformats.org/officeDocument/2006/relationships/image" Target="../media/image862.emf"/><Relationship Id="rId33" Type="http://schemas.openxmlformats.org/officeDocument/2006/relationships/image" Target="../media/image866.emf"/><Relationship Id="rId38" Type="http://schemas.openxmlformats.org/officeDocument/2006/relationships/customXml" Target="../ink/ink851.xml"/><Relationship Id="rId46" Type="http://schemas.openxmlformats.org/officeDocument/2006/relationships/customXml" Target="../ink/ink855.xml"/><Relationship Id="rId59" Type="http://schemas.openxmlformats.org/officeDocument/2006/relationships/image" Target="../media/image879.emf"/><Relationship Id="rId2" Type="http://schemas.openxmlformats.org/officeDocument/2006/relationships/customXml" Target="../ink/ink833.xml"/><Relationship Id="rId16" Type="http://schemas.openxmlformats.org/officeDocument/2006/relationships/customXml" Target="../ink/ink840.xml"/><Relationship Id="rId20" Type="http://schemas.openxmlformats.org/officeDocument/2006/relationships/customXml" Target="../ink/ink842.xml"/><Relationship Id="rId29" Type="http://schemas.openxmlformats.org/officeDocument/2006/relationships/image" Target="../media/image864.emf"/><Relationship Id="rId41" Type="http://schemas.openxmlformats.org/officeDocument/2006/relationships/image" Target="../media/image870.emf"/><Relationship Id="rId54" Type="http://schemas.openxmlformats.org/officeDocument/2006/relationships/customXml" Target="../ink/ink85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35.xml"/><Relationship Id="rId11" Type="http://schemas.openxmlformats.org/officeDocument/2006/relationships/image" Target="../media/image855.emf"/><Relationship Id="rId24" Type="http://schemas.openxmlformats.org/officeDocument/2006/relationships/customXml" Target="../ink/ink844.xml"/><Relationship Id="rId32" Type="http://schemas.openxmlformats.org/officeDocument/2006/relationships/customXml" Target="../ink/ink848.xml"/><Relationship Id="rId37" Type="http://schemas.openxmlformats.org/officeDocument/2006/relationships/image" Target="../media/image868.emf"/><Relationship Id="rId40" Type="http://schemas.openxmlformats.org/officeDocument/2006/relationships/customXml" Target="../ink/ink852.xml"/><Relationship Id="rId45" Type="http://schemas.openxmlformats.org/officeDocument/2006/relationships/image" Target="../media/image872.emf"/><Relationship Id="rId53" Type="http://schemas.openxmlformats.org/officeDocument/2006/relationships/image" Target="../media/image876.emf"/><Relationship Id="rId58" Type="http://schemas.openxmlformats.org/officeDocument/2006/relationships/customXml" Target="../ink/ink861.xml"/><Relationship Id="rId5" Type="http://schemas.openxmlformats.org/officeDocument/2006/relationships/image" Target="../media/image852.emf"/><Relationship Id="rId15" Type="http://schemas.openxmlformats.org/officeDocument/2006/relationships/image" Target="../media/image857.emf"/><Relationship Id="rId23" Type="http://schemas.openxmlformats.org/officeDocument/2006/relationships/image" Target="../media/image861.emf"/><Relationship Id="rId28" Type="http://schemas.openxmlformats.org/officeDocument/2006/relationships/customXml" Target="../ink/ink846.xml"/><Relationship Id="rId36" Type="http://schemas.openxmlformats.org/officeDocument/2006/relationships/customXml" Target="../ink/ink850.xml"/><Relationship Id="rId49" Type="http://schemas.openxmlformats.org/officeDocument/2006/relationships/image" Target="../media/image874.emf"/><Relationship Id="rId57" Type="http://schemas.openxmlformats.org/officeDocument/2006/relationships/image" Target="../media/image878.emf"/><Relationship Id="rId10" Type="http://schemas.openxmlformats.org/officeDocument/2006/relationships/customXml" Target="../ink/ink837.xml"/><Relationship Id="rId19" Type="http://schemas.openxmlformats.org/officeDocument/2006/relationships/image" Target="../media/image859.emf"/><Relationship Id="rId31" Type="http://schemas.openxmlformats.org/officeDocument/2006/relationships/image" Target="../media/image865.emf"/><Relationship Id="rId44" Type="http://schemas.openxmlformats.org/officeDocument/2006/relationships/customXml" Target="../ink/ink854.xml"/><Relationship Id="rId52" Type="http://schemas.openxmlformats.org/officeDocument/2006/relationships/customXml" Target="../ink/ink858.xml"/><Relationship Id="rId4" Type="http://schemas.openxmlformats.org/officeDocument/2006/relationships/customXml" Target="../ink/ink834.xml"/><Relationship Id="rId9" Type="http://schemas.openxmlformats.org/officeDocument/2006/relationships/image" Target="../media/image854.emf"/><Relationship Id="rId14" Type="http://schemas.openxmlformats.org/officeDocument/2006/relationships/customXml" Target="../ink/ink839.xml"/><Relationship Id="rId22" Type="http://schemas.openxmlformats.org/officeDocument/2006/relationships/customXml" Target="../ink/ink843.xml"/><Relationship Id="rId27" Type="http://schemas.openxmlformats.org/officeDocument/2006/relationships/image" Target="../media/image863.emf"/><Relationship Id="rId30" Type="http://schemas.openxmlformats.org/officeDocument/2006/relationships/customXml" Target="../ink/ink847.xml"/><Relationship Id="rId35" Type="http://schemas.openxmlformats.org/officeDocument/2006/relationships/image" Target="../media/image867.emf"/><Relationship Id="rId43" Type="http://schemas.openxmlformats.org/officeDocument/2006/relationships/image" Target="../media/image871.emf"/><Relationship Id="rId48" Type="http://schemas.openxmlformats.org/officeDocument/2006/relationships/customXml" Target="../ink/ink856.xml"/><Relationship Id="rId56" Type="http://schemas.openxmlformats.org/officeDocument/2006/relationships/customXml" Target="../ink/ink860.xml"/><Relationship Id="rId8" Type="http://schemas.openxmlformats.org/officeDocument/2006/relationships/customXml" Target="../ink/ink836.xml"/><Relationship Id="rId51" Type="http://schemas.openxmlformats.org/officeDocument/2006/relationships/image" Target="../media/image875.emf"/><Relationship Id="rId3" Type="http://schemas.openxmlformats.org/officeDocument/2006/relationships/image" Target="../media/image851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1.em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2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3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customXml" Target="../ink/ink52.xml"/><Relationship Id="rId18" Type="http://schemas.openxmlformats.org/officeDocument/2006/relationships/image" Target="../media/image56.emf"/><Relationship Id="rId26" Type="http://schemas.openxmlformats.org/officeDocument/2006/relationships/image" Target="../media/image60.emf"/><Relationship Id="rId3" Type="http://schemas.openxmlformats.org/officeDocument/2006/relationships/customXml" Target="../ink/ink47.xml"/><Relationship Id="rId21" Type="http://schemas.openxmlformats.org/officeDocument/2006/relationships/customXml" Target="../ink/ink56.xml"/><Relationship Id="rId7" Type="http://schemas.openxmlformats.org/officeDocument/2006/relationships/customXml" Target="../ink/ink49.xml"/><Relationship Id="rId12" Type="http://schemas.openxmlformats.org/officeDocument/2006/relationships/image" Target="../media/image53.emf"/><Relationship Id="rId17" Type="http://schemas.openxmlformats.org/officeDocument/2006/relationships/customXml" Target="../ink/ink54.xml"/><Relationship Id="rId25" Type="http://schemas.openxmlformats.org/officeDocument/2006/relationships/customXml" Target="../ink/ink58.xml"/><Relationship Id="rId2" Type="http://schemas.openxmlformats.org/officeDocument/2006/relationships/image" Target="../media/image48.png"/><Relationship Id="rId16" Type="http://schemas.openxmlformats.org/officeDocument/2006/relationships/image" Target="../media/image55.emf"/><Relationship Id="rId20" Type="http://schemas.openxmlformats.org/officeDocument/2006/relationships/image" Target="../media/image5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emf"/><Relationship Id="rId11" Type="http://schemas.openxmlformats.org/officeDocument/2006/relationships/customXml" Target="../ink/ink51.xml"/><Relationship Id="rId24" Type="http://schemas.openxmlformats.org/officeDocument/2006/relationships/image" Target="../media/image59.emf"/><Relationship Id="rId5" Type="http://schemas.openxmlformats.org/officeDocument/2006/relationships/customXml" Target="../ink/ink48.xml"/><Relationship Id="rId15" Type="http://schemas.openxmlformats.org/officeDocument/2006/relationships/customXml" Target="../ink/ink53.xml"/><Relationship Id="rId23" Type="http://schemas.openxmlformats.org/officeDocument/2006/relationships/customXml" Target="../ink/ink57.xml"/><Relationship Id="rId28" Type="http://schemas.openxmlformats.org/officeDocument/2006/relationships/image" Target="../media/image61.emf"/><Relationship Id="rId10" Type="http://schemas.openxmlformats.org/officeDocument/2006/relationships/image" Target="../media/image52.emf"/><Relationship Id="rId19" Type="http://schemas.openxmlformats.org/officeDocument/2006/relationships/customXml" Target="../ink/ink55.xml"/><Relationship Id="rId4" Type="http://schemas.openxmlformats.org/officeDocument/2006/relationships/image" Target="../media/image49.emf"/><Relationship Id="rId9" Type="http://schemas.openxmlformats.org/officeDocument/2006/relationships/customXml" Target="../ink/ink50.xml"/><Relationship Id="rId14" Type="http://schemas.openxmlformats.org/officeDocument/2006/relationships/image" Target="../media/image54.emf"/><Relationship Id="rId22" Type="http://schemas.openxmlformats.org/officeDocument/2006/relationships/image" Target="../media/image58.emf"/><Relationship Id="rId27" Type="http://schemas.openxmlformats.org/officeDocument/2006/relationships/customXml" Target="../ink/ink5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867.xml"/><Relationship Id="rId18" Type="http://schemas.openxmlformats.org/officeDocument/2006/relationships/image" Target="../media/image894.emf"/><Relationship Id="rId26" Type="http://schemas.openxmlformats.org/officeDocument/2006/relationships/image" Target="../media/image898.emf"/><Relationship Id="rId39" Type="http://schemas.openxmlformats.org/officeDocument/2006/relationships/customXml" Target="../ink/ink880.xml"/><Relationship Id="rId21" Type="http://schemas.openxmlformats.org/officeDocument/2006/relationships/customXml" Target="../ink/ink871.xml"/><Relationship Id="rId34" Type="http://schemas.openxmlformats.org/officeDocument/2006/relationships/image" Target="../media/image902.emf"/><Relationship Id="rId42" Type="http://schemas.openxmlformats.org/officeDocument/2006/relationships/image" Target="../media/image906.emf"/><Relationship Id="rId47" Type="http://schemas.openxmlformats.org/officeDocument/2006/relationships/customXml" Target="../ink/ink884.xml"/><Relationship Id="rId50" Type="http://schemas.openxmlformats.org/officeDocument/2006/relationships/image" Target="../media/image910.emf"/><Relationship Id="rId55" Type="http://schemas.openxmlformats.org/officeDocument/2006/relationships/customXml" Target="../ink/ink888.xml"/><Relationship Id="rId63" Type="http://schemas.openxmlformats.org/officeDocument/2006/relationships/customXml" Target="../ink/ink892.xml"/><Relationship Id="rId7" Type="http://schemas.openxmlformats.org/officeDocument/2006/relationships/customXml" Target="../ink/ink864.xml"/><Relationship Id="rId2" Type="http://schemas.openxmlformats.org/officeDocument/2006/relationships/image" Target="../media/image886.png"/><Relationship Id="rId16" Type="http://schemas.openxmlformats.org/officeDocument/2006/relationships/image" Target="../media/image893.emf"/><Relationship Id="rId20" Type="http://schemas.openxmlformats.org/officeDocument/2006/relationships/image" Target="../media/image895.emf"/><Relationship Id="rId29" Type="http://schemas.openxmlformats.org/officeDocument/2006/relationships/customXml" Target="../ink/ink875.xml"/><Relationship Id="rId41" Type="http://schemas.openxmlformats.org/officeDocument/2006/relationships/customXml" Target="../ink/ink881.xml"/><Relationship Id="rId54" Type="http://schemas.openxmlformats.org/officeDocument/2006/relationships/image" Target="../media/image912.emf"/><Relationship Id="rId62" Type="http://schemas.openxmlformats.org/officeDocument/2006/relationships/image" Target="../media/image916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8.emf"/><Relationship Id="rId11" Type="http://schemas.openxmlformats.org/officeDocument/2006/relationships/customXml" Target="../ink/ink866.xml"/><Relationship Id="rId24" Type="http://schemas.openxmlformats.org/officeDocument/2006/relationships/image" Target="../media/image897.emf"/><Relationship Id="rId32" Type="http://schemas.openxmlformats.org/officeDocument/2006/relationships/image" Target="../media/image901.emf"/><Relationship Id="rId37" Type="http://schemas.openxmlformats.org/officeDocument/2006/relationships/customXml" Target="../ink/ink879.xml"/><Relationship Id="rId40" Type="http://schemas.openxmlformats.org/officeDocument/2006/relationships/image" Target="../media/image905.emf"/><Relationship Id="rId45" Type="http://schemas.openxmlformats.org/officeDocument/2006/relationships/customXml" Target="../ink/ink883.xml"/><Relationship Id="rId53" Type="http://schemas.openxmlformats.org/officeDocument/2006/relationships/customXml" Target="../ink/ink887.xml"/><Relationship Id="rId58" Type="http://schemas.openxmlformats.org/officeDocument/2006/relationships/image" Target="../media/image914.emf"/><Relationship Id="rId5" Type="http://schemas.openxmlformats.org/officeDocument/2006/relationships/customXml" Target="../ink/ink863.xml"/><Relationship Id="rId15" Type="http://schemas.openxmlformats.org/officeDocument/2006/relationships/customXml" Target="../ink/ink868.xml"/><Relationship Id="rId23" Type="http://schemas.openxmlformats.org/officeDocument/2006/relationships/customXml" Target="../ink/ink872.xml"/><Relationship Id="rId28" Type="http://schemas.openxmlformats.org/officeDocument/2006/relationships/image" Target="../media/image899.emf"/><Relationship Id="rId36" Type="http://schemas.openxmlformats.org/officeDocument/2006/relationships/image" Target="../media/image903.emf"/><Relationship Id="rId49" Type="http://schemas.openxmlformats.org/officeDocument/2006/relationships/customXml" Target="../ink/ink885.xml"/><Relationship Id="rId57" Type="http://schemas.openxmlformats.org/officeDocument/2006/relationships/customXml" Target="../ink/ink889.xml"/><Relationship Id="rId61" Type="http://schemas.openxmlformats.org/officeDocument/2006/relationships/customXml" Target="../ink/ink891.xml"/><Relationship Id="rId10" Type="http://schemas.openxmlformats.org/officeDocument/2006/relationships/image" Target="../media/image890.emf"/><Relationship Id="rId19" Type="http://schemas.openxmlformats.org/officeDocument/2006/relationships/customXml" Target="../ink/ink870.xml"/><Relationship Id="rId31" Type="http://schemas.openxmlformats.org/officeDocument/2006/relationships/customXml" Target="../ink/ink876.xml"/><Relationship Id="rId44" Type="http://schemas.openxmlformats.org/officeDocument/2006/relationships/image" Target="../media/image907.emf"/><Relationship Id="rId52" Type="http://schemas.openxmlformats.org/officeDocument/2006/relationships/image" Target="../media/image911.emf"/><Relationship Id="rId60" Type="http://schemas.openxmlformats.org/officeDocument/2006/relationships/image" Target="../media/image915.emf"/><Relationship Id="rId4" Type="http://schemas.openxmlformats.org/officeDocument/2006/relationships/image" Target="../media/image887.emf"/><Relationship Id="rId9" Type="http://schemas.openxmlformats.org/officeDocument/2006/relationships/customXml" Target="../ink/ink865.xml"/><Relationship Id="rId14" Type="http://schemas.openxmlformats.org/officeDocument/2006/relationships/image" Target="../media/image892.emf"/><Relationship Id="rId22" Type="http://schemas.openxmlformats.org/officeDocument/2006/relationships/image" Target="../media/image896.emf"/><Relationship Id="rId27" Type="http://schemas.openxmlformats.org/officeDocument/2006/relationships/customXml" Target="../ink/ink874.xml"/><Relationship Id="rId30" Type="http://schemas.openxmlformats.org/officeDocument/2006/relationships/image" Target="../media/image900.emf"/><Relationship Id="rId35" Type="http://schemas.openxmlformats.org/officeDocument/2006/relationships/customXml" Target="../ink/ink878.xml"/><Relationship Id="rId43" Type="http://schemas.openxmlformats.org/officeDocument/2006/relationships/customXml" Target="../ink/ink882.xml"/><Relationship Id="rId48" Type="http://schemas.openxmlformats.org/officeDocument/2006/relationships/image" Target="../media/image909.emf"/><Relationship Id="rId56" Type="http://schemas.openxmlformats.org/officeDocument/2006/relationships/image" Target="../media/image913.emf"/><Relationship Id="rId64" Type="http://schemas.openxmlformats.org/officeDocument/2006/relationships/image" Target="../media/image917.emf"/><Relationship Id="rId8" Type="http://schemas.openxmlformats.org/officeDocument/2006/relationships/image" Target="../media/image889.emf"/><Relationship Id="rId51" Type="http://schemas.openxmlformats.org/officeDocument/2006/relationships/customXml" Target="../ink/ink886.xml"/><Relationship Id="rId3" Type="http://schemas.openxmlformats.org/officeDocument/2006/relationships/customXml" Target="../ink/ink862.xml"/><Relationship Id="rId12" Type="http://schemas.openxmlformats.org/officeDocument/2006/relationships/image" Target="../media/image891.emf"/><Relationship Id="rId17" Type="http://schemas.openxmlformats.org/officeDocument/2006/relationships/customXml" Target="../ink/ink869.xml"/><Relationship Id="rId25" Type="http://schemas.openxmlformats.org/officeDocument/2006/relationships/customXml" Target="../ink/ink873.xml"/><Relationship Id="rId33" Type="http://schemas.openxmlformats.org/officeDocument/2006/relationships/customXml" Target="../ink/ink877.xml"/><Relationship Id="rId38" Type="http://schemas.openxmlformats.org/officeDocument/2006/relationships/image" Target="../media/image904.emf"/><Relationship Id="rId46" Type="http://schemas.openxmlformats.org/officeDocument/2006/relationships/image" Target="../media/image908.emf"/><Relationship Id="rId59" Type="http://schemas.openxmlformats.org/officeDocument/2006/relationships/customXml" Target="../ink/ink89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93.xml"/><Relationship Id="rId2" Type="http://schemas.openxmlformats.org/officeDocument/2006/relationships/image" Target="../media/image918.w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9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1.wmf"/><Relationship Id="rId2" Type="http://schemas.openxmlformats.org/officeDocument/2006/relationships/image" Target="../media/image920.wm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3.wm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7.emf"/><Relationship Id="rId13" Type="http://schemas.openxmlformats.org/officeDocument/2006/relationships/customXml" Target="../ink/ink899.xml"/><Relationship Id="rId18" Type="http://schemas.openxmlformats.org/officeDocument/2006/relationships/image" Target="../media/image932.emf"/><Relationship Id="rId26" Type="http://schemas.openxmlformats.org/officeDocument/2006/relationships/image" Target="../media/image936.emf"/><Relationship Id="rId3" Type="http://schemas.openxmlformats.org/officeDocument/2006/relationships/customXml" Target="../ink/ink894.xml"/><Relationship Id="rId21" Type="http://schemas.openxmlformats.org/officeDocument/2006/relationships/customXml" Target="../ink/ink903.xml"/><Relationship Id="rId34" Type="http://schemas.openxmlformats.org/officeDocument/2006/relationships/image" Target="../media/image940.emf"/><Relationship Id="rId7" Type="http://schemas.openxmlformats.org/officeDocument/2006/relationships/customXml" Target="../ink/ink896.xml"/><Relationship Id="rId12" Type="http://schemas.openxmlformats.org/officeDocument/2006/relationships/image" Target="../media/image929.emf"/><Relationship Id="rId17" Type="http://schemas.openxmlformats.org/officeDocument/2006/relationships/customXml" Target="../ink/ink901.xml"/><Relationship Id="rId25" Type="http://schemas.openxmlformats.org/officeDocument/2006/relationships/customXml" Target="../ink/ink905.xml"/><Relationship Id="rId33" Type="http://schemas.openxmlformats.org/officeDocument/2006/relationships/customXml" Target="../ink/ink909.xml"/><Relationship Id="rId2" Type="http://schemas.openxmlformats.org/officeDocument/2006/relationships/image" Target="../media/image924.png"/><Relationship Id="rId16" Type="http://schemas.openxmlformats.org/officeDocument/2006/relationships/image" Target="../media/image931.emf"/><Relationship Id="rId20" Type="http://schemas.openxmlformats.org/officeDocument/2006/relationships/image" Target="../media/image933.emf"/><Relationship Id="rId29" Type="http://schemas.openxmlformats.org/officeDocument/2006/relationships/customXml" Target="../ink/ink9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6.emf"/><Relationship Id="rId11" Type="http://schemas.openxmlformats.org/officeDocument/2006/relationships/customXml" Target="../ink/ink898.xml"/><Relationship Id="rId24" Type="http://schemas.openxmlformats.org/officeDocument/2006/relationships/image" Target="../media/image935.emf"/><Relationship Id="rId32" Type="http://schemas.openxmlformats.org/officeDocument/2006/relationships/image" Target="../media/image939.emf"/><Relationship Id="rId5" Type="http://schemas.openxmlformats.org/officeDocument/2006/relationships/customXml" Target="../ink/ink895.xml"/><Relationship Id="rId15" Type="http://schemas.openxmlformats.org/officeDocument/2006/relationships/customXml" Target="../ink/ink900.xml"/><Relationship Id="rId23" Type="http://schemas.openxmlformats.org/officeDocument/2006/relationships/customXml" Target="../ink/ink904.xml"/><Relationship Id="rId28" Type="http://schemas.openxmlformats.org/officeDocument/2006/relationships/image" Target="../media/image937.emf"/><Relationship Id="rId36" Type="http://schemas.openxmlformats.org/officeDocument/2006/relationships/image" Target="../media/image941.emf"/><Relationship Id="rId10" Type="http://schemas.openxmlformats.org/officeDocument/2006/relationships/image" Target="../media/image928.emf"/><Relationship Id="rId19" Type="http://schemas.openxmlformats.org/officeDocument/2006/relationships/customXml" Target="../ink/ink902.xml"/><Relationship Id="rId31" Type="http://schemas.openxmlformats.org/officeDocument/2006/relationships/customXml" Target="../ink/ink908.xml"/><Relationship Id="rId4" Type="http://schemas.openxmlformats.org/officeDocument/2006/relationships/image" Target="../media/image925.emf"/><Relationship Id="rId9" Type="http://schemas.openxmlformats.org/officeDocument/2006/relationships/customXml" Target="../ink/ink897.xml"/><Relationship Id="rId14" Type="http://schemas.openxmlformats.org/officeDocument/2006/relationships/image" Target="../media/image930.emf"/><Relationship Id="rId22" Type="http://schemas.openxmlformats.org/officeDocument/2006/relationships/image" Target="../media/image934.emf"/><Relationship Id="rId27" Type="http://schemas.openxmlformats.org/officeDocument/2006/relationships/customXml" Target="../ink/ink906.xml"/><Relationship Id="rId30" Type="http://schemas.openxmlformats.org/officeDocument/2006/relationships/image" Target="../media/image938.emf"/><Relationship Id="rId35" Type="http://schemas.openxmlformats.org/officeDocument/2006/relationships/customXml" Target="../ink/ink910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14.xml"/><Relationship Id="rId13" Type="http://schemas.openxmlformats.org/officeDocument/2006/relationships/image" Target="../media/image947.emf"/><Relationship Id="rId18" Type="http://schemas.openxmlformats.org/officeDocument/2006/relationships/customXml" Target="../ink/ink919.xml"/><Relationship Id="rId3" Type="http://schemas.openxmlformats.org/officeDocument/2006/relationships/image" Target="../media/image942.emf"/><Relationship Id="rId21" Type="http://schemas.openxmlformats.org/officeDocument/2006/relationships/image" Target="../media/image951.emf"/><Relationship Id="rId7" Type="http://schemas.openxmlformats.org/officeDocument/2006/relationships/image" Target="../media/image944.emf"/><Relationship Id="rId12" Type="http://schemas.openxmlformats.org/officeDocument/2006/relationships/customXml" Target="../ink/ink916.xml"/><Relationship Id="rId17" Type="http://schemas.openxmlformats.org/officeDocument/2006/relationships/image" Target="../media/image949.emf"/><Relationship Id="rId25" Type="http://schemas.openxmlformats.org/officeDocument/2006/relationships/image" Target="../media/image953.emf"/><Relationship Id="rId2" Type="http://schemas.openxmlformats.org/officeDocument/2006/relationships/customXml" Target="../ink/ink911.xml"/><Relationship Id="rId16" Type="http://schemas.openxmlformats.org/officeDocument/2006/relationships/customXml" Target="../ink/ink918.xml"/><Relationship Id="rId20" Type="http://schemas.openxmlformats.org/officeDocument/2006/relationships/customXml" Target="../ink/ink92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913.xml"/><Relationship Id="rId11" Type="http://schemas.openxmlformats.org/officeDocument/2006/relationships/image" Target="../media/image946.emf"/><Relationship Id="rId24" Type="http://schemas.openxmlformats.org/officeDocument/2006/relationships/customXml" Target="../ink/ink922.xml"/><Relationship Id="rId5" Type="http://schemas.openxmlformats.org/officeDocument/2006/relationships/image" Target="../media/image943.emf"/><Relationship Id="rId15" Type="http://schemas.openxmlformats.org/officeDocument/2006/relationships/image" Target="../media/image948.emf"/><Relationship Id="rId23" Type="http://schemas.openxmlformats.org/officeDocument/2006/relationships/image" Target="../media/image952.emf"/><Relationship Id="rId10" Type="http://schemas.openxmlformats.org/officeDocument/2006/relationships/customXml" Target="../ink/ink915.xml"/><Relationship Id="rId19" Type="http://schemas.openxmlformats.org/officeDocument/2006/relationships/image" Target="../media/image950.emf"/><Relationship Id="rId4" Type="http://schemas.openxmlformats.org/officeDocument/2006/relationships/customXml" Target="../ink/ink912.xml"/><Relationship Id="rId9" Type="http://schemas.openxmlformats.org/officeDocument/2006/relationships/image" Target="../media/image945.emf"/><Relationship Id="rId14" Type="http://schemas.openxmlformats.org/officeDocument/2006/relationships/customXml" Target="../ink/ink917.xml"/><Relationship Id="rId22" Type="http://schemas.openxmlformats.org/officeDocument/2006/relationships/customXml" Target="../ink/ink9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2.xml"/><Relationship Id="rId3" Type="http://schemas.openxmlformats.org/officeDocument/2006/relationships/image" Target="../media/image63.wmf"/><Relationship Id="rId7" Type="http://schemas.openxmlformats.org/officeDocument/2006/relationships/image" Target="../media/image65.emf"/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61.xml"/><Relationship Id="rId11" Type="http://schemas.openxmlformats.org/officeDocument/2006/relationships/image" Target="../media/image67.emf"/><Relationship Id="rId5" Type="http://schemas.openxmlformats.org/officeDocument/2006/relationships/image" Target="../media/image64.emf"/><Relationship Id="rId10" Type="http://schemas.openxmlformats.org/officeDocument/2006/relationships/customXml" Target="../ink/ink63.xml"/><Relationship Id="rId4" Type="http://schemas.openxmlformats.org/officeDocument/2006/relationships/customXml" Target="../ink/ink60.xml"/><Relationship Id="rId9" Type="http://schemas.openxmlformats.org/officeDocument/2006/relationships/image" Target="../media/image66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7.emf"/><Relationship Id="rId2" Type="http://schemas.openxmlformats.org/officeDocument/2006/relationships/image" Target="../media/image956.em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9.png"/><Relationship Id="rId2" Type="http://schemas.openxmlformats.org/officeDocument/2006/relationships/image" Target="../media/image95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3.emf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4.emf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5.em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6.emf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customXml" Target="../ink/ink69.xml"/><Relationship Id="rId3" Type="http://schemas.openxmlformats.org/officeDocument/2006/relationships/customXml" Target="../ink/ink64.xml"/><Relationship Id="rId7" Type="http://schemas.openxmlformats.org/officeDocument/2006/relationships/customXml" Target="../ink/ink66.xml"/><Relationship Id="rId12" Type="http://schemas.openxmlformats.org/officeDocument/2006/relationships/image" Target="../media/image73.emf"/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emf"/><Relationship Id="rId11" Type="http://schemas.openxmlformats.org/officeDocument/2006/relationships/customXml" Target="../ink/ink68.xml"/><Relationship Id="rId5" Type="http://schemas.openxmlformats.org/officeDocument/2006/relationships/customXml" Target="../ink/ink65.xml"/><Relationship Id="rId10" Type="http://schemas.openxmlformats.org/officeDocument/2006/relationships/image" Target="../media/image72.emf"/><Relationship Id="rId4" Type="http://schemas.openxmlformats.org/officeDocument/2006/relationships/image" Target="../media/image69.emf"/><Relationship Id="rId9" Type="http://schemas.openxmlformats.org/officeDocument/2006/relationships/customXml" Target="../ink/ink67.xml"/><Relationship Id="rId14" Type="http://schemas.openxmlformats.org/officeDocument/2006/relationships/image" Target="../media/image74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7.w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0.xml"/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emf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emf"/><Relationship Id="rId18" Type="http://schemas.openxmlformats.org/officeDocument/2006/relationships/customXml" Target="../ink/ink79.xml"/><Relationship Id="rId26" Type="http://schemas.openxmlformats.org/officeDocument/2006/relationships/customXml" Target="../ink/ink83.xml"/><Relationship Id="rId39" Type="http://schemas.openxmlformats.org/officeDocument/2006/relationships/image" Target="../media/image95.emf"/><Relationship Id="rId21" Type="http://schemas.openxmlformats.org/officeDocument/2006/relationships/image" Target="../media/image86.emf"/><Relationship Id="rId34" Type="http://schemas.openxmlformats.org/officeDocument/2006/relationships/customXml" Target="../ink/ink87.xml"/><Relationship Id="rId42" Type="http://schemas.openxmlformats.org/officeDocument/2006/relationships/customXml" Target="../ink/ink91.xml"/><Relationship Id="rId47" Type="http://schemas.openxmlformats.org/officeDocument/2006/relationships/image" Target="../media/image99.emf"/><Relationship Id="rId50" Type="http://schemas.openxmlformats.org/officeDocument/2006/relationships/customXml" Target="../ink/ink95.xml"/><Relationship Id="rId55" Type="http://schemas.openxmlformats.org/officeDocument/2006/relationships/image" Target="../media/image103.emf"/><Relationship Id="rId63" Type="http://schemas.openxmlformats.org/officeDocument/2006/relationships/image" Target="../media/image107.emf"/><Relationship Id="rId68" Type="http://schemas.openxmlformats.org/officeDocument/2006/relationships/customXml" Target="../ink/ink104.xml"/><Relationship Id="rId76" Type="http://schemas.openxmlformats.org/officeDocument/2006/relationships/customXml" Target="../ink/ink108.xml"/><Relationship Id="rId84" Type="http://schemas.openxmlformats.org/officeDocument/2006/relationships/customXml" Target="../ink/ink112.xml"/><Relationship Id="rId7" Type="http://schemas.openxmlformats.org/officeDocument/2006/relationships/image" Target="../media/image79.emf"/><Relationship Id="rId71" Type="http://schemas.openxmlformats.org/officeDocument/2006/relationships/image" Target="../media/image111.emf"/><Relationship Id="rId2" Type="http://schemas.openxmlformats.org/officeDocument/2006/relationships/customXml" Target="../ink/ink71.xml"/><Relationship Id="rId16" Type="http://schemas.openxmlformats.org/officeDocument/2006/relationships/customXml" Target="../ink/ink78.xml"/><Relationship Id="rId29" Type="http://schemas.openxmlformats.org/officeDocument/2006/relationships/image" Target="../media/image90.emf"/><Relationship Id="rId11" Type="http://schemas.openxmlformats.org/officeDocument/2006/relationships/image" Target="../media/image81.emf"/><Relationship Id="rId24" Type="http://schemas.openxmlformats.org/officeDocument/2006/relationships/customXml" Target="../ink/ink82.xml"/><Relationship Id="rId32" Type="http://schemas.openxmlformats.org/officeDocument/2006/relationships/customXml" Target="../ink/ink86.xml"/><Relationship Id="rId37" Type="http://schemas.openxmlformats.org/officeDocument/2006/relationships/image" Target="../media/image94.emf"/><Relationship Id="rId40" Type="http://schemas.openxmlformats.org/officeDocument/2006/relationships/customXml" Target="../ink/ink90.xml"/><Relationship Id="rId45" Type="http://schemas.openxmlformats.org/officeDocument/2006/relationships/image" Target="../media/image98.emf"/><Relationship Id="rId53" Type="http://schemas.openxmlformats.org/officeDocument/2006/relationships/image" Target="../media/image102.emf"/><Relationship Id="rId58" Type="http://schemas.openxmlformats.org/officeDocument/2006/relationships/customXml" Target="../ink/ink99.xml"/><Relationship Id="rId66" Type="http://schemas.openxmlformats.org/officeDocument/2006/relationships/customXml" Target="../ink/ink103.xml"/><Relationship Id="rId74" Type="http://schemas.openxmlformats.org/officeDocument/2006/relationships/customXml" Target="../ink/ink107.xml"/><Relationship Id="rId79" Type="http://schemas.openxmlformats.org/officeDocument/2006/relationships/image" Target="../media/image115.emf"/><Relationship Id="rId87" Type="http://schemas.openxmlformats.org/officeDocument/2006/relationships/image" Target="../media/image119.emf"/><Relationship Id="rId5" Type="http://schemas.openxmlformats.org/officeDocument/2006/relationships/image" Target="../media/image78.emf"/><Relationship Id="rId61" Type="http://schemas.openxmlformats.org/officeDocument/2006/relationships/image" Target="../media/image106.emf"/><Relationship Id="rId82" Type="http://schemas.openxmlformats.org/officeDocument/2006/relationships/customXml" Target="../ink/ink111.xml"/><Relationship Id="rId19" Type="http://schemas.openxmlformats.org/officeDocument/2006/relationships/image" Target="../media/image85.emf"/><Relationship Id="rId4" Type="http://schemas.openxmlformats.org/officeDocument/2006/relationships/customXml" Target="../ink/ink72.xml"/><Relationship Id="rId9" Type="http://schemas.openxmlformats.org/officeDocument/2006/relationships/image" Target="../media/image80.emf"/><Relationship Id="rId14" Type="http://schemas.openxmlformats.org/officeDocument/2006/relationships/customXml" Target="../ink/ink77.xml"/><Relationship Id="rId22" Type="http://schemas.openxmlformats.org/officeDocument/2006/relationships/customXml" Target="../ink/ink81.xml"/><Relationship Id="rId27" Type="http://schemas.openxmlformats.org/officeDocument/2006/relationships/image" Target="../media/image89.emf"/><Relationship Id="rId30" Type="http://schemas.openxmlformats.org/officeDocument/2006/relationships/customXml" Target="../ink/ink85.xml"/><Relationship Id="rId35" Type="http://schemas.openxmlformats.org/officeDocument/2006/relationships/image" Target="../media/image93.emf"/><Relationship Id="rId43" Type="http://schemas.openxmlformats.org/officeDocument/2006/relationships/image" Target="../media/image97.emf"/><Relationship Id="rId48" Type="http://schemas.openxmlformats.org/officeDocument/2006/relationships/customXml" Target="../ink/ink94.xml"/><Relationship Id="rId56" Type="http://schemas.openxmlformats.org/officeDocument/2006/relationships/customXml" Target="../ink/ink98.xml"/><Relationship Id="rId64" Type="http://schemas.openxmlformats.org/officeDocument/2006/relationships/customXml" Target="../ink/ink102.xml"/><Relationship Id="rId69" Type="http://schemas.openxmlformats.org/officeDocument/2006/relationships/image" Target="../media/image110.emf"/><Relationship Id="rId77" Type="http://schemas.openxmlformats.org/officeDocument/2006/relationships/image" Target="../media/image114.emf"/><Relationship Id="rId8" Type="http://schemas.openxmlformats.org/officeDocument/2006/relationships/customXml" Target="../ink/ink74.xml"/><Relationship Id="rId51" Type="http://schemas.openxmlformats.org/officeDocument/2006/relationships/image" Target="../media/image101.emf"/><Relationship Id="rId72" Type="http://schemas.openxmlformats.org/officeDocument/2006/relationships/customXml" Target="../ink/ink106.xml"/><Relationship Id="rId80" Type="http://schemas.openxmlformats.org/officeDocument/2006/relationships/customXml" Target="../ink/ink110.xml"/><Relationship Id="rId85" Type="http://schemas.openxmlformats.org/officeDocument/2006/relationships/image" Target="../media/image118.emf"/><Relationship Id="rId3" Type="http://schemas.openxmlformats.org/officeDocument/2006/relationships/image" Target="../media/image77.emf"/><Relationship Id="rId12" Type="http://schemas.openxmlformats.org/officeDocument/2006/relationships/customXml" Target="../ink/ink76.xml"/><Relationship Id="rId17" Type="http://schemas.openxmlformats.org/officeDocument/2006/relationships/image" Target="../media/image84.emf"/><Relationship Id="rId25" Type="http://schemas.openxmlformats.org/officeDocument/2006/relationships/image" Target="../media/image88.emf"/><Relationship Id="rId33" Type="http://schemas.openxmlformats.org/officeDocument/2006/relationships/image" Target="../media/image92.emf"/><Relationship Id="rId38" Type="http://schemas.openxmlformats.org/officeDocument/2006/relationships/customXml" Target="../ink/ink89.xml"/><Relationship Id="rId46" Type="http://schemas.openxmlformats.org/officeDocument/2006/relationships/customXml" Target="../ink/ink93.xml"/><Relationship Id="rId59" Type="http://schemas.openxmlformats.org/officeDocument/2006/relationships/image" Target="../media/image105.emf"/><Relationship Id="rId67" Type="http://schemas.openxmlformats.org/officeDocument/2006/relationships/image" Target="../media/image109.emf"/><Relationship Id="rId20" Type="http://schemas.openxmlformats.org/officeDocument/2006/relationships/customXml" Target="../ink/ink80.xml"/><Relationship Id="rId41" Type="http://schemas.openxmlformats.org/officeDocument/2006/relationships/image" Target="../media/image96.emf"/><Relationship Id="rId54" Type="http://schemas.openxmlformats.org/officeDocument/2006/relationships/customXml" Target="../ink/ink97.xml"/><Relationship Id="rId62" Type="http://schemas.openxmlformats.org/officeDocument/2006/relationships/customXml" Target="../ink/ink101.xml"/><Relationship Id="rId70" Type="http://schemas.openxmlformats.org/officeDocument/2006/relationships/customXml" Target="../ink/ink105.xml"/><Relationship Id="rId75" Type="http://schemas.openxmlformats.org/officeDocument/2006/relationships/image" Target="../media/image113.emf"/><Relationship Id="rId83" Type="http://schemas.openxmlformats.org/officeDocument/2006/relationships/image" Target="../media/image117.emf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3.xml"/><Relationship Id="rId15" Type="http://schemas.openxmlformats.org/officeDocument/2006/relationships/image" Target="../media/image83.emf"/><Relationship Id="rId23" Type="http://schemas.openxmlformats.org/officeDocument/2006/relationships/image" Target="../media/image87.emf"/><Relationship Id="rId28" Type="http://schemas.openxmlformats.org/officeDocument/2006/relationships/customXml" Target="../ink/ink84.xml"/><Relationship Id="rId36" Type="http://schemas.openxmlformats.org/officeDocument/2006/relationships/customXml" Target="../ink/ink88.xml"/><Relationship Id="rId49" Type="http://schemas.openxmlformats.org/officeDocument/2006/relationships/image" Target="../media/image100.emf"/><Relationship Id="rId57" Type="http://schemas.openxmlformats.org/officeDocument/2006/relationships/image" Target="../media/image104.emf"/><Relationship Id="rId10" Type="http://schemas.openxmlformats.org/officeDocument/2006/relationships/customXml" Target="../ink/ink75.xml"/><Relationship Id="rId31" Type="http://schemas.openxmlformats.org/officeDocument/2006/relationships/image" Target="../media/image91.emf"/><Relationship Id="rId44" Type="http://schemas.openxmlformats.org/officeDocument/2006/relationships/customXml" Target="../ink/ink92.xml"/><Relationship Id="rId52" Type="http://schemas.openxmlformats.org/officeDocument/2006/relationships/customXml" Target="../ink/ink96.xml"/><Relationship Id="rId60" Type="http://schemas.openxmlformats.org/officeDocument/2006/relationships/customXml" Target="../ink/ink100.xml"/><Relationship Id="rId65" Type="http://schemas.openxmlformats.org/officeDocument/2006/relationships/image" Target="../media/image108.emf"/><Relationship Id="rId73" Type="http://schemas.openxmlformats.org/officeDocument/2006/relationships/image" Target="../media/image112.emf"/><Relationship Id="rId78" Type="http://schemas.openxmlformats.org/officeDocument/2006/relationships/customXml" Target="../ink/ink109.xml"/><Relationship Id="rId81" Type="http://schemas.openxmlformats.org/officeDocument/2006/relationships/image" Target="../media/image116.emf"/><Relationship Id="rId86" Type="http://schemas.openxmlformats.org/officeDocument/2006/relationships/customXml" Target="../ink/ink1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33520" y="304560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3600" b="1" strike="noStrike" spc="-1">
                <a:solidFill>
                  <a:srgbClr val="000000"/>
                </a:solidFill>
                <a:latin typeface="Arial"/>
              </a:rPr>
              <a:t>2-4 Conditional Probability</a:t>
            </a:r>
            <a:endParaRPr lang="en-GB" sz="3600" b="0" strike="noStrike" spc="-1"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762120" y="1981080"/>
            <a:ext cx="777240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/>
          </a:bodyPr>
          <a:lstStyle/>
          <a:p>
            <a:pPr marL="338040" indent="-338040">
              <a:spcBef>
                <a:spcPts val="598"/>
              </a:spcBef>
              <a:buClr>
                <a:srgbClr val="000000"/>
              </a:buClr>
              <a:buFont typeface="Times New Roman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2400" b="0" strike="noStrike" spc="-1">
                <a:latin typeface="Arial"/>
              </a:rPr>
              <a:t>To introduce conditional probability, consider an example involving manufactured parts. </a:t>
            </a:r>
          </a:p>
          <a:p>
            <a:pPr marL="338040" indent="-338040">
              <a:spcBef>
                <a:spcPts val="598"/>
              </a:spcBef>
              <a:buClr>
                <a:srgbClr val="000000"/>
              </a:buClr>
              <a:buFont typeface="Times New Roman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2400" b="0" strike="noStrike" spc="-1">
                <a:latin typeface="Arial"/>
              </a:rPr>
              <a:t>Let </a:t>
            </a:r>
            <a:r>
              <a:rPr lang="en-GB" sz="2400" b="0" i="1" strike="noStrike" spc="-1">
                <a:latin typeface="Arial"/>
              </a:rPr>
              <a:t>D </a:t>
            </a:r>
            <a:r>
              <a:rPr lang="en-GB" sz="2400" b="0" strike="noStrike" spc="-1">
                <a:latin typeface="Arial"/>
              </a:rPr>
              <a:t>denote the event that a part is defective and let </a:t>
            </a:r>
            <a:r>
              <a:rPr lang="en-GB" sz="2400" b="0" i="1" strike="noStrike" spc="-1">
                <a:latin typeface="Arial"/>
              </a:rPr>
              <a:t>F </a:t>
            </a:r>
            <a:r>
              <a:rPr lang="en-GB" sz="2400" b="0" strike="noStrike" spc="-1">
                <a:latin typeface="Arial"/>
              </a:rPr>
              <a:t>denote the event that a part has a surface flaw. </a:t>
            </a:r>
          </a:p>
          <a:p>
            <a:pPr marL="338040" indent="-338040">
              <a:spcBef>
                <a:spcPts val="598"/>
              </a:spcBef>
              <a:buClr>
                <a:srgbClr val="000000"/>
              </a:buClr>
              <a:buFont typeface="Times New Roman"/>
              <a:buChar char="•"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2400" b="0" strike="noStrike" spc="-1">
                <a:latin typeface="Arial"/>
              </a:rPr>
              <a:t>Then, we denote the probability of </a:t>
            </a:r>
            <a:r>
              <a:rPr lang="en-GB" sz="2400" b="0" i="1" strike="noStrike" spc="-1">
                <a:latin typeface="Arial"/>
              </a:rPr>
              <a:t>D </a:t>
            </a:r>
            <a:r>
              <a:rPr lang="en-GB" sz="2400" b="0" strike="noStrike" spc="-1">
                <a:latin typeface="Arial"/>
              </a:rPr>
              <a:t>given, or assuming, that a part has a surface flaw as </a:t>
            </a:r>
            <a:r>
              <a:rPr lang="en-GB" sz="2400" b="0" i="1" strike="noStrike" spc="-1">
                <a:latin typeface="Arial"/>
              </a:rPr>
              <a:t>P</a:t>
            </a:r>
            <a:r>
              <a:rPr lang="en-GB" sz="2400" b="0" strike="noStrike" spc="-1">
                <a:latin typeface="Arial"/>
              </a:rPr>
              <a:t>(</a:t>
            </a:r>
            <a:r>
              <a:rPr lang="en-GB" sz="2400" b="0" i="1" strike="noStrike" spc="-1">
                <a:latin typeface="Arial"/>
              </a:rPr>
              <a:t>D</a:t>
            </a:r>
            <a:r>
              <a:rPr lang="en-GB" sz="2400" b="0" strike="noStrike" spc="-1">
                <a:latin typeface="Arial"/>
              </a:rPr>
              <a:t>|</a:t>
            </a:r>
            <a:r>
              <a:rPr lang="en-GB" sz="2400" b="0" i="1" strike="noStrike" spc="-1">
                <a:latin typeface="Arial"/>
              </a:rPr>
              <a:t>F</a:t>
            </a:r>
            <a:r>
              <a:rPr lang="en-GB" sz="2400" b="0" strike="noStrike" spc="-1">
                <a:latin typeface="Arial"/>
              </a:rPr>
              <a:t>). This notation is read as the </a:t>
            </a:r>
            <a:r>
              <a:rPr lang="en-GB" sz="2400" b="1" strike="noStrike" spc="-1">
                <a:latin typeface="Arial"/>
              </a:rPr>
              <a:t>conditional probability </a:t>
            </a:r>
            <a:r>
              <a:rPr lang="en-GB" sz="2400" b="0" strike="noStrike" spc="-1">
                <a:latin typeface="Arial"/>
              </a:rPr>
              <a:t>of </a:t>
            </a:r>
            <a:r>
              <a:rPr lang="en-GB" sz="2400" b="0" i="1" strike="noStrike" spc="-1">
                <a:latin typeface="Arial"/>
              </a:rPr>
              <a:t>D </a:t>
            </a:r>
            <a:r>
              <a:rPr lang="en-GB" sz="2400" b="0" strike="noStrike" spc="-1">
                <a:latin typeface="Arial"/>
              </a:rPr>
              <a:t>given </a:t>
            </a:r>
            <a:r>
              <a:rPr lang="en-GB" sz="2400" b="0" i="1" strike="noStrike" spc="-1">
                <a:latin typeface="Arial"/>
              </a:rPr>
              <a:t>F, </a:t>
            </a:r>
            <a:r>
              <a:rPr lang="en-GB" sz="2400" b="0" strike="noStrike" spc="-1">
                <a:latin typeface="Arial"/>
              </a:rPr>
              <a:t>and it is interpreted as the probability that a part is defective, given that the part has a surface flaw.</a:t>
            </a:r>
          </a:p>
        </p:txBody>
      </p:sp>
      <p:sp>
        <p:nvSpPr>
          <p:cNvPr id="43" name="Line 3"/>
          <p:cNvSpPr/>
          <p:nvPr/>
        </p:nvSpPr>
        <p:spPr>
          <a:xfrm>
            <a:off x="533520" y="1219320"/>
            <a:ext cx="5486400" cy="1440"/>
          </a:xfrm>
          <a:prstGeom prst="line">
            <a:avLst/>
          </a:prstGeom>
          <a:ln w="381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12EA73E-884F-4FF5-A40F-2130DFA2A559}"/>
                  </a:ext>
                </a:extLst>
              </p14:cNvPr>
              <p14:cNvContentPartPr/>
              <p14:nvPr/>
            </p14:nvContentPartPr>
            <p14:xfrm>
              <a:off x="656045" y="459000"/>
              <a:ext cx="258840" cy="26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12EA73E-884F-4FF5-A40F-2130DFA2A55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645" y="444600"/>
                <a:ext cx="2869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DBD077B-AAF5-42B9-A6AB-3EE70776F4CC}"/>
                  </a:ext>
                </a:extLst>
              </p14:cNvPr>
              <p14:cNvContentPartPr/>
              <p14:nvPr/>
            </p14:nvContentPartPr>
            <p14:xfrm>
              <a:off x="593405" y="641520"/>
              <a:ext cx="280440" cy="11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DBD077B-AAF5-42B9-A6AB-3EE70776F4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005" y="627120"/>
                <a:ext cx="3085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44D0DCE-2AB0-426F-85AA-8EF8C5127AF4}"/>
                  </a:ext>
                </a:extLst>
              </p14:cNvPr>
              <p14:cNvContentPartPr/>
              <p14:nvPr/>
            </p14:nvContentPartPr>
            <p14:xfrm>
              <a:off x="1281725" y="147240"/>
              <a:ext cx="1024920" cy="879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44D0DCE-2AB0-426F-85AA-8EF8C5127A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7325" y="132840"/>
                <a:ext cx="1053000" cy="90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C1AEA5A-2A2F-4427-B98F-F95AD0B3D217}"/>
                  </a:ext>
                </a:extLst>
              </p14:cNvPr>
              <p14:cNvContentPartPr/>
              <p14:nvPr/>
            </p14:nvContentPartPr>
            <p14:xfrm>
              <a:off x="2647205" y="177120"/>
              <a:ext cx="616320" cy="8582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C1AEA5A-2A2F-4427-B98F-F95AD0B3D21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32805" y="162720"/>
                <a:ext cx="644400" cy="88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283CEF5-92E7-447F-9DBC-43C547A9A728}"/>
                  </a:ext>
                </a:extLst>
              </p14:cNvPr>
              <p14:cNvContentPartPr/>
              <p14:nvPr/>
            </p14:nvContentPartPr>
            <p14:xfrm>
              <a:off x="3480245" y="413640"/>
              <a:ext cx="285840" cy="2264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283CEF5-92E7-447F-9DBC-43C547A9A72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65845" y="399240"/>
                <a:ext cx="3139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DFD5C39-DBDF-4F22-AF29-7B6FE85C1EC5}"/>
                  </a:ext>
                </a:extLst>
              </p14:cNvPr>
              <p14:cNvContentPartPr/>
              <p14:nvPr/>
            </p14:nvContentPartPr>
            <p14:xfrm>
              <a:off x="4126085" y="204120"/>
              <a:ext cx="458280" cy="7952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DFD5C39-DBDF-4F22-AF29-7B6FE85C1EC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11685" y="189720"/>
                <a:ext cx="486360" cy="82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3DB3BF7-711C-479A-9909-506E252F1DCB}"/>
                  </a:ext>
                </a:extLst>
              </p14:cNvPr>
              <p14:cNvContentPartPr/>
              <p14:nvPr/>
            </p14:nvContentPartPr>
            <p14:xfrm>
              <a:off x="6349445" y="219240"/>
              <a:ext cx="2598480" cy="8510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3DB3BF7-711C-479A-9909-506E252F1DC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35045" y="204840"/>
                <a:ext cx="2626560" cy="87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49127E01-E578-4EE9-8F49-57D917AA6D39}"/>
                  </a:ext>
                </a:extLst>
              </p14:cNvPr>
              <p14:cNvContentPartPr/>
              <p14:nvPr/>
            </p14:nvContentPartPr>
            <p14:xfrm>
              <a:off x="4804325" y="155880"/>
              <a:ext cx="1259280" cy="8467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49127E01-E578-4EE9-8F49-57D917AA6D3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89925" y="141480"/>
                <a:ext cx="1287360" cy="87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95BB040-26DA-4170-8BEA-F5B5FBC7E089}"/>
                  </a:ext>
                </a:extLst>
              </p14:cNvPr>
              <p14:cNvContentPartPr/>
              <p14:nvPr/>
            </p14:nvContentPartPr>
            <p14:xfrm>
              <a:off x="1549565" y="363960"/>
              <a:ext cx="42840" cy="6084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95BB040-26DA-4170-8BEA-F5B5FBC7E0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35165" y="349560"/>
                <a:ext cx="7092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BFA6E59-E26E-4413-A212-5AD4BDD15546}"/>
                  </a:ext>
                </a:extLst>
              </p14:cNvPr>
              <p14:cNvContentPartPr/>
              <p14:nvPr/>
            </p14:nvContentPartPr>
            <p14:xfrm>
              <a:off x="710045" y="1610640"/>
              <a:ext cx="237240" cy="90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BFA6E59-E26E-4413-A212-5AD4BDD1554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5645" y="1596240"/>
                <a:ext cx="2653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29FD35F-4D9B-49F2-A6B4-E1EF320F8BB8}"/>
                  </a:ext>
                </a:extLst>
              </p14:cNvPr>
              <p14:cNvContentPartPr/>
              <p14:nvPr/>
            </p14:nvContentPartPr>
            <p14:xfrm>
              <a:off x="629765" y="1783080"/>
              <a:ext cx="276120" cy="104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29FD35F-4D9B-49F2-A6B4-E1EF320F8BB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5365" y="1768680"/>
                <a:ext cx="30420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B2D1D49-CC6F-46DA-ADCA-F205410E486D}"/>
                  </a:ext>
                </a:extLst>
              </p14:cNvPr>
              <p14:cNvContentPartPr/>
              <p14:nvPr/>
            </p14:nvContentPartPr>
            <p14:xfrm>
              <a:off x="1348685" y="1307880"/>
              <a:ext cx="559800" cy="8730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B2D1D49-CC6F-46DA-ADCA-F205410E486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34285" y="1293480"/>
                <a:ext cx="587880" cy="90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0538036-2D26-4952-BEF0-67EFC38106E9}"/>
                  </a:ext>
                </a:extLst>
              </p14:cNvPr>
              <p14:cNvContentPartPr/>
              <p14:nvPr/>
            </p14:nvContentPartPr>
            <p14:xfrm>
              <a:off x="4573565" y="3018960"/>
              <a:ext cx="239400" cy="1195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0538036-2D26-4952-BEF0-67EFC38106E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59165" y="3004560"/>
                <a:ext cx="267480" cy="1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745CF9E-8530-4CAA-8948-B759CFB29007}"/>
                  </a:ext>
                </a:extLst>
              </p14:cNvPr>
              <p14:cNvContentPartPr/>
              <p14:nvPr/>
            </p14:nvContentPartPr>
            <p14:xfrm>
              <a:off x="2980925" y="2757600"/>
              <a:ext cx="1088640" cy="3999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745CF9E-8530-4CAA-8948-B759CFB2900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66525" y="2743200"/>
                <a:ext cx="111672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3A5B3F0-31A5-4441-81EB-00DA1DFA0706}"/>
                  </a:ext>
                </a:extLst>
              </p14:cNvPr>
              <p14:cNvContentPartPr/>
              <p14:nvPr/>
            </p14:nvContentPartPr>
            <p14:xfrm>
              <a:off x="5416685" y="2688840"/>
              <a:ext cx="289800" cy="5328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3A5B3F0-31A5-4441-81EB-00DA1DFA070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402285" y="2674440"/>
                <a:ext cx="31788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7FFEFE0-D563-49EE-97A5-43DE7BB420B6}"/>
                  </a:ext>
                </a:extLst>
              </p14:cNvPr>
              <p14:cNvContentPartPr/>
              <p14:nvPr/>
            </p14:nvContentPartPr>
            <p14:xfrm>
              <a:off x="663965" y="2583000"/>
              <a:ext cx="1923120" cy="8542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7FFEFE0-D563-49EE-97A5-43DE7BB420B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9565" y="2568600"/>
                <a:ext cx="1951200" cy="88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C65244C-7958-4AFD-A627-627756EC3EEB}"/>
                  </a:ext>
                </a:extLst>
              </p14:cNvPr>
              <p14:cNvContentPartPr/>
              <p14:nvPr/>
            </p14:nvContentPartPr>
            <p14:xfrm>
              <a:off x="5974685" y="2611800"/>
              <a:ext cx="86040" cy="1256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C65244C-7958-4AFD-A627-627756EC3EE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60285" y="2597400"/>
                <a:ext cx="11412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AD5654E-9022-4779-A29D-1D0A06FD05E3}"/>
                  </a:ext>
                </a:extLst>
              </p14:cNvPr>
              <p14:cNvContentPartPr/>
              <p14:nvPr/>
            </p14:nvContentPartPr>
            <p14:xfrm>
              <a:off x="702125" y="3750840"/>
              <a:ext cx="1234440" cy="46440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AD5654E-9022-4779-A29D-1D0A06FD05E3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7725" y="3736440"/>
                <a:ext cx="126252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5C05317-5B68-4756-86FA-EC3CD198E1A8}"/>
                  </a:ext>
                </a:extLst>
              </p14:cNvPr>
              <p14:cNvContentPartPr/>
              <p14:nvPr/>
            </p14:nvContentPartPr>
            <p14:xfrm>
              <a:off x="2228165" y="3682080"/>
              <a:ext cx="4068360" cy="5248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5C05317-5B68-4756-86FA-EC3CD198E1A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213765" y="3667680"/>
                <a:ext cx="4096440" cy="55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859F957-4AD4-4F45-9DE6-224A6EE8FCE5}"/>
                  </a:ext>
                </a:extLst>
              </p14:cNvPr>
              <p14:cNvContentPartPr/>
              <p14:nvPr/>
            </p14:nvContentPartPr>
            <p14:xfrm>
              <a:off x="6640685" y="3693600"/>
              <a:ext cx="1636560" cy="59004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859F957-4AD4-4F45-9DE6-224A6EE8FCE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26285" y="3679200"/>
                <a:ext cx="166464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91E2D06-A155-446F-8880-97554F0CF16B}"/>
                  </a:ext>
                </a:extLst>
              </p14:cNvPr>
              <p14:cNvContentPartPr/>
              <p14:nvPr/>
            </p14:nvContentPartPr>
            <p14:xfrm>
              <a:off x="8310005" y="3635280"/>
              <a:ext cx="1477080" cy="6303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91E2D06-A155-446F-8880-97554F0CF1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295605" y="3620880"/>
                <a:ext cx="150516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1D0C5E08-C68D-49BE-A2B1-64C66CADBD27}"/>
                  </a:ext>
                </a:extLst>
              </p14:cNvPr>
              <p14:cNvContentPartPr/>
              <p14:nvPr/>
            </p14:nvContentPartPr>
            <p14:xfrm>
              <a:off x="528245" y="4755960"/>
              <a:ext cx="151920" cy="9108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1D0C5E08-C68D-49BE-A2B1-64C66CADBD2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13845" y="4741560"/>
                <a:ext cx="1800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68811CE-1AD3-4BB8-BBAB-FC34CEA2B3C4}"/>
                  </a:ext>
                </a:extLst>
              </p14:cNvPr>
              <p14:cNvContentPartPr/>
              <p14:nvPr/>
            </p14:nvContentPartPr>
            <p14:xfrm>
              <a:off x="1851965" y="4752360"/>
              <a:ext cx="127800" cy="13968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68811CE-1AD3-4BB8-BBAB-FC34CEA2B3C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837565" y="4737960"/>
                <a:ext cx="1558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79079678-AA17-4F19-85B8-CA5A8A749CB4}"/>
                  </a:ext>
                </a:extLst>
              </p14:cNvPr>
              <p14:cNvContentPartPr/>
              <p14:nvPr/>
            </p14:nvContentPartPr>
            <p14:xfrm>
              <a:off x="1246805" y="4479840"/>
              <a:ext cx="390960" cy="68868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79079678-AA17-4F19-85B8-CA5A8A749CB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32405" y="4465440"/>
                <a:ext cx="419040" cy="71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A675786-83D3-4670-9F59-DA159E088BA6}"/>
                  </a:ext>
                </a:extLst>
              </p14:cNvPr>
              <p14:cNvContentPartPr/>
              <p14:nvPr/>
            </p14:nvContentPartPr>
            <p14:xfrm>
              <a:off x="2167325" y="4552560"/>
              <a:ext cx="240120" cy="41544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A675786-83D3-4670-9F59-DA159E088BA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52925" y="4538160"/>
                <a:ext cx="26820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6767D7E-1A4B-4F33-A497-37869477D282}"/>
                  </a:ext>
                </a:extLst>
              </p14:cNvPr>
              <p14:cNvContentPartPr/>
              <p14:nvPr/>
            </p14:nvContentPartPr>
            <p14:xfrm>
              <a:off x="2821085" y="4673880"/>
              <a:ext cx="265680" cy="2188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6767D7E-1A4B-4F33-A497-37869477D28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806685" y="4659480"/>
                <a:ext cx="29376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F26E5B4B-DBB6-4DC8-8692-D0BC1571F5D8}"/>
                  </a:ext>
                </a:extLst>
              </p14:cNvPr>
              <p14:cNvContentPartPr/>
              <p14:nvPr/>
            </p14:nvContentPartPr>
            <p14:xfrm>
              <a:off x="3318245" y="4500360"/>
              <a:ext cx="397080" cy="74448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F26E5B4B-DBB6-4DC8-8692-D0BC1571F5D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03845" y="4485960"/>
                <a:ext cx="425160" cy="77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976D8BE8-553A-46D3-B244-38EE3FA7747C}"/>
                  </a:ext>
                </a:extLst>
              </p14:cNvPr>
              <p14:cNvContentPartPr/>
              <p14:nvPr/>
            </p14:nvContentPartPr>
            <p14:xfrm>
              <a:off x="3872645" y="4776840"/>
              <a:ext cx="130320" cy="12816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976D8BE8-553A-46D3-B244-38EE3FA7747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58245" y="4762440"/>
                <a:ext cx="1584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F87674F-5521-442D-B4DF-50A5C9609803}"/>
                  </a:ext>
                </a:extLst>
              </p14:cNvPr>
              <p14:cNvContentPartPr/>
              <p14:nvPr/>
            </p14:nvContentPartPr>
            <p14:xfrm>
              <a:off x="4778765" y="4731840"/>
              <a:ext cx="200160" cy="20016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F87674F-5521-442D-B4DF-50A5C960980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64365" y="4717440"/>
                <a:ext cx="2282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378B0FF-8BAD-476F-9E50-39B34EB9E8CF}"/>
                  </a:ext>
                </a:extLst>
              </p14:cNvPr>
              <p14:cNvContentPartPr/>
              <p14:nvPr/>
            </p14:nvContentPartPr>
            <p14:xfrm>
              <a:off x="4217165" y="4440600"/>
              <a:ext cx="308160" cy="7689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378B0FF-8BAD-476F-9E50-39B34EB9E8C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202765" y="4426200"/>
                <a:ext cx="336240" cy="7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07E3EA3-01B0-41A6-BBA8-E85698C7F0BE}"/>
                  </a:ext>
                </a:extLst>
              </p14:cNvPr>
              <p14:cNvContentPartPr/>
              <p14:nvPr/>
            </p14:nvContentPartPr>
            <p14:xfrm>
              <a:off x="5767685" y="4739760"/>
              <a:ext cx="251640" cy="19548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07E3EA3-01B0-41A6-BBA8-E85698C7F0B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53285" y="4725360"/>
                <a:ext cx="2797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B10B06B4-6663-4C33-BA84-FE245F3E22F2}"/>
                  </a:ext>
                </a:extLst>
              </p14:cNvPr>
              <p14:cNvContentPartPr/>
              <p14:nvPr/>
            </p14:nvContentPartPr>
            <p14:xfrm>
              <a:off x="5252525" y="4854600"/>
              <a:ext cx="311040" cy="3312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B10B06B4-6663-4C33-BA84-FE245F3E22F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238125" y="4840200"/>
                <a:ext cx="3391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1135F7D5-BC9B-44B8-AF30-38BDD830F934}"/>
                  </a:ext>
                </a:extLst>
              </p14:cNvPr>
              <p14:cNvContentPartPr/>
              <p14:nvPr/>
            </p14:nvContentPartPr>
            <p14:xfrm>
              <a:off x="7876925" y="4786560"/>
              <a:ext cx="209520" cy="2412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1135F7D5-BC9B-44B8-AF30-38BDD830F93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62525" y="4772160"/>
                <a:ext cx="23760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BF99BEE8-1FFA-4825-B66D-67C7E0D31B35}"/>
                  </a:ext>
                </a:extLst>
              </p14:cNvPr>
              <p14:cNvContentPartPr/>
              <p14:nvPr/>
            </p14:nvContentPartPr>
            <p14:xfrm>
              <a:off x="7843085" y="4965840"/>
              <a:ext cx="197280" cy="39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BF99BEE8-1FFA-4825-B66D-67C7E0D31B3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828685" y="4951440"/>
                <a:ext cx="2253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77F81A3-30C4-4332-911C-40CA0E201257}"/>
                  </a:ext>
                </a:extLst>
              </p14:cNvPr>
              <p14:cNvContentPartPr/>
              <p14:nvPr/>
            </p14:nvContentPartPr>
            <p14:xfrm>
              <a:off x="6813485" y="4526640"/>
              <a:ext cx="716400" cy="73944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77F81A3-30C4-4332-911C-40CA0E20125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799085" y="4512240"/>
                <a:ext cx="744480" cy="76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0C0E4898-E0DE-4803-A903-5737EDFC4576}"/>
                  </a:ext>
                </a:extLst>
              </p14:cNvPr>
              <p14:cNvContentPartPr/>
              <p14:nvPr/>
            </p14:nvContentPartPr>
            <p14:xfrm>
              <a:off x="6330725" y="4474800"/>
              <a:ext cx="262080" cy="69372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0C0E4898-E0DE-4803-A903-5737EDFC4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316325" y="4460400"/>
                <a:ext cx="29016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56182EC-6164-4F9F-9F3E-0FCC5272E8C2}"/>
                  </a:ext>
                </a:extLst>
              </p14:cNvPr>
              <p14:cNvContentPartPr/>
              <p14:nvPr/>
            </p14:nvContentPartPr>
            <p14:xfrm>
              <a:off x="8489645" y="4453200"/>
              <a:ext cx="245520" cy="2653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56182EC-6164-4F9F-9F3E-0FCC5272E8C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475245" y="4438800"/>
                <a:ext cx="27360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1486C8C8-5F43-4356-B3E0-E8EC48E7BD6C}"/>
                  </a:ext>
                </a:extLst>
              </p14:cNvPr>
              <p14:cNvContentPartPr/>
              <p14:nvPr/>
            </p14:nvContentPartPr>
            <p14:xfrm>
              <a:off x="8321165" y="4858560"/>
              <a:ext cx="821160" cy="59364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1486C8C8-5F43-4356-B3E0-E8EC48E7BD6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306765" y="4844160"/>
                <a:ext cx="849240" cy="62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9609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D5DC77A-E1BA-4056-8366-74B317175950}"/>
                  </a:ext>
                </a:extLst>
              </p14:cNvPr>
              <p14:cNvContentPartPr/>
              <p14:nvPr/>
            </p14:nvContentPartPr>
            <p14:xfrm>
              <a:off x="1994525" y="288000"/>
              <a:ext cx="902160" cy="4874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D5DC77A-E1BA-4056-8366-74B3171759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80125" y="273600"/>
                <a:ext cx="93024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A4C4CF1-2ABB-46B0-BDF0-E7D9FB04F487}"/>
                  </a:ext>
                </a:extLst>
              </p14:cNvPr>
              <p14:cNvContentPartPr/>
              <p14:nvPr/>
            </p14:nvContentPartPr>
            <p14:xfrm>
              <a:off x="773765" y="373320"/>
              <a:ext cx="783000" cy="529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A4C4CF1-2ABB-46B0-BDF0-E7D9FB04F48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365" y="358920"/>
                <a:ext cx="811080" cy="55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39078C1-4695-426A-A29C-445F83A265BD}"/>
                  </a:ext>
                </a:extLst>
              </p14:cNvPr>
              <p14:cNvContentPartPr/>
              <p14:nvPr/>
            </p14:nvContentPartPr>
            <p14:xfrm>
              <a:off x="3310325" y="403920"/>
              <a:ext cx="243360" cy="3438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39078C1-4695-426A-A29C-445F83A265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95925" y="389520"/>
                <a:ext cx="27144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455317F-7537-414B-A139-60BC9CA754AE}"/>
                  </a:ext>
                </a:extLst>
              </p14:cNvPr>
              <p14:cNvContentPartPr/>
              <p14:nvPr/>
            </p14:nvContentPartPr>
            <p14:xfrm>
              <a:off x="3801365" y="367560"/>
              <a:ext cx="621720" cy="4212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455317F-7537-414B-A139-60BC9CA754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6965" y="353160"/>
                <a:ext cx="64980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EB8894B-412B-4E13-8F54-F2872799F11F}"/>
                  </a:ext>
                </a:extLst>
              </p14:cNvPr>
              <p14:cNvContentPartPr/>
              <p14:nvPr/>
            </p14:nvContentPartPr>
            <p14:xfrm>
              <a:off x="4906925" y="424440"/>
              <a:ext cx="49680" cy="385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EB8894B-412B-4E13-8F54-F2872799F11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92525" y="410040"/>
                <a:ext cx="777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0F95D1E-2DC2-4EAD-96CF-66063D399F7F}"/>
                  </a:ext>
                </a:extLst>
              </p14:cNvPr>
              <p14:cNvContentPartPr/>
              <p14:nvPr/>
            </p14:nvContentPartPr>
            <p14:xfrm>
              <a:off x="4889285" y="666720"/>
              <a:ext cx="34560" cy="284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0F95D1E-2DC2-4EAD-96CF-66063D399F7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74885" y="652320"/>
                <a:ext cx="6264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EAB5346-1D35-434E-A7D2-1C6B9028E425}"/>
                  </a:ext>
                </a:extLst>
              </p14:cNvPr>
              <p14:cNvContentPartPr/>
              <p14:nvPr/>
            </p14:nvContentPartPr>
            <p14:xfrm>
              <a:off x="4890005" y="891720"/>
              <a:ext cx="24840" cy="133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EAB5346-1D35-434E-A7D2-1C6B9028E42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75605" y="877320"/>
                <a:ext cx="529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68F240A-5412-4ED9-934C-A60B0A5FB716}"/>
                  </a:ext>
                </a:extLst>
              </p14:cNvPr>
              <p14:cNvContentPartPr/>
              <p14:nvPr/>
            </p14:nvContentPartPr>
            <p14:xfrm>
              <a:off x="5158565" y="472680"/>
              <a:ext cx="305280" cy="3891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68F240A-5412-4ED9-934C-A60B0A5FB71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44165" y="458280"/>
                <a:ext cx="33336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6E23393-44FD-4BB1-A2C3-BD3C884081CD}"/>
                  </a:ext>
                </a:extLst>
              </p14:cNvPr>
              <p14:cNvContentPartPr/>
              <p14:nvPr/>
            </p14:nvContentPartPr>
            <p14:xfrm>
              <a:off x="5703605" y="256320"/>
              <a:ext cx="83880" cy="1098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6E23393-44FD-4BB1-A2C3-BD3C884081C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89205" y="241920"/>
                <a:ext cx="1119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DE42F23-6D52-4321-B985-C39703313BCF}"/>
                  </a:ext>
                </a:extLst>
              </p14:cNvPr>
              <p14:cNvContentPartPr/>
              <p14:nvPr/>
            </p14:nvContentPartPr>
            <p14:xfrm>
              <a:off x="556325" y="1386720"/>
              <a:ext cx="1149120" cy="4910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DE42F23-6D52-4321-B985-C39703313BC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1925" y="1372320"/>
                <a:ext cx="117720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8CA29A6-F4DA-4053-9033-083647560193}"/>
                  </a:ext>
                </a:extLst>
              </p14:cNvPr>
              <p14:cNvContentPartPr/>
              <p14:nvPr/>
            </p14:nvContentPartPr>
            <p14:xfrm>
              <a:off x="2007845" y="1432440"/>
              <a:ext cx="2774160" cy="5137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8CA29A6-F4DA-4053-9033-08364756019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93445" y="1418040"/>
                <a:ext cx="280224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C6ABF3C-F892-454F-BC4B-77D7EB0B3808}"/>
                  </a:ext>
                </a:extLst>
              </p14:cNvPr>
              <p14:cNvContentPartPr/>
              <p14:nvPr/>
            </p14:nvContentPartPr>
            <p14:xfrm>
              <a:off x="5525045" y="1773720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C6ABF3C-F892-454F-BC4B-77D7EB0B380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10645" y="175932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684E17C-1F0F-4216-A19C-D36A90E72CC5}"/>
                  </a:ext>
                </a:extLst>
              </p14:cNvPr>
              <p14:cNvContentPartPr/>
              <p14:nvPr/>
            </p14:nvContentPartPr>
            <p14:xfrm>
              <a:off x="5764085" y="1757880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684E17C-1F0F-4216-A19C-D36A90E72CC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49685" y="174348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2FE4CF0-DFCF-4FB5-94E6-A24ADCA81650}"/>
                  </a:ext>
                </a:extLst>
              </p14:cNvPr>
              <p14:cNvContentPartPr/>
              <p14:nvPr/>
            </p14:nvContentPartPr>
            <p14:xfrm>
              <a:off x="5977205" y="1658520"/>
              <a:ext cx="305280" cy="23580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2FE4CF0-DFCF-4FB5-94E6-A24ADCA8165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62805" y="1644120"/>
                <a:ext cx="3333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9FCD777-D8C7-41B8-8ED6-435A19402218}"/>
                  </a:ext>
                </a:extLst>
              </p14:cNvPr>
              <p14:cNvContentPartPr/>
              <p14:nvPr/>
            </p14:nvContentPartPr>
            <p14:xfrm>
              <a:off x="5089805" y="1626120"/>
              <a:ext cx="228960" cy="1918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9FCD777-D8C7-41B8-8ED6-435A1940221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075405" y="1611720"/>
                <a:ext cx="2570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825731F6-6A1F-4C38-8FAD-0061898AEE87}"/>
                  </a:ext>
                </a:extLst>
              </p14:cNvPr>
              <p14:cNvContentPartPr/>
              <p14:nvPr/>
            </p14:nvContentPartPr>
            <p14:xfrm>
              <a:off x="1338965" y="2509200"/>
              <a:ext cx="222840" cy="1173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825731F6-6A1F-4C38-8FAD-0061898AEE8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324565" y="2494800"/>
                <a:ext cx="2509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6D26734-1F32-429F-A0AC-062AF5B73304}"/>
                  </a:ext>
                </a:extLst>
              </p14:cNvPr>
              <p14:cNvContentPartPr/>
              <p14:nvPr/>
            </p14:nvContentPartPr>
            <p14:xfrm>
              <a:off x="6628805" y="1345680"/>
              <a:ext cx="3096720" cy="6699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6D26734-1F32-429F-A0AC-062AF5B7330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14405" y="1331280"/>
                <a:ext cx="3124800" cy="69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5F63720-0ED9-46C0-8A07-AFE1B9F99FF9}"/>
                  </a:ext>
                </a:extLst>
              </p14:cNvPr>
              <p14:cNvContentPartPr/>
              <p14:nvPr/>
            </p14:nvContentPartPr>
            <p14:xfrm>
              <a:off x="2627045" y="2451960"/>
              <a:ext cx="157320" cy="1656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5F63720-0ED9-46C0-8A07-AFE1B9F99FF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612645" y="2437560"/>
                <a:ext cx="18540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D4C2264-0214-4C5E-B2A6-8300CF50415E}"/>
                  </a:ext>
                </a:extLst>
              </p14:cNvPr>
              <p14:cNvContentPartPr/>
              <p14:nvPr/>
            </p14:nvContentPartPr>
            <p14:xfrm>
              <a:off x="2011805" y="2230560"/>
              <a:ext cx="351360" cy="68652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D4C2264-0214-4C5E-B2A6-8300CF50415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97405" y="2216160"/>
                <a:ext cx="37944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3F3F567A-F1A9-4BFF-B453-445C55BB7E24}"/>
                  </a:ext>
                </a:extLst>
              </p14:cNvPr>
              <p14:cNvContentPartPr/>
              <p14:nvPr/>
            </p14:nvContentPartPr>
            <p14:xfrm>
              <a:off x="3038165" y="2135520"/>
              <a:ext cx="440280" cy="85932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3F3F567A-F1A9-4BFF-B453-445C55BB7E2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23765" y="2121120"/>
                <a:ext cx="468360" cy="88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BB16E83-6287-47B4-9AD1-F2531D38F2E7}"/>
                  </a:ext>
                </a:extLst>
              </p14:cNvPr>
              <p14:cNvContentPartPr/>
              <p14:nvPr/>
            </p14:nvContentPartPr>
            <p14:xfrm>
              <a:off x="3729005" y="2467080"/>
              <a:ext cx="250560" cy="2545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BB16E83-6287-47B4-9AD1-F2531D38F2E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14605" y="2452680"/>
                <a:ext cx="27864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9924491-7977-4C0C-B709-F4ABA8B4A36D}"/>
                  </a:ext>
                </a:extLst>
              </p14:cNvPr>
              <p14:cNvContentPartPr/>
              <p14:nvPr/>
            </p14:nvContentPartPr>
            <p14:xfrm>
              <a:off x="4826645" y="2509200"/>
              <a:ext cx="175320" cy="2066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9924491-7977-4C0C-B709-F4ABA8B4A36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812245" y="2494800"/>
                <a:ext cx="2034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1DA4731B-5327-49CE-89D7-0D1522E93388}"/>
                  </a:ext>
                </a:extLst>
              </p14:cNvPr>
              <p14:cNvContentPartPr/>
              <p14:nvPr/>
            </p14:nvContentPartPr>
            <p14:xfrm>
              <a:off x="4244165" y="2251440"/>
              <a:ext cx="343800" cy="69984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1DA4731B-5327-49CE-89D7-0D1522E9338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229765" y="2237040"/>
                <a:ext cx="37188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6545427-99CD-495E-AC87-B25FB4298728}"/>
                  </a:ext>
                </a:extLst>
              </p14:cNvPr>
              <p14:cNvContentPartPr/>
              <p14:nvPr/>
            </p14:nvContentPartPr>
            <p14:xfrm>
              <a:off x="5244605" y="2217960"/>
              <a:ext cx="246240" cy="24444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6545427-99CD-495E-AC87-B25FB429872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30205" y="2203560"/>
                <a:ext cx="27432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1F848E71-D16B-4962-96F0-7CC777207FBA}"/>
                  </a:ext>
                </a:extLst>
              </p14:cNvPr>
              <p14:cNvContentPartPr/>
              <p14:nvPr/>
            </p14:nvContentPartPr>
            <p14:xfrm>
              <a:off x="5188085" y="2601000"/>
              <a:ext cx="537120" cy="176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1F848E71-D16B-4962-96F0-7CC777207FB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73685" y="2586600"/>
                <a:ext cx="5652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0E7D0F7-6161-4AE5-8991-2296E39CED3E}"/>
                  </a:ext>
                </a:extLst>
              </p14:cNvPr>
              <p14:cNvContentPartPr/>
              <p14:nvPr/>
            </p14:nvContentPartPr>
            <p14:xfrm>
              <a:off x="5229845" y="2750400"/>
              <a:ext cx="264240" cy="3704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0E7D0F7-6161-4AE5-8991-2296E39CED3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15445" y="2736000"/>
                <a:ext cx="29232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A9834D0-BCFD-43D7-BD06-59F68F312DA3}"/>
                  </a:ext>
                </a:extLst>
              </p14:cNvPr>
              <p14:cNvContentPartPr/>
              <p14:nvPr/>
            </p14:nvContentPartPr>
            <p14:xfrm>
              <a:off x="7022645" y="2574720"/>
              <a:ext cx="182880" cy="20304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A9834D0-BCFD-43D7-BD06-59F68F312DA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008245" y="2560320"/>
                <a:ext cx="2109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9217A3B-2503-4941-8B34-67DCD40C0409}"/>
                  </a:ext>
                </a:extLst>
              </p14:cNvPr>
              <p14:cNvContentPartPr/>
              <p14:nvPr/>
            </p14:nvContentPartPr>
            <p14:xfrm>
              <a:off x="5937965" y="2252520"/>
              <a:ext cx="844920" cy="8373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9217A3B-2503-4941-8B34-67DCD40C040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923565" y="2238120"/>
                <a:ext cx="873000" cy="8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FCEF209-C7B8-48FF-B29F-68399B9469B6}"/>
                  </a:ext>
                </a:extLst>
              </p14:cNvPr>
              <p14:cNvContentPartPr/>
              <p14:nvPr/>
            </p14:nvContentPartPr>
            <p14:xfrm>
              <a:off x="7370045" y="2253240"/>
              <a:ext cx="476280" cy="8769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FCEF209-C7B8-48FF-B29F-68399B9469B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55645" y="2238840"/>
                <a:ext cx="504360" cy="90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4CFCF0E6-D79E-48E7-A380-2C086BB91F6C}"/>
                  </a:ext>
                </a:extLst>
              </p14:cNvPr>
              <p14:cNvContentPartPr/>
              <p14:nvPr/>
            </p14:nvContentPartPr>
            <p14:xfrm>
              <a:off x="2574845" y="3686040"/>
              <a:ext cx="187200" cy="2091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4CFCF0E6-D79E-48E7-A380-2C086BB91F6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560445" y="3671640"/>
                <a:ext cx="21528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B7922794-23AA-490B-A171-D9B3998CDB2D}"/>
                  </a:ext>
                </a:extLst>
              </p14:cNvPr>
              <p14:cNvContentPartPr/>
              <p14:nvPr/>
            </p14:nvContentPartPr>
            <p14:xfrm>
              <a:off x="1518245" y="3382200"/>
              <a:ext cx="840600" cy="7887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B7922794-23AA-490B-A171-D9B3998CDB2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503845" y="3367800"/>
                <a:ext cx="868680" cy="81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75A28814-C14F-4CE4-85F0-DB7424651143}"/>
                  </a:ext>
                </a:extLst>
              </p14:cNvPr>
              <p14:cNvContentPartPr/>
              <p14:nvPr/>
            </p14:nvContentPartPr>
            <p14:xfrm>
              <a:off x="3115565" y="3349080"/>
              <a:ext cx="257400" cy="3384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75A28814-C14F-4CE4-85F0-DB742465114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101165" y="3334680"/>
                <a:ext cx="28548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FF1628D7-6BB2-4E05-AE95-DBC437807570}"/>
                  </a:ext>
                </a:extLst>
              </p14:cNvPr>
              <p14:cNvContentPartPr/>
              <p14:nvPr/>
            </p14:nvContentPartPr>
            <p14:xfrm>
              <a:off x="3064085" y="3812760"/>
              <a:ext cx="541440" cy="4935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FF1628D7-6BB2-4E05-AE95-DBC43780757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049685" y="3798360"/>
                <a:ext cx="56952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889B8D0-FBC5-41E1-8A84-BD918CAF16A8}"/>
                  </a:ext>
                </a:extLst>
              </p14:cNvPr>
              <p14:cNvContentPartPr/>
              <p14:nvPr/>
            </p14:nvContentPartPr>
            <p14:xfrm>
              <a:off x="3932045" y="3682080"/>
              <a:ext cx="248400" cy="2934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889B8D0-FBC5-41E1-8A84-BD918CAF16A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17645" y="3667680"/>
                <a:ext cx="27648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61F78E7-1648-4BDD-A14D-CB166B92E89A}"/>
                  </a:ext>
                </a:extLst>
              </p14:cNvPr>
              <p14:cNvContentPartPr/>
              <p14:nvPr/>
            </p14:nvContentPartPr>
            <p14:xfrm>
              <a:off x="4530365" y="3422880"/>
              <a:ext cx="771840" cy="85932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61F78E7-1648-4BDD-A14D-CB166B92E89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515965" y="3408480"/>
                <a:ext cx="799920" cy="88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540F2B1-D7EF-4BF1-A4A2-AE9B9A0124CD}"/>
                  </a:ext>
                </a:extLst>
              </p14:cNvPr>
              <p14:cNvContentPartPr/>
              <p14:nvPr/>
            </p14:nvContentPartPr>
            <p14:xfrm>
              <a:off x="6171965" y="3684960"/>
              <a:ext cx="294120" cy="33120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540F2B1-D7EF-4BF1-A4A2-AE9B9A0124C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157565" y="3670560"/>
                <a:ext cx="3222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614100F7-5163-4CAA-BDD3-45303C20624F}"/>
                  </a:ext>
                </a:extLst>
              </p14:cNvPr>
              <p14:cNvContentPartPr/>
              <p14:nvPr/>
            </p14:nvContentPartPr>
            <p14:xfrm>
              <a:off x="5477885" y="3420000"/>
              <a:ext cx="433080" cy="8334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614100F7-5163-4CAA-BDD3-45303C20624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463485" y="3405600"/>
                <a:ext cx="461160" cy="86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16C7B51-E7FA-450F-8612-DDA17CD04BE0}"/>
                  </a:ext>
                </a:extLst>
              </p14:cNvPr>
              <p14:cNvContentPartPr/>
              <p14:nvPr/>
            </p14:nvContentPartPr>
            <p14:xfrm>
              <a:off x="6752285" y="3395520"/>
              <a:ext cx="517320" cy="84924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16C7B51-E7FA-450F-8612-DDA17CD04BE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737885" y="3381120"/>
                <a:ext cx="545400" cy="8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B9672EC-C26B-4404-8009-04A9D712FECD}"/>
                  </a:ext>
                </a:extLst>
              </p14:cNvPr>
              <p14:cNvContentPartPr/>
              <p14:nvPr/>
            </p14:nvContentPartPr>
            <p14:xfrm>
              <a:off x="7564085" y="3754800"/>
              <a:ext cx="195120" cy="15480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B9672EC-C26B-4404-8009-04A9D712FEC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549685" y="3740400"/>
                <a:ext cx="2232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CDE73A10-6A34-4968-9358-8DBE1732FD95}"/>
                  </a:ext>
                </a:extLst>
              </p14:cNvPr>
              <p14:cNvContentPartPr/>
              <p14:nvPr/>
            </p14:nvContentPartPr>
            <p14:xfrm>
              <a:off x="8047205" y="3471840"/>
              <a:ext cx="248040" cy="4024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CDE73A10-6A34-4968-9358-8DBE1732FD9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032805" y="3457440"/>
                <a:ext cx="27612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E9AE5E99-D6D4-4842-96B1-CC68BB333CBF}"/>
                  </a:ext>
                </a:extLst>
              </p14:cNvPr>
              <p14:cNvContentPartPr/>
              <p14:nvPr/>
            </p14:nvContentPartPr>
            <p14:xfrm>
              <a:off x="8168165" y="3784320"/>
              <a:ext cx="17640" cy="4464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E9AE5E99-D6D4-4842-96B1-CC68BB333CB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153765" y="3769920"/>
                <a:ext cx="457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B0400BD1-0CAB-4273-9721-97CEF0D1895C}"/>
                  </a:ext>
                </a:extLst>
              </p14:cNvPr>
              <p14:cNvContentPartPr/>
              <p14:nvPr/>
            </p14:nvContentPartPr>
            <p14:xfrm>
              <a:off x="1723445" y="4923360"/>
              <a:ext cx="374040" cy="2844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B0400BD1-0CAB-4273-9721-97CEF0D1895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709045" y="4908960"/>
                <a:ext cx="4021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26320C9F-7E5A-49E3-BA9B-5CC8B1D8851A}"/>
                  </a:ext>
                </a:extLst>
              </p14:cNvPr>
              <p14:cNvContentPartPr/>
              <p14:nvPr/>
            </p14:nvContentPartPr>
            <p14:xfrm>
              <a:off x="1211165" y="4824360"/>
              <a:ext cx="223200" cy="15588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26320C9F-7E5A-49E3-BA9B-5CC8B1D8851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96765" y="4809960"/>
                <a:ext cx="251280" cy="18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14491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685800" y="609120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3600" b="1" strike="noStrike" spc="-1">
                <a:solidFill>
                  <a:srgbClr val="000000"/>
                </a:solidFill>
                <a:latin typeface="Arial"/>
              </a:rPr>
              <a:t>2-6 Independence</a:t>
            </a:r>
            <a:br/>
            <a:endParaRPr lang="en-GB" sz="3600" b="0" strike="noStrike" spc="-1">
              <a:latin typeface="Arial"/>
            </a:endParaRPr>
          </a:p>
        </p:txBody>
      </p:sp>
      <p:sp>
        <p:nvSpPr>
          <p:cNvPr id="73" name="TextShape 2"/>
          <p:cNvSpPr txBox="1"/>
          <p:nvPr/>
        </p:nvSpPr>
        <p:spPr>
          <a:xfrm>
            <a:off x="533520" y="1219320"/>
            <a:ext cx="777240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/>
          </a:bodyPr>
          <a:lstStyle/>
          <a:p>
            <a:pPr marL="342720" indent="-338040">
              <a:spcBef>
                <a:spcPts val="79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74" name="Line 3"/>
          <p:cNvSpPr/>
          <p:nvPr/>
        </p:nvSpPr>
        <p:spPr>
          <a:xfrm>
            <a:off x="762120" y="1295280"/>
            <a:ext cx="3886200" cy="1800"/>
          </a:xfrm>
          <a:prstGeom prst="line">
            <a:avLst/>
          </a:prstGeom>
          <a:ln w="381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CustomShape 4"/>
          <p:cNvSpPr/>
          <p:nvPr/>
        </p:nvSpPr>
        <p:spPr>
          <a:xfrm>
            <a:off x="457200" y="1752480"/>
            <a:ext cx="7543800" cy="52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spcBef>
                <a:spcPts val="174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2800" b="1" strike="noStrike" spc="-1">
                <a:solidFill>
                  <a:srgbClr val="000000"/>
                </a:solidFill>
                <a:latin typeface="Times New Roman"/>
              </a:rPr>
              <a:t>Definition (two events)</a:t>
            </a:r>
            <a:endParaRPr lang="en-GB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533520" y="2590920"/>
            <a:ext cx="8381880" cy="213336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37CB233-B3D1-4BF9-8D8C-85CA43D6054D}"/>
                  </a:ext>
                </a:extLst>
              </p14:cNvPr>
              <p14:cNvContentPartPr/>
              <p14:nvPr/>
            </p14:nvContentPartPr>
            <p14:xfrm>
              <a:off x="3309245" y="3514320"/>
              <a:ext cx="192240" cy="96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37CB233-B3D1-4BF9-8D8C-85CA43D605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4845" y="3499920"/>
                <a:ext cx="22032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BACF420-0825-4137-84DA-6724B37CAA4D}"/>
                  </a:ext>
                </a:extLst>
              </p14:cNvPr>
              <p14:cNvContentPartPr/>
              <p14:nvPr/>
            </p14:nvContentPartPr>
            <p14:xfrm>
              <a:off x="3302045" y="3916440"/>
              <a:ext cx="180360" cy="1015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BACF420-0825-4137-84DA-6724B37CAA4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87645" y="3902040"/>
                <a:ext cx="20844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BADFAEE-F3A3-45E4-8DD7-F812BB1B3685}"/>
                  </a:ext>
                </a:extLst>
              </p14:cNvPr>
              <p14:cNvContentPartPr/>
              <p14:nvPr/>
            </p14:nvContentPartPr>
            <p14:xfrm>
              <a:off x="3716765" y="3295440"/>
              <a:ext cx="1218960" cy="7675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BADFAEE-F3A3-45E4-8DD7-F812BB1B368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02365" y="3281040"/>
                <a:ext cx="1247040" cy="7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B82FEE4-DFA0-4D23-B2AC-35E3E0B43EFF}"/>
                  </a:ext>
                </a:extLst>
              </p14:cNvPr>
              <p14:cNvContentPartPr/>
              <p14:nvPr/>
            </p14:nvContentPartPr>
            <p14:xfrm>
              <a:off x="5833205" y="3250440"/>
              <a:ext cx="943560" cy="3391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B82FEE4-DFA0-4D23-B2AC-35E3E0B43EF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18805" y="3236040"/>
                <a:ext cx="97164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CFA4021-05CD-47C1-9EFD-4FE9EEA1932A}"/>
                  </a:ext>
                </a:extLst>
              </p14:cNvPr>
              <p14:cNvContentPartPr/>
              <p14:nvPr/>
            </p14:nvContentPartPr>
            <p14:xfrm>
              <a:off x="3782285" y="4246560"/>
              <a:ext cx="538920" cy="1576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CFA4021-05CD-47C1-9EFD-4FE9EEA1932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67885" y="4232160"/>
                <a:ext cx="56700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0084F14-A957-4178-93EF-83F6845CC031}"/>
                  </a:ext>
                </a:extLst>
              </p14:cNvPr>
              <p14:cNvContentPartPr/>
              <p14:nvPr/>
            </p14:nvContentPartPr>
            <p14:xfrm>
              <a:off x="7497485" y="4623480"/>
              <a:ext cx="440640" cy="54324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0084F14-A957-4178-93EF-83F6845CC03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83085" y="4609080"/>
                <a:ext cx="468720" cy="5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CBC6CEB-1A4E-43B4-A127-A2D836C90B51}"/>
                  </a:ext>
                </a:extLst>
              </p14:cNvPr>
              <p14:cNvContentPartPr/>
              <p14:nvPr/>
            </p14:nvContentPartPr>
            <p14:xfrm>
              <a:off x="4389245" y="4102560"/>
              <a:ext cx="2869560" cy="90180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CBC6CEB-1A4E-43B4-A127-A2D836C90B5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374845" y="4088160"/>
                <a:ext cx="2897640" cy="929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685800" y="609120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3600" b="1" strike="noStrike" spc="-1">
                <a:solidFill>
                  <a:srgbClr val="000000"/>
                </a:solidFill>
                <a:latin typeface="Arial"/>
              </a:rPr>
              <a:t>2-6 Independence</a:t>
            </a:r>
            <a:br/>
            <a:endParaRPr lang="en-GB" sz="3600" b="0" strike="noStrike" spc="-1"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33520" y="1219320"/>
            <a:ext cx="777240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/>
          </a:bodyPr>
          <a:lstStyle/>
          <a:p>
            <a:pPr marL="342720" indent="-338040">
              <a:spcBef>
                <a:spcPts val="79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79" name="Line 3"/>
          <p:cNvSpPr/>
          <p:nvPr/>
        </p:nvSpPr>
        <p:spPr>
          <a:xfrm>
            <a:off x="762120" y="1295280"/>
            <a:ext cx="3886200" cy="1800"/>
          </a:xfrm>
          <a:prstGeom prst="line">
            <a:avLst/>
          </a:prstGeom>
          <a:ln w="381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4"/>
          <p:cNvSpPr/>
          <p:nvPr/>
        </p:nvSpPr>
        <p:spPr>
          <a:xfrm>
            <a:off x="457200" y="1752480"/>
            <a:ext cx="7543800" cy="52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spcBef>
                <a:spcPts val="174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2800" b="1" strike="noStrike" spc="-1">
                <a:solidFill>
                  <a:srgbClr val="000000"/>
                </a:solidFill>
                <a:latin typeface="Times New Roman"/>
              </a:rPr>
              <a:t>Definition (multiple events)</a:t>
            </a:r>
            <a:endParaRPr lang="en-GB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81" name="Picture 80"/>
          <p:cNvPicPr/>
          <p:nvPr/>
        </p:nvPicPr>
        <p:blipFill>
          <a:blip r:embed="rId2"/>
          <a:stretch/>
        </p:blipFill>
        <p:spPr>
          <a:xfrm>
            <a:off x="457200" y="2666880"/>
            <a:ext cx="8229600" cy="1752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1B2CBB1-AA6B-46ED-9108-53AFDCCE8CD2}"/>
                  </a:ext>
                </a:extLst>
              </p14:cNvPr>
              <p14:cNvContentPartPr/>
              <p14:nvPr/>
            </p14:nvContentPartPr>
            <p14:xfrm>
              <a:off x="891485" y="821880"/>
              <a:ext cx="771120" cy="54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1B2CBB1-AA6B-46ED-9108-53AFDCCE8CD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7085" y="807480"/>
                <a:ext cx="7992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CEF2962-518D-4519-87A5-D35C25F96EBE}"/>
                  </a:ext>
                </a:extLst>
              </p14:cNvPr>
              <p14:cNvContentPartPr/>
              <p14:nvPr/>
            </p14:nvContentPartPr>
            <p14:xfrm>
              <a:off x="1948445" y="460440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CEF2962-518D-4519-87A5-D35C25F96E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4045" y="44604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91CF9E0-7E01-44B2-A1F2-981F4451E861}"/>
                  </a:ext>
                </a:extLst>
              </p14:cNvPr>
              <p14:cNvContentPartPr/>
              <p14:nvPr/>
            </p14:nvContentPartPr>
            <p14:xfrm>
              <a:off x="1970765" y="63792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91CF9E0-7E01-44B2-A1F2-981F4451E8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56365" y="62352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CD2CFA-CE3A-48B8-9556-8BD406B3A489}"/>
                  </a:ext>
                </a:extLst>
              </p14:cNvPr>
              <p14:cNvContentPartPr/>
              <p14:nvPr/>
            </p14:nvContentPartPr>
            <p14:xfrm>
              <a:off x="818405" y="248400"/>
              <a:ext cx="726480" cy="426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CD2CFA-CE3A-48B8-9556-8BD406B3A48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4005" y="234000"/>
                <a:ext cx="75456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3A97B60-C03D-4E3E-A9F8-019896E89D2D}"/>
                  </a:ext>
                </a:extLst>
              </p14:cNvPr>
              <p14:cNvContentPartPr/>
              <p14:nvPr/>
            </p14:nvContentPartPr>
            <p14:xfrm>
              <a:off x="3504005" y="611640"/>
              <a:ext cx="25200" cy="1170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3A97B60-C03D-4E3E-A9F8-019896E89D2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89605" y="597240"/>
                <a:ext cx="532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28FC51C-B1D5-4587-BCE5-BE1AB091A957}"/>
                  </a:ext>
                </a:extLst>
              </p14:cNvPr>
              <p14:cNvContentPartPr/>
              <p14:nvPr/>
            </p14:nvContentPartPr>
            <p14:xfrm>
              <a:off x="3756005" y="221400"/>
              <a:ext cx="1639800" cy="6465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28FC51C-B1D5-4587-BCE5-BE1AB091A95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41605" y="207000"/>
                <a:ext cx="166788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008E43E-72F5-4FFD-9B1E-908791EF150C}"/>
                  </a:ext>
                </a:extLst>
              </p14:cNvPr>
              <p14:cNvContentPartPr/>
              <p14:nvPr/>
            </p14:nvContentPartPr>
            <p14:xfrm>
              <a:off x="2832245" y="256320"/>
              <a:ext cx="424080" cy="5227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008E43E-72F5-4FFD-9B1E-908791EF150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17845" y="241920"/>
                <a:ext cx="452160" cy="55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3E20FD7-20DE-4237-A975-8F5E543FF77B}"/>
                  </a:ext>
                </a:extLst>
              </p14:cNvPr>
              <p14:cNvContentPartPr/>
              <p14:nvPr/>
            </p14:nvContentPartPr>
            <p14:xfrm>
              <a:off x="2339045" y="189360"/>
              <a:ext cx="182160" cy="6242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3E20FD7-20DE-4237-A975-8F5E543FF77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24645" y="174960"/>
                <a:ext cx="210240" cy="65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EA2AB36-473A-4997-984A-388CE31F819A}"/>
                  </a:ext>
                </a:extLst>
              </p14:cNvPr>
              <p14:cNvContentPartPr/>
              <p14:nvPr/>
            </p14:nvContentPartPr>
            <p14:xfrm>
              <a:off x="719045" y="1195560"/>
              <a:ext cx="1510920" cy="37047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EA2AB36-473A-4997-984A-388CE31F819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4645" y="1181160"/>
                <a:ext cx="1539000" cy="37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F7074B8-F1C1-4182-BB77-ED2FDB91F809}"/>
                  </a:ext>
                </a:extLst>
              </p14:cNvPr>
              <p14:cNvContentPartPr/>
              <p14:nvPr/>
            </p14:nvContentPartPr>
            <p14:xfrm>
              <a:off x="2499605" y="1192680"/>
              <a:ext cx="2648160" cy="6296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F7074B8-F1C1-4182-BB77-ED2FDB91F80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85205" y="1178280"/>
                <a:ext cx="267624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3B627E4-B39B-4CBA-B2DC-6AB8204A91F6}"/>
                  </a:ext>
                </a:extLst>
              </p14:cNvPr>
              <p14:cNvContentPartPr/>
              <p14:nvPr/>
            </p14:nvContentPartPr>
            <p14:xfrm>
              <a:off x="5611085" y="284040"/>
              <a:ext cx="2882160" cy="159480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3B627E4-B39B-4CBA-B2DC-6AB8204A91F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96685" y="269640"/>
                <a:ext cx="2910240" cy="162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CA6A8FE-6596-40DB-A026-BF4D49930584}"/>
                  </a:ext>
                </a:extLst>
              </p14:cNvPr>
              <p14:cNvContentPartPr/>
              <p14:nvPr/>
            </p14:nvContentPartPr>
            <p14:xfrm>
              <a:off x="2510765" y="2138400"/>
              <a:ext cx="2545560" cy="6609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CA6A8FE-6596-40DB-A026-BF4D4993058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96365" y="2124000"/>
                <a:ext cx="2573640" cy="68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03E687D-47A7-491A-BD88-ADB5EB996417}"/>
                  </a:ext>
                </a:extLst>
              </p14:cNvPr>
              <p14:cNvContentPartPr/>
              <p14:nvPr/>
            </p14:nvContentPartPr>
            <p14:xfrm>
              <a:off x="5488685" y="2127960"/>
              <a:ext cx="2500200" cy="7347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03E687D-47A7-491A-BD88-ADB5EB99641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74285" y="2113560"/>
                <a:ext cx="2528280" cy="76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177492F-4EA9-4E40-96E6-EFF13586B9DC}"/>
                  </a:ext>
                </a:extLst>
              </p14:cNvPr>
              <p14:cNvContentPartPr/>
              <p14:nvPr/>
            </p14:nvContentPartPr>
            <p14:xfrm>
              <a:off x="2446325" y="3062160"/>
              <a:ext cx="2665080" cy="61668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177492F-4EA9-4E40-96E6-EFF13586B9D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31925" y="3047760"/>
                <a:ext cx="269316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8F36375-9579-41C5-9449-441D5D69C3D3}"/>
                  </a:ext>
                </a:extLst>
              </p14:cNvPr>
              <p14:cNvContentPartPr/>
              <p14:nvPr/>
            </p14:nvContentPartPr>
            <p14:xfrm>
              <a:off x="5547725" y="2998080"/>
              <a:ext cx="854640" cy="48924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8F36375-9579-41C5-9449-441D5D69C3D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33325" y="2983680"/>
                <a:ext cx="88272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00CB8FCF-C7B7-45F0-BD78-AD9B98D4168A}"/>
                  </a:ext>
                </a:extLst>
              </p14:cNvPr>
              <p14:cNvContentPartPr/>
              <p14:nvPr/>
            </p14:nvContentPartPr>
            <p14:xfrm>
              <a:off x="6333605" y="3079080"/>
              <a:ext cx="1772640" cy="7448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00CB8FCF-C7B7-45F0-BD78-AD9B98D4168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19205" y="3064680"/>
                <a:ext cx="1800720" cy="77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C627F8E1-ECDA-4D7B-9333-A29876B90D93}"/>
                  </a:ext>
                </a:extLst>
              </p14:cNvPr>
              <p14:cNvContentPartPr/>
              <p14:nvPr/>
            </p14:nvContentPartPr>
            <p14:xfrm>
              <a:off x="2357045" y="3939840"/>
              <a:ext cx="3684600" cy="8056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C627F8E1-ECDA-4D7B-9333-A29876B90D9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42645" y="3925440"/>
                <a:ext cx="3712680" cy="83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AACAB237-4F51-4F83-BF85-4F4C87D10C28}"/>
                  </a:ext>
                </a:extLst>
              </p14:cNvPr>
              <p14:cNvContentPartPr/>
              <p14:nvPr/>
            </p14:nvContentPartPr>
            <p14:xfrm>
              <a:off x="6430085" y="4055040"/>
              <a:ext cx="3435840" cy="75168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AACAB237-4F51-4F83-BF85-4F4C87D10C2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15685" y="4040640"/>
                <a:ext cx="3463920" cy="77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8987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533520" y="1219320"/>
            <a:ext cx="777240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/>
          </a:bodyPr>
          <a:lstStyle/>
          <a:p>
            <a:pPr marL="342720" indent="-338040">
              <a:spcBef>
                <a:spcPts val="79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380880" y="304920"/>
            <a:ext cx="7010640" cy="52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spcBef>
                <a:spcPts val="174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US" sz="2800" b="1" strike="noStrike" spc="-1">
                <a:solidFill>
                  <a:srgbClr val="3333CC"/>
                </a:solidFill>
                <a:latin typeface="Times New Roman"/>
              </a:rPr>
              <a:t>Example 2-34</a:t>
            </a:r>
            <a:endParaRPr lang="en-GB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533520" y="914400"/>
            <a:ext cx="8001000" cy="556092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A417842-72DB-4B0B-BB50-4EA5548DC2E4}"/>
                  </a:ext>
                </a:extLst>
              </p14:cNvPr>
              <p14:cNvContentPartPr/>
              <p14:nvPr/>
            </p14:nvContentPartPr>
            <p14:xfrm>
              <a:off x="6726365" y="1421624"/>
              <a:ext cx="1002240" cy="204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A417842-72DB-4B0B-BB50-4EA5548DC2E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11965" y="1407224"/>
                <a:ext cx="1030320" cy="2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4D3016C-3705-41E4-880D-F24665B5A39B}"/>
                  </a:ext>
                </a:extLst>
              </p14:cNvPr>
              <p14:cNvContentPartPr/>
              <p14:nvPr/>
            </p14:nvContentPartPr>
            <p14:xfrm>
              <a:off x="2944925" y="4350224"/>
              <a:ext cx="121320" cy="1339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4D3016C-3705-41E4-880D-F24665B5A3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30525" y="4335824"/>
                <a:ext cx="149400" cy="16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492120" y="360360"/>
            <a:ext cx="8327880" cy="7542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A136CCC-A88B-4AA2-9CB8-B80572C0B209}"/>
                  </a:ext>
                </a:extLst>
              </p14:cNvPr>
              <p14:cNvContentPartPr/>
              <p14:nvPr/>
            </p14:nvContentPartPr>
            <p14:xfrm>
              <a:off x="2956445" y="155664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A136CCC-A88B-4AA2-9CB8-B80572C0B2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2045" y="154224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CB5990-F23D-4595-A097-2D98A2EB00E8}"/>
                  </a:ext>
                </a:extLst>
              </p14:cNvPr>
              <p14:cNvContentPartPr/>
              <p14:nvPr/>
            </p14:nvContentPartPr>
            <p14:xfrm>
              <a:off x="2978045" y="1692720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CB5990-F23D-4595-A097-2D98A2EB00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3645" y="167832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8433E1A-006C-49D3-88CC-D22698646CF5}"/>
                  </a:ext>
                </a:extLst>
              </p14:cNvPr>
              <p14:cNvContentPartPr/>
              <p14:nvPr/>
            </p14:nvContentPartPr>
            <p14:xfrm>
              <a:off x="4675445" y="1379520"/>
              <a:ext cx="145080" cy="3315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8433E1A-006C-49D3-88CC-D22698646C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61045" y="1365120"/>
                <a:ext cx="17316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8EA1BE9-C421-43B9-918B-2A09B3E1A668}"/>
                  </a:ext>
                </a:extLst>
              </p14:cNvPr>
              <p14:cNvContentPartPr/>
              <p14:nvPr/>
            </p14:nvContentPartPr>
            <p14:xfrm>
              <a:off x="3434165" y="1317600"/>
              <a:ext cx="819360" cy="5680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8EA1BE9-C421-43B9-918B-2A09B3E1A6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19765" y="1303200"/>
                <a:ext cx="847440" cy="5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6F51D63-FE68-4793-9C0E-EC82A669A58A}"/>
                  </a:ext>
                </a:extLst>
              </p14:cNvPr>
              <p14:cNvContentPartPr/>
              <p14:nvPr/>
            </p14:nvContentPartPr>
            <p14:xfrm>
              <a:off x="1463165" y="1354680"/>
              <a:ext cx="702720" cy="4640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6F51D63-FE68-4793-9C0E-EC82A669A58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48765" y="1340280"/>
                <a:ext cx="73080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190335E-7A52-41F6-A4E4-C2F8722B4C65}"/>
                  </a:ext>
                </a:extLst>
              </p14:cNvPr>
              <p14:cNvContentPartPr/>
              <p14:nvPr/>
            </p14:nvContentPartPr>
            <p14:xfrm>
              <a:off x="868445" y="1420920"/>
              <a:ext cx="410040" cy="3384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190335E-7A52-41F6-A4E4-C2F8722B4C6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4045" y="1406520"/>
                <a:ext cx="43812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7DEB267-1ECE-44AD-B49F-CD326CAC5EE7}"/>
                  </a:ext>
                </a:extLst>
              </p14:cNvPr>
              <p14:cNvContentPartPr/>
              <p14:nvPr/>
            </p14:nvContentPartPr>
            <p14:xfrm>
              <a:off x="5245685" y="1346040"/>
              <a:ext cx="632880" cy="3315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7DEB267-1ECE-44AD-B49F-CD326CAC5EE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31285" y="1331640"/>
                <a:ext cx="66096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E00BBAF-6807-4520-BE01-B00166C98B89}"/>
                  </a:ext>
                </a:extLst>
              </p14:cNvPr>
              <p14:cNvContentPartPr/>
              <p14:nvPr/>
            </p14:nvContentPartPr>
            <p14:xfrm>
              <a:off x="523205" y="3312720"/>
              <a:ext cx="236520" cy="21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E00BBAF-6807-4520-BE01-B00166C98B8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8805" y="3298320"/>
                <a:ext cx="2646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322EFBC-593D-4411-9F0B-4E9F89B88D57}"/>
                  </a:ext>
                </a:extLst>
              </p14:cNvPr>
              <p14:cNvContentPartPr/>
              <p14:nvPr/>
            </p14:nvContentPartPr>
            <p14:xfrm>
              <a:off x="525005" y="3444480"/>
              <a:ext cx="239400" cy="295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322EFBC-593D-4411-9F0B-4E9F89B88D5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0605" y="3430080"/>
                <a:ext cx="2674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422D054-8FBD-42D5-9EA5-C9D41ADCC54F}"/>
                  </a:ext>
                </a:extLst>
              </p14:cNvPr>
              <p14:cNvContentPartPr/>
              <p14:nvPr/>
            </p14:nvContentPartPr>
            <p14:xfrm>
              <a:off x="2666285" y="2211480"/>
              <a:ext cx="806760" cy="4658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422D054-8FBD-42D5-9EA5-C9D41ADCC54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51885" y="2197080"/>
                <a:ext cx="834840" cy="49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51E5D7B-F5E5-4382-8340-E87C4269692C}"/>
                  </a:ext>
                </a:extLst>
              </p14:cNvPr>
              <p14:cNvContentPartPr/>
              <p14:nvPr/>
            </p14:nvContentPartPr>
            <p14:xfrm>
              <a:off x="1385405" y="2285640"/>
              <a:ext cx="954000" cy="3283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51E5D7B-F5E5-4382-8340-E87C4269692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371005" y="2271240"/>
                <a:ext cx="98208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BC948DE-E1E8-4CE3-B64C-FFB549C8B5E1}"/>
                  </a:ext>
                </a:extLst>
              </p14:cNvPr>
              <p14:cNvContentPartPr/>
              <p14:nvPr/>
            </p14:nvContentPartPr>
            <p14:xfrm>
              <a:off x="703565" y="2199960"/>
              <a:ext cx="435960" cy="5526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BC948DE-E1E8-4CE3-B64C-FFB549C8B5E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89165" y="2185560"/>
                <a:ext cx="464040" cy="58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D6F3A81-65FF-4057-8620-5817A35B4DB7}"/>
                  </a:ext>
                </a:extLst>
              </p14:cNvPr>
              <p14:cNvContentPartPr/>
              <p14:nvPr/>
            </p14:nvContentPartPr>
            <p14:xfrm>
              <a:off x="1153925" y="3017520"/>
              <a:ext cx="476640" cy="630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D6F3A81-65FF-4057-8620-5817A35B4DB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139525" y="3003120"/>
                <a:ext cx="504720" cy="6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2DD4A96-88D4-4B01-8855-95692642F70C}"/>
                  </a:ext>
                </a:extLst>
              </p14:cNvPr>
              <p14:cNvContentPartPr/>
              <p14:nvPr/>
            </p14:nvContentPartPr>
            <p14:xfrm>
              <a:off x="1659725" y="2951280"/>
              <a:ext cx="1591560" cy="5652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2DD4A96-88D4-4B01-8855-95692642F70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645325" y="2936880"/>
                <a:ext cx="161964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89EC002E-8FF0-42E0-8925-7C86795B6F5C}"/>
                  </a:ext>
                </a:extLst>
              </p14:cNvPr>
              <p14:cNvContentPartPr/>
              <p14:nvPr/>
            </p14:nvContentPartPr>
            <p14:xfrm>
              <a:off x="5272685" y="1988280"/>
              <a:ext cx="491040" cy="3337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89EC002E-8FF0-42E0-8925-7C86795B6F5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258285" y="1973880"/>
                <a:ext cx="51912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34E527F-AD9F-4F5B-B95E-0B29C853E21B}"/>
                  </a:ext>
                </a:extLst>
              </p14:cNvPr>
              <p14:cNvContentPartPr/>
              <p14:nvPr/>
            </p14:nvContentPartPr>
            <p14:xfrm>
              <a:off x="6050285" y="1948680"/>
              <a:ext cx="1431720" cy="3805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34E527F-AD9F-4F5B-B95E-0B29C853E21B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035885" y="1934280"/>
                <a:ext cx="145980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434C239-B702-4904-9116-931C03243077}"/>
                  </a:ext>
                </a:extLst>
              </p14:cNvPr>
              <p14:cNvContentPartPr/>
              <p14:nvPr/>
            </p14:nvContentPartPr>
            <p14:xfrm>
              <a:off x="3262085" y="2916000"/>
              <a:ext cx="1551960" cy="5281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434C239-B702-4904-9116-931C0324307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247685" y="2901600"/>
                <a:ext cx="158004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286491B-9D61-4A92-904B-4C4E47739EA5}"/>
                  </a:ext>
                </a:extLst>
              </p14:cNvPr>
              <p14:cNvContentPartPr/>
              <p14:nvPr/>
            </p14:nvContentPartPr>
            <p14:xfrm>
              <a:off x="6119765" y="3078720"/>
              <a:ext cx="278280" cy="18828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286491B-9D61-4A92-904B-4C4E47739EA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105365" y="3064320"/>
                <a:ext cx="3063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C90E9DD-6E9B-432C-9D37-FE2BFDCCD97D}"/>
                  </a:ext>
                </a:extLst>
              </p14:cNvPr>
              <p14:cNvContentPartPr/>
              <p14:nvPr/>
            </p14:nvContentPartPr>
            <p14:xfrm>
              <a:off x="5508845" y="3198600"/>
              <a:ext cx="405360" cy="4824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C90E9DD-6E9B-432C-9D37-FE2BFDCCD97D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494445" y="3184200"/>
                <a:ext cx="43344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A5E2B7B-93BB-49DC-B4C4-C3A512A28148}"/>
                  </a:ext>
                </a:extLst>
              </p14:cNvPr>
              <p14:cNvContentPartPr/>
              <p14:nvPr/>
            </p14:nvContentPartPr>
            <p14:xfrm>
              <a:off x="5019605" y="3056040"/>
              <a:ext cx="216720" cy="2016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A5E2B7B-93BB-49DC-B4C4-C3A512A2814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005205" y="3041640"/>
                <a:ext cx="24480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F3E54EC6-0F6B-49FC-8635-B9117E5C32BF}"/>
                  </a:ext>
                </a:extLst>
              </p14:cNvPr>
              <p14:cNvContentPartPr/>
              <p14:nvPr/>
            </p14:nvContentPartPr>
            <p14:xfrm>
              <a:off x="6611525" y="2752200"/>
              <a:ext cx="3345840" cy="5634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F3E54EC6-0F6B-49FC-8635-B9117E5C32B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597125" y="2737800"/>
                <a:ext cx="337392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7DC79BA-06E3-4588-81C3-19328BDF2B45}"/>
                  </a:ext>
                </a:extLst>
              </p14:cNvPr>
              <p14:cNvContentPartPr/>
              <p14:nvPr/>
            </p14:nvContentPartPr>
            <p14:xfrm>
              <a:off x="477125" y="4085280"/>
              <a:ext cx="143640" cy="288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7DC79BA-06E3-4588-81C3-19328BDF2B4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62725" y="4070880"/>
                <a:ext cx="1717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FFCCC2D-48E8-4465-9457-A74F8F46FBB9}"/>
                  </a:ext>
                </a:extLst>
              </p14:cNvPr>
              <p14:cNvContentPartPr/>
              <p14:nvPr/>
            </p14:nvContentPartPr>
            <p14:xfrm>
              <a:off x="445805" y="4268880"/>
              <a:ext cx="197280" cy="648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FFCCC2D-48E8-4465-9457-A74F8F46FBB9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31405" y="4254480"/>
                <a:ext cx="22536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99FD0BB-79EB-4556-A291-9C47E9000DB4}"/>
                  </a:ext>
                </a:extLst>
              </p14:cNvPr>
              <p14:cNvContentPartPr/>
              <p14:nvPr/>
            </p14:nvContentPartPr>
            <p14:xfrm>
              <a:off x="946205" y="3737520"/>
              <a:ext cx="3505320" cy="5698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99FD0BB-79EB-4556-A291-9C47E9000DB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31805" y="3723120"/>
                <a:ext cx="353340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94A71F75-EFFA-4907-A878-7F64021A36D9}"/>
                  </a:ext>
                </a:extLst>
              </p14:cNvPr>
              <p14:cNvContentPartPr/>
              <p14:nvPr/>
            </p14:nvContentPartPr>
            <p14:xfrm>
              <a:off x="5947685" y="3601800"/>
              <a:ext cx="407160" cy="39960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94A71F75-EFFA-4907-A878-7F64021A36D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933285" y="3587400"/>
                <a:ext cx="43524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19C020F9-DCD5-4CA2-BBE8-D3A1B30601E2}"/>
                  </a:ext>
                </a:extLst>
              </p14:cNvPr>
              <p14:cNvContentPartPr/>
              <p14:nvPr/>
            </p14:nvContentPartPr>
            <p14:xfrm>
              <a:off x="5470685" y="3822480"/>
              <a:ext cx="230400" cy="18180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19C020F9-DCD5-4CA2-BBE8-D3A1B30601E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456285" y="3808080"/>
                <a:ext cx="2584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471EB57F-854D-4CFE-9FC5-956F5A8887AA}"/>
                  </a:ext>
                </a:extLst>
              </p14:cNvPr>
              <p14:cNvContentPartPr/>
              <p14:nvPr/>
            </p14:nvContentPartPr>
            <p14:xfrm>
              <a:off x="5095205" y="3930840"/>
              <a:ext cx="176040" cy="2664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471EB57F-854D-4CFE-9FC5-956F5A8887A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080805" y="3916440"/>
                <a:ext cx="2041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6ADB95C1-9F0C-4A23-AD57-F2DDFFD99634}"/>
                  </a:ext>
                </a:extLst>
              </p14:cNvPr>
              <p14:cNvContentPartPr/>
              <p14:nvPr/>
            </p14:nvContentPartPr>
            <p14:xfrm>
              <a:off x="4677965" y="3853080"/>
              <a:ext cx="202680" cy="18108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6ADB95C1-9F0C-4A23-AD57-F2DDFFD9963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663565" y="3838680"/>
                <a:ext cx="2307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8748501A-E6A2-4FAD-B209-5E84C6BFB1F3}"/>
                  </a:ext>
                </a:extLst>
              </p14:cNvPr>
              <p14:cNvContentPartPr/>
              <p14:nvPr/>
            </p14:nvContentPartPr>
            <p14:xfrm>
              <a:off x="9035405" y="3489840"/>
              <a:ext cx="736920" cy="57816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8748501A-E6A2-4FAD-B209-5E84C6BFB1F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021005" y="3475440"/>
                <a:ext cx="76500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DE002FF5-D929-4303-938E-8D1B50213318}"/>
                  </a:ext>
                </a:extLst>
              </p14:cNvPr>
              <p14:cNvContentPartPr/>
              <p14:nvPr/>
            </p14:nvContentPartPr>
            <p14:xfrm>
              <a:off x="6370685" y="3575520"/>
              <a:ext cx="2446920" cy="41904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DE002FF5-D929-4303-938E-8D1B50213318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356285" y="3561120"/>
                <a:ext cx="247500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30179E50-2949-4AB0-907A-D969F962452D}"/>
                  </a:ext>
                </a:extLst>
              </p14:cNvPr>
              <p14:cNvContentPartPr/>
              <p14:nvPr/>
            </p14:nvContentPartPr>
            <p14:xfrm>
              <a:off x="385685" y="4698360"/>
              <a:ext cx="144720" cy="540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30179E50-2949-4AB0-907A-D969F962452D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71285" y="4683960"/>
                <a:ext cx="17280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40FF5F4B-E917-4108-B280-120C7026964A}"/>
                  </a:ext>
                </a:extLst>
              </p14:cNvPr>
              <p14:cNvContentPartPr/>
              <p14:nvPr/>
            </p14:nvContentPartPr>
            <p14:xfrm>
              <a:off x="350405" y="4838400"/>
              <a:ext cx="158040" cy="39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40FF5F4B-E917-4108-B280-120C7026964A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36005" y="4824000"/>
                <a:ext cx="18612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0F24D6AA-4890-458F-A0E2-C9ADDC6069BD}"/>
                  </a:ext>
                </a:extLst>
              </p14:cNvPr>
              <p14:cNvContentPartPr/>
              <p14:nvPr/>
            </p14:nvContentPartPr>
            <p14:xfrm>
              <a:off x="1707605" y="4668480"/>
              <a:ext cx="172440" cy="13068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0F24D6AA-4890-458F-A0E2-C9ADDC6069BD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693205" y="4654080"/>
                <a:ext cx="2005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0AA1FD46-7055-4A80-B38B-46CE94B3536F}"/>
                  </a:ext>
                </a:extLst>
              </p14:cNvPr>
              <p14:cNvContentPartPr/>
              <p14:nvPr/>
            </p14:nvContentPartPr>
            <p14:xfrm>
              <a:off x="1139165" y="4492080"/>
              <a:ext cx="361800" cy="64512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0AA1FD46-7055-4A80-B38B-46CE94B3536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24765" y="4477680"/>
                <a:ext cx="389880" cy="6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A413F523-64C5-460E-911E-79FDF8F99D35}"/>
                  </a:ext>
                </a:extLst>
              </p14:cNvPr>
              <p14:cNvContentPartPr/>
              <p14:nvPr/>
            </p14:nvContentPartPr>
            <p14:xfrm>
              <a:off x="2180285" y="4440600"/>
              <a:ext cx="562680" cy="80460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A413F523-64C5-460E-911E-79FDF8F99D35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165885" y="4426200"/>
                <a:ext cx="590760" cy="83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F7F6D53F-0D00-4679-8DBB-2197B8AC2652}"/>
                  </a:ext>
                </a:extLst>
              </p14:cNvPr>
              <p14:cNvContentPartPr/>
              <p14:nvPr/>
            </p14:nvContentPartPr>
            <p14:xfrm>
              <a:off x="3029165" y="4643640"/>
              <a:ext cx="276120" cy="21960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F7F6D53F-0D00-4679-8DBB-2197B8AC265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014765" y="4629240"/>
                <a:ext cx="30420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18004A1B-1796-4D1C-8970-30B803C11511}"/>
                  </a:ext>
                </a:extLst>
              </p14:cNvPr>
              <p14:cNvContentPartPr/>
              <p14:nvPr/>
            </p14:nvContentPartPr>
            <p14:xfrm>
              <a:off x="4157045" y="4582800"/>
              <a:ext cx="203040" cy="16560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18004A1B-1796-4D1C-8970-30B803C1151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142645" y="4568400"/>
                <a:ext cx="23112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7057CCCA-25DF-4FA2-A4DD-A9ECCBA411A6}"/>
                  </a:ext>
                </a:extLst>
              </p14:cNvPr>
              <p14:cNvContentPartPr/>
              <p14:nvPr/>
            </p14:nvContentPartPr>
            <p14:xfrm>
              <a:off x="3595445" y="4402800"/>
              <a:ext cx="339840" cy="69048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7057CCCA-25DF-4FA2-A4DD-A9ECCBA411A6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3581045" y="4388400"/>
                <a:ext cx="367920" cy="71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4C3919F-BBD0-4E73-96AD-1F7ACAB35CA8}"/>
                  </a:ext>
                </a:extLst>
              </p14:cNvPr>
              <p14:cNvContentPartPr/>
              <p14:nvPr/>
            </p14:nvContentPartPr>
            <p14:xfrm>
              <a:off x="5622605" y="4319640"/>
              <a:ext cx="310680" cy="71100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4C3919F-BBD0-4E73-96AD-1F7ACAB35CA8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608205" y="4305240"/>
                <a:ext cx="33876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2FC16FE7-7B69-43FD-AF8B-1A2472429A94}"/>
                  </a:ext>
                </a:extLst>
              </p14:cNvPr>
              <p14:cNvContentPartPr/>
              <p14:nvPr/>
            </p14:nvContentPartPr>
            <p14:xfrm>
              <a:off x="5181245" y="4558320"/>
              <a:ext cx="222480" cy="22716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2FC16FE7-7B69-43FD-AF8B-1A2472429A94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5166845" y="4543920"/>
                <a:ext cx="25056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17FF3AF9-20C5-4E93-8C38-E4D006503676}"/>
                  </a:ext>
                </a:extLst>
              </p14:cNvPr>
              <p14:cNvContentPartPr/>
              <p14:nvPr/>
            </p14:nvContentPartPr>
            <p14:xfrm>
              <a:off x="4585805" y="4834080"/>
              <a:ext cx="354960" cy="29952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17FF3AF9-20C5-4E93-8C38-E4D006503676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571405" y="4819680"/>
                <a:ext cx="38304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D5EE17FF-0A6E-4E5C-85C2-9E1F42F639FF}"/>
                  </a:ext>
                </a:extLst>
              </p14:cNvPr>
              <p14:cNvContentPartPr/>
              <p14:nvPr/>
            </p14:nvContentPartPr>
            <p14:xfrm>
              <a:off x="4572845" y="4351320"/>
              <a:ext cx="399240" cy="34560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D5EE17FF-0A6E-4E5C-85C2-9E1F42F639FF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558445" y="4336920"/>
                <a:ext cx="42732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04ED8A71-0A11-4A91-8707-C6D4E86C62DA}"/>
                  </a:ext>
                </a:extLst>
              </p14:cNvPr>
              <p14:cNvContentPartPr/>
              <p14:nvPr/>
            </p14:nvContentPartPr>
            <p14:xfrm>
              <a:off x="6187805" y="4233960"/>
              <a:ext cx="1261800" cy="81864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04ED8A71-0A11-4A91-8707-C6D4E86C62DA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173405" y="4219560"/>
                <a:ext cx="1289880" cy="84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FD0A69B-30E4-4BE4-B7A1-CDE0C0204C02}"/>
                  </a:ext>
                </a:extLst>
              </p14:cNvPr>
              <p14:cNvContentPartPr/>
              <p14:nvPr/>
            </p14:nvContentPartPr>
            <p14:xfrm>
              <a:off x="7664165" y="4208760"/>
              <a:ext cx="1876320" cy="82404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FD0A69B-30E4-4BE4-B7A1-CDE0C0204C0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649765" y="4194360"/>
                <a:ext cx="1904400" cy="852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A42AAC-CD08-4F82-BD7C-FD44E4F59B5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82471"/>
            <a:ext cx="8450280" cy="207144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319DAD7-5E19-41D1-B32E-FB9D4006A2FF}"/>
                  </a:ext>
                </a:extLst>
              </p14:cNvPr>
              <p14:cNvContentPartPr/>
              <p14:nvPr/>
            </p14:nvContentPartPr>
            <p14:xfrm>
              <a:off x="8000405" y="1370160"/>
              <a:ext cx="120960" cy="469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319DAD7-5E19-41D1-B32E-FB9D4006A2F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86005" y="1355760"/>
                <a:ext cx="14904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13542D9-474C-4280-8D3E-0FB952104ADE}"/>
                  </a:ext>
                </a:extLst>
              </p14:cNvPr>
              <p14:cNvContentPartPr/>
              <p14:nvPr/>
            </p14:nvContentPartPr>
            <p14:xfrm>
              <a:off x="6026885" y="1365480"/>
              <a:ext cx="1749240" cy="4352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13542D9-474C-4280-8D3E-0FB952104A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12485" y="1351080"/>
                <a:ext cx="177732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ABBE39A-AA90-41C0-B301-9B7BC3FE7CC1}"/>
                  </a:ext>
                </a:extLst>
              </p14:cNvPr>
              <p14:cNvContentPartPr/>
              <p14:nvPr/>
            </p14:nvContentPartPr>
            <p14:xfrm>
              <a:off x="5554925" y="1591560"/>
              <a:ext cx="246240" cy="1216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ABBE39A-AA90-41C0-B301-9B7BC3FE7CC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40525" y="1577160"/>
                <a:ext cx="27432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4775400-78D5-41D6-9054-D98517BF1943}"/>
                  </a:ext>
                </a:extLst>
              </p14:cNvPr>
              <p14:cNvContentPartPr/>
              <p14:nvPr/>
            </p14:nvContentPartPr>
            <p14:xfrm>
              <a:off x="5054885" y="1402920"/>
              <a:ext cx="263880" cy="3373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4775400-78D5-41D6-9054-D98517BF194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40485" y="1388520"/>
                <a:ext cx="29196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042FE5D-CEAC-40B7-9699-673F70DC5D65}"/>
                  </a:ext>
                </a:extLst>
              </p14:cNvPr>
              <p14:cNvContentPartPr/>
              <p14:nvPr/>
            </p14:nvContentPartPr>
            <p14:xfrm>
              <a:off x="5700005" y="2283120"/>
              <a:ext cx="225360" cy="136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042FE5D-CEAC-40B7-9699-673F70DC5D6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685605" y="2268720"/>
                <a:ext cx="2534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6712762-9E55-42A9-8B4C-51CA1C7190CD}"/>
                  </a:ext>
                </a:extLst>
              </p14:cNvPr>
              <p14:cNvContentPartPr/>
              <p14:nvPr/>
            </p14:nvContentPartPr>
            <p14:xfrm>
              <a:off x="5679845" y="2454480"/>
              <a:ext cx="269280" cy="32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6712762-9E55-42A9-8B4C-51CA1C7190C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665445" y="2440080"/>
                <a:ext cx="2973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0BB9430-EEA2-498E-9160-DE82E5F2052E}"/>
                  </a:ext>
                </a:extLst>
              </p14:cNvPr>
              <p14:cNvContentPartPr/>
              <p14:nvPr/>
            </p14:nvContentPartPr>
            <p14:xfrm>
              <a:off x="7464365" y="2326320"/>
              <a:ext cx="41760" cy="1296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0BB9430-EEA2-498E-9160-DE82E5F2052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49965" y="2311920"/>
                <a:ext cx="698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0E945A8-E3B8-472F-9331-433964CCE416}"/>
                  </a:ext>
                </a:extLst>
              </p14:cNvPr>
              <p14:cNvContentPartPr/>
              <p14:nvPr/>
            </p14:nvContentPartPr>
            <p14:xfrm>
              <a:off x="8669645" y="2017440"/>
              <a:ext cx="203760" cy="4230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0E945A8-E3B8-472F-9331-433964CCE41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55245" y="2003040"/>
                <a:ext cx="23184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42D15EE-D3D7-4F29-9DCF-37338D3C6F29}"/>
                  </a:ext>
                </a:extLst>
              </p14:cNvPr>
              <p14:cNvContentPartPr/>
              <p14:nvPr/>
            </p14:nvContentPartPr>
            <p14:xfrm>
              <a:off x="7715285" y="2097000"/>
              <a:ext cx="742680" cy="3931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42D15EE-D3D7-4F29-9DCF-37338D3C6F2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00885" y="2082600"/>
                <a:ext cx="77076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8EB6576-AD77-4F0F-8CA2-D2F48122C27C}"/>
                  </a:ext>
                </a:extLst>
              </p14:cNvPr>
              <p14:cNvContentPartPr/>
              <p14:nvPr/>
            </p14:nvContentPartPr>
            <p14:xfrm>
              <a:off x="6337565" y="2026440"/>
              <a:ext cx="920160" cy="4568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8EB6576-AD77-4F0F-8CA2-D2F48122C27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23165" y="2012040"/>
                <a:ext cx="94824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1FDF9AB-B198-4451-A895-9BBAE6E6AF95}"/>
                  </a:ext>
                </a:extLst>
              </p14:cNvPr>
              <p14:cNvContentPartPr/>
              <p14:nvPr/>
            </p14:nvContentPartPr>
            <p14:xfrm>
              <a:off x="5038685" y="2094120"/>
              <a:ext cx="330480" cy="3999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1FDF9AB-B198-4451-A895-9BBAE6E6AF9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24285" y="2079720"/>
                <a:ext cx="35856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7830DA7-68E2-44E2-AFEB-F939F3580E82}"/>
                  </a:ext>
                </a:extLst>
              </p14:cNvPr>
              <p14:cNvContentPartPr/>
              <p14:nvPr/>
            </p14:nvContentPartPr>
            <p14:xfrm>
              <a:off x="4994045" y="2784960"/>
              <a:ext cx="345600" cy="3909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7830DA7-68E2-44E2-AFEB-F939F3580E8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979645" y="2770560"/>
                <a:ext cx="37368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6BCD267-742D-4DB9-A61B-2B65928E3B63}"/>
                  </a:ext>
                </a:extLst>
              </p14:cNvPr>
              <p14:cNvContentPartPr/>
              <p14:nvPr/>
            </p14:nvContentPartPr>
            <p14:xfrm>
              <a:off x="5572205" y="2976480"/>
              <a:ext cx="277560" cy="1454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6BCD267-742D-4DB9-A61B-2B65928E3B63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557805" y="2962080"/>
                <a:ext cx="3056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CD70079-F19C-47D5-857C-1CEC9A59F4A7}"/>
                  </a:ext>
                </a:extLst>
              </p14:cNvPr>
              <p14:cNvContentPartPr/>
              <p14:nvPr/>
            </p14:nvContentPartPr>
            <p14:xfrm>
              <a:off x="6101405" y="2770200"/>
              <a:ext cx="1295640" cy="4777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CD70079-F19C-47D5-857C-1CEC9A59F4A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087005" y="2755800"/>
                <a:ext cx="132372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2C07925-5D9B-495A-BE2A-A4F5E017D34B}"/>
                  </a:ext>
                </a:extLst>
              </p14:cNvPr>
              <p14:cNvContentPartPr/>
              <p14:nvPr/>
            </p14:nvContentPartPr>
            <p14:xfrm>
              <a:off x="8625365" y="2800800"/>
              <a:ext cx="174240" cy="4424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2C07925-5D9B-495A-BE2A-A4F5E017D34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610965" y="2786400"/>
                <a:ext cx="20232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D66FFE3-F0EA-4458-93D8-F2A9631135FF}"/>
                  </a:ext>
                </a:extLst>
              </p14:cNvPr>
              <p14:cNvContentPartPr/>
              <p14:nvPr/>
            </p14:nvContentPartPr>
            <p14:xfrm>
              <a:off x="7664165" y="2784960"/>
              <a:ext cx="717480" cy="4294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D66FFE3-F0EA-4458-93D8-F2A9631135F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649765" y="2770560"/>
                <a:ext cx="74556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6219D50-BE10-4AA0-B483-6DEA5F100777}"/>
                  </a:ext>
                </a:extLst>
              </p14:cNvPr>
              <p14:cNvContentPartPr/>
              <p14:nvPr/>
            </p14:nvContentPartPr>
            <p14:xfrm>
              <a:off x="326645" y="3318840"/>
              <a:ext cx="365760" cy="38196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6219D50-BE10-4AA0-B483-6DEA5F10077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12245" y="3304440"/>
                <a:ext cx="3938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510DA99-8694-4078-B4B3-8DE0E28B6A69}"/>
                  </a:ext>
                </a:extLst>
              </p14:cNvPr>
              <p14:cNvContentPartPr/>
              <p14:nvPr/>
            </p14:nvContentPartPr>
            <p14:xfrm>
              <a:off x="1238165" y="3252960"/>
              <a:ext cx="2496240" cy="82080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510DA99-8694-4078-B4B3-8DE0E28B6A6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223765" y="3238560"/>
                <a:ext cx="2524320" cy="84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1B243CF-BFA7-43EE-999F-559FE1488E93}"/>
                  </a:ext>
                </a:extLst>
              </p14:cNvPr>
              <p14:cNvContentPartPr/>
              <p14:nvPr/>
            </p14:nvContentPartPr>
            <p14:xfrm>
              <a:off x="969965" y="4231800"/>
              <a:ext cx="4276080" cy="8398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1B243CF-BFA7-43EE-999F-559FE1488E9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55565" y="4217400"/>
                <a:ext cx="4304160" cy="86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D6CE8EF-BA5B-454B-B413-EB5E4CA82DE1}"/>
                  </a:ext>
                </a:extLst>
              </p14:cNvPr>
              <p14:cNvContentPartPr/>
              <p14:nvPr/>
            </p14:nvContentPartPr>
            <p14:xfrm>
              <a:off x="5745005" y="3980880"/>
              <a:ext cx="355680" cy="2728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D6CE8EF-BA5B-454B-B413-EB5E4CA82DE1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730605" y="3966480"/>
                <a:ext cx="38376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1C3A7C8-CB37-44CF-9C96-8931655D096D}"/>
                  </a:ext>
                </a:extLst>
              </p14:cNvPr>
              <p14:cNvContentPartPr/>
              <p14:nvPr/>
            </p14:nvContentPartPr>
            <p14:xfrm>
              <a:off x="6598565" y="3789000"/>
              <a:ext cx="775800" cy="4507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1C3A7C8-CB37-44CF-9C96-8931655D096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584165" y="3774600"/>
                <a:ext cx="80388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F117A76E-1933-4109-95AD-3BE24B2A0E9F}"/>
                  </a:ext>
                </a:extLst>
              </p14:cNvPr>
              <p14:cNvContentPartPr/>
              <p14:nvPr/>
            </p14:nvContentPartPr>
            <p14:xfrm>
              <a:off x="7795925" y="3760920"/>
              <a:ext cx="2100240" cy="6066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F117A76E-1933-4109-95AD-3BE24B2A0E9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781525" y="3746520"/>
                <a:ext cx="2128320" cy="63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3071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22502D0-608E-4A70-853C-FBB61EA4C158}"/>
                  </a:ext>
                </a:extLst>
              </p14:cNvPr>
              <p14:cNvContentPartPr/>
              <p14:nvPr/>
            </p14:nvContentPartPr>
            <p14:xfrm>
              <a:off x="699965" y="315360"/>
              <a:ext cx="345960" cy="523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22502D0-608E-4A70-853C-FBB61EA4C1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5565" y="300960"/>
                <a:ext cx="37404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13B857F-B1D8-41CD-92A8-F27790EF012D}"/>
                  </a:ext>
                </a:extLst>
              </p14:cNvPr>
              <p14:cNvContentPartPr/>
              <p14:nvPr/>
            </p14:nvContentPartPr>
            <p14:xfrm>
              <a:off x="1523645" y="294120"/>
              <a:ext cx="2180520" cy="578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13B857F-B1D8-41CD-92A8-F27790EF01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9245" y="279720"/>
                <a:ext cx="2208600" cy="60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C89E633-5CE6-43BA-A360-501AB8838F54}"/>
                  </a:ext>
                </a:extLst>
              </p14:cNvPr>
              <p14:cNvContentPartPr/>
              <p14:nvPr/>
            </p14:nvContentPartPr>
            <p14:xfrm>
              <a:off x="1323845" y="232560"/>
              <a:ext cx="5421960" cy="20966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C89E633-5CE6-43BA-A360-501AB8838F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9445" y="218160"/>
                <a:ext cx="5450040" cy="212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083BBC1-AD9F-4053-876C-E2B88EEF0A92}"/>
                  </a:ext>
                </a:extLst>
              </p14:cNvPr>
              <p14:cNvContentPartPr/>
              <p14:nvPr/>
            </p14:nvContentPartPr>
            <p14:xfrm>
              <a:off x="1224125" y="2531520"/>
              <a:ext cx="850320" cy="4554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083BBC1-AD9F-4053-876C-E2B88EEF0A9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09725" y="2517120"/>
                <a:ext cx="87840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8261C90-9F68-4C3F-816C-7CF57E4ACDC3}"/>
                  </a:ext>
                </a:extLst>
              </p14:cNvPr>
              <p14:cNvContentPartPr/>
              <p14:nvPr/>
            </p14:nvContentPartPr>
            <p14:xfrm>
              <a:off x="330245" y="2635560"/>
              <a:ext cx="391320" cy="3020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8261C90-9F68-4C3F-816C-7CF57E4ACDC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845" y="2621160"/>
                <a:ext cx="4194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2369B36-10D1-4B57-8649-4547080694D1}"/>
                  </a:ext>
                </a:extLst>
              </p14:cNvPr>
              <p14:cNvContentPartPr/>
              <p14:nvPr/>
            </p14:nvContentPartPr>
            <p14:xfrm>
              <a:off x="2601125" y="2596320"/>
              <a:ext cx="747720" cy="4179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2369B36-10D1-4B57-8649-4547080694D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86725" y="2581920"/>
                <a:ext cx="77580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F2A991F-3FA3-4BBA-AA03-86D9C7BDD82F}"/>
                  </a:ext>
                </a:extLst>
              </p14:cNvPr>
              <p14:cNvContentPartPr/>
              <p14:nvPr/>
            </p14:nvContentPartPr>
            <p14:xfrm>
              <a:off x="3729725" y="2509560"/>
              <a:ext cx="2135880" cy="6217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F2A991F-3FA3-4BBA-AA03-86D9C7BDD82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15325" y="2495160"/>
                <a:ext cx="2163960" cy="64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8034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015C98-4591-42CB-A153-E9596ECE1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03631" cy="29408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176BDFF-7909-4D6A-92C7-F84957AF119A}"/>
                  </a:ext>
                </a:extLst>
              </p14:cNvPr>
              <p14:cNvContentPartPr/>
              <p14:nvPr/>
            </p14:nvContentPartPr>
            <p14:xfrm>
              <a:off x="4737725" y="493920"/>
              <a:ext cx="506520" cy="484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176BDFF-7909-4D6A-92C7-F84957AF11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23325" y="479520"/>
                <a:ext cx="53460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C0DA7A0-3E87-45C9-B999-4903E938526C}"/>
                  </a:ext>
                </a:extLst>
              </p14:cNvPr>
              <p14:cNvContentPartPr/>
              <p14:nvPr/>
            </p14:nvContentPartPr>
            <p14:xfrm>
              <a:off x="4395365" y="2628360"/>
              <a:ext cx="125640" cy="5608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C0DA7A0-3E87-45C9-B999-4903E93852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80965" y="2613960"/>
                <a:ext cx="15372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3AC2DC8-5B7B-4ED0-B0D8-7C9B2A596ED6}"/>
                  </a:ext>
                </a:extLst>
              </p14:cNvPr>
              <p14:cNvContentPartPr/>
              <p14:nvPr/>
            </p14:nvContentPartPr>
            <p14:xfrm>
              <a:off x="4712525" y="2640960"/>
              <a:ext cx="429840" cy="4381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3AC2DC8-5B7B-4ED0-B0D8-7C9B2A596E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98125" y="2626560"/>
                <a:ext cx="45792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DBDDCFE-5642-483A-B811-DD4262427AE5}"/>
                  </a:ext>
                </a:extLst>
              </p14:cNvPr>
              <p14:cNvContentPartPr/>
              <p14:nvPr/>
            </p14:nvContentPartPr>
            <p14:xfrm>
              <a:off x="3462605" y="4248360"/>
              <a:ext cx="725400" cy="47412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DBDDCFE-5642-483A-B811-DD4262427AE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48205" y="4233960"/>
                <a:ext cx="75348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9CCE7B9-C8D8-475B-AA97-4C8B346A153E}"/>
                  </a:ext>
                </a:extLst>
              </p14:cNvPr>
              <p14:cNvContentPartPr/>
              <p14:nvPr/>
            </p14:nvContentPartPr>
            <p14:xfrm>
              <a:off x="6510005" y="480600"/>
              <a:ext cx="12600" cy="33768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9CCE7B9-C8D8-475B-AA97-4C8B346A153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95605" y="466200"/>
                <a:ext cx="4068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5A9C85C-3A76-41FB-B4DC-40A84D46F37A}"/>
                  </a:ext>
                </a:extLst>
              </p14:cNvPr>
              <p14:cNvContentPartPr/>
              <p14:nvPr/>
            </p14:nvContentPartPr>
            <p14:xfrm>
              <a:off x="6700085" y="395640"/>
              <a:ext cx="743400" cy="5281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5A9C85C-3A76-41FB-B4DC-40A84D46F37A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85685" y="381240"/>
                <a:ext cx="77148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823D8C4-1754-4A5E-B908-9F289584D423}"/>
                  </a:ext>
                </a:extLst>
              </p14:cNvPr>
              <p14:cNvContentPartPr/>
              <p14:nvPr/>
            </p14:nvContentPartPr>
            <p14:xfrm>
              <a:off x="5597405" y="475920"/>
              <a:ext cx="732240" cy="3682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823D8C4-1754-4A5E-B908-9F289584D42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583005" y="461520"/>
                <a:ext cx="76032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94EA2FA6-82E5-41EB-9C8E-D3265D3807A9}"/>
                  </a:ext>
                </a:extLst>
              </p14:cNvPr>
              <p14:cNvContentPartPr/>
              <p14:nvPr/>
            </p14:nvContentPartPr>
            <p14:xfrm>
              <a:off x="7845965" y="335520"/>
              <a:ext cx="61560" cy="3290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94EA2FA6-82E5-41EB-9C8E-D3265D3807A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31565" y="321120"/>
                <a:ext cx="8964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7B256543-B05E-4BBE-9EAC-003619ABDE31}"/>
                  </a:ext>
                </a:extLst>
              </p14:cNvPr>
              <p14:cNvContentPartPr/>
              <p14:nvPr/>
            </p14:nvContentPartPr>
            <p14:xfrm>
              <a:off x="7892405" y="298800"/>
              <a:ext cx="1671120" cy="10490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7B256543-B05E-4BBE-9EAC-003619ABDE3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878005" y="284400"/>
                <a:ext cx="1699200" cy="10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C814956-4636-423C-9959-2A318F8EBC54}"/>
                  </a:ext>
                </a:extLst>
              </p14:cNvPr>
              <p14:cNvContentPartPr/>
              <p14:nvPr/>
            </p14:nvContentPartPr>
            <p14:xfrm>
              <a:off x="5328845" y="1522800"/>
              <a:ext cx="197640" cy="1087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C814956-4636-423C-9959-2A318F8EBC5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314445" y="1508400"/>
                <a:ext cx="2257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803B747-43E7-4683-B7E2-171216EE0CA2}"/>
                  </a:ext>
                </a:extLst>
              </p14:cNvPr>
              <p14:cNvContentPartPr/>
              <p14:nvPr/>
            </p14:nvContentPartPr>
            <p14:xfrm>
              <a:off x="5765885" y="1620720"/>
              <a:ext cx="862560" cy="327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803B747-43E7-4683-B7E2-171216EE0CA2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51485" y="1606320"/>
                <a:ext cx="8906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03F96AF-0531-4C22-A897-4A69655C80BD}"/>
                  </a:ext>
                </a:extLst>
              </p14:cNvPr>
              <p14:cNvContentPartPr/>
              <p14:nvPr/>
            </p14:nvContentPartPr>
            <p14:xfrm>
              <a:off x="5869565" y="1174680"/>
              <a:ext cx="511920" cy="3016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03F96AF-0531-4C22-A897-4A69655C80B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55165" y="1160280"/>
                <a:ext cx="54000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324EEE9-1F27-4DC1-B3ED-CFD4C9968532}"/>
                  </a:ext>
                </a:extLst>
              </p14:cNvPr>
              <p14:cNvContentPartPr/>
              <p14:nvPr/>
            </p14:nvContentPartPr>
            <p14:xfrm>
              <a:off x="5883245" y="1817640"/>
              <a:ext cx="125280" cy="2397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324EEE9-1F27-4DC1-B3ED-CFD4C996853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868845" y="1803240"/>
                <a:ext cx="15336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921F6A0-3556-415D-B07B-173DFCDB9D07}"/>
                  </a:ext>
                </a:extLst>
              </p14:cNvPr>
              <p14:cNvContentPartPr/>
              <p14:nvPr/>
            </p14:nvContentPartPr>
            <p14:xfrm>
              <a:off x="6820685" y="1449720"/>
              <a:ext cx="986760" cy="3286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921F6A0-3556-415D-B07B-173DFCDB9D0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806285" y="1435320"/>
                <a:ext cx="101484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E3ABE962-D12D-46BF-A928-2587DDA68495}"/>
                  </a:ext>
                </a:extLst>
              </p14:cNvPr>
              <p14:cNvContentPartPr/>
              <p14:nvPr/>
            </p14:nvContentPartPr>
            <p14:xfrm>
              <a:off x="6173765" y="1734840"/>
              <a:ext cx="352080" cy="3369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E3ABE962-D12D-46BF-A928-2587DDA6849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159365" y="1720440"/>
                <a:ext cx="38016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1F2295F-C215-4C32-80C8-B22FF97F0B3F}"/>
                  </a:ext>
                </a:extLst>
              </p14:cNvPr>
              <p14:cNvContentPartPr/>
              <p14:nvPr/>
            </p14:nvContentPartPr>
            <p14:xfrm>
              <a:off x="8036045" y="1710720"/>
              <a:ext cx="1788840" cy="8020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1F2295F-C215-4C32-80C8-B22FF97F0B3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021645" y="1696320"/>
                <a:ext cx="1816920" cy="83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9194CE7-0052-4F47-9DA5-049289B18AB1}"/>
                  </a:ext>
                </a:extLst>
              </p14:cNvPr>
              <p14:cNvContentPartPr/>
              <p14:nvPr/>
            </p14:nvContentPartPr>
            <p14:xfrm>
              <a:off x="8253845" y="2741400"/>
              <a:ext cx="1618200" cy="5094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9194CE7-0052-4F47-9DA5-049289B18AB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239445" y="2727000"/>
                <a:ext cx="164628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227805B-FD97-49AB-AA51-823E9E615FEC}"/>
                  </a:ext>
                </a:extLst>
              </p14:cNvPr>
              <p14:cNvContentPartPr/>
              <p14:nvPr/>
            </p14:nvContentPartPr>
            <p14:xfrm>
              <a:off x="5338205" y="2666520"/>
              <a:ext cx="1098720" cy="3790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227805B-FD97-49AB-AA51-823E9E615FE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323805" y="2652120"/>
                <a:ext cx="112680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CAB736CB-0A94-479E-9FF2-092B65964CB4}"/>
                  </a:ext>
                </a:extLst>
              </p14:cNvPr>
              <p14:cNvContentPartPr/>
              <p14:nvPr/>
            </p14:nvContentPartPr>
            <p14:xfrm>
              <a:off x="4644845" y="3414600"/>
              <a:ext cx="177480" cy="8568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CAB736CB-0A94-479E-9FF2-092B65964CB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30445" y="3400200"/>
                <a:ext cx="20556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C7A8619B-A408-4FFD-97BA-B2F7D5A5BF44}"/>
                  </a:ext>
                </a:extLst>
              </p14:cNvPr>
              <p14:cNvContentPartPr/>
              <p14:nvPr/>
            </p14:nvContentPartPr>
            <p14:xfrm>
              <a:off x="5030765" y="3175200"/>
              <a:ext cx="2674440" cy="81288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C7A8619B-A408-4FFD-97BA-B2F7D5A5BF44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016365" y="3160800"/>
                <a:ext cx="2702520" cy="84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19D4EC18-5DF6-4ED2-AB30-6558DA42DF38}"/>
                  </a:ext>
                </a:extLst>
              </p14:cNvPr>
              <p14:cNvContentPartPr/>
              <p14:nvPr/>
            </p14:nvContentPartPr>
            <p14:xfrm>
              <a:off x="7678205" y="3844080"/>
              <a:ext cx="360" cy="36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19D4EC18-5DF6-4ED2-AB30-6558DA42DF3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663805" y="382968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EC6CC66A-6AD5-445F-805C-46EEC0175245}"/>
                  </a:ext>
                </a:extLst>
              </p14:cNvPr>
              <p14:cNvContentPartPr/>
              <p14:nvPr/>
            </p14:nvContentPartPr>
            <p14:xfrm>
              <a:off x="6495965" y="3813840"/>
              <a:ext cx="721800" cy="2955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EC6CC66A-6AD5-445F-805C-46EEC017524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481565" y="3799440"/>
                <a:ext cx="74988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2BE6B3EF-5F4C-4546-8BFB-9560235AED60}"/>
                  </a:ext>
                </a:extLst>
              </p14:cNvPr>
              <p14:cNvContentPartPr/>
              <p14:nvPr/>
            </p14:nvContentPartPr>
            <p14:xfrm>
              <a:off x="7446365" y="3657600"/>
              <a:ext cx="1631160" cy="48888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2BE6B3EF-5F4C-4546-8BFB-9560235AED6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431965" y="3643200"/>
                <a:ext cx="165924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E56E57C6-92EF-454F-88AB-03CF6AC46D4C}"/>
                  </a:ext>
                </a:extLst>
              </p14:cNvPr>
              <p14:cNvContentPartPr/>
              <p14:nvPr/>
            </p14:nvContentPartPr>
            <p14:xfrm>
              <a:off x="9403685" y="3389400"/>
              <a:ext cx="381240" cy="81936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E56E57C6-92EF-454F-88AB-03CF6AC46D4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389285" y="3375000"/>
                <a:ext cx="409320" cy="84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A9E19117-F04E-47B0-B61D-8DBEE77ABB74}"/>
                  </a:ext>
                </a:extLst>
              </p14:cNvPr>
              <p14:cNvContentPartPr/>
              <p14:nvPr/>
            </p14:nvContentPartPr>
            <p14:xfrm>
              <a:off x="4411565" y="4319640"/>
              <a:ext cx="2898360" cy="83808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A9E19117-F04E-47B0-B61D-8DBEE77ABB7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397165" y="4305240"/>
                <a:ext cx="2926440" cy="86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59025A1F-77A1-40E7-B394-D3D299539692}"/>
                  </a:ext>
                </a:extLst>
              </p14:cNvPr>
              <p14:cNvContentPartPr/>
              <p14:nvPr/>
            </p14:nvContentPartPr>
            <p14:xfrm>
              <a:off x="7569845" y="4332960"/>
              <a:ext cx="1477440" cy="49608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59025A1F-77A1-40E7-B394-D3D299539692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555445" y="4318560"/>
                <a:ext cx="150552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4052A409-B867-4248-93B9-E5507FFD4DA0}"/>
                  </a:ext>
                </a:extLst>
              </p14:cNvPr>
              <p14:cNvContentPartPr/>
              <p14:nvPr/>
            </p14:nvContentPartPr>
            <p14:xfrm>
              <a:off x="7577765" y="4547160"/>
              <a:ext cx="2431800" cy="86004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4052A409-B867-4248-93B9-E5507FFD4DA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563365" y="4532760"/>
                <a:ext cx="2459880" cy="88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594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685800" y="609120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3600" b="1" strike="noStrike" spc="-1">
                <a:solidFill>
                  <a:srgbClr val="000000"/>
                </a:solidFill>
                <a:latin typeface="Arial"/>
              </a:rPr>
              <a:t>2-4 Conditional Probability</a:t>
            </a:r>
            <a:br/>
            <a:endParaRPr lang="en-GB" sz="3600" b="0" strike="noStrike" spc="-1"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533520" y="1219320"/>
            <a:ext cx="777240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/>
          </a:bodyPr>
          <a:lstStyle/>
          <a:p>
            <a:pPr marL="342720" indent="-338040">
              <a:spcBef>
                <a:spcPts val="79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6" name="Line 3"/>
          <p:cNvSpPr/>
          <p:nvPr/>
        </p:nvSpPr>
        <p:spPr>
          <a:xfrm>
            <a:off x="762120" y="1295280"/>
            <a:ext cx="5410080" cy="1800"/>
          </a:xfrm>
          <a:prstGeom prst="line">
            <a:avLst/>
          </a:prstGeom>
          <a:ln w="381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685800" y="1828800"/>
            <a:ext cx="7543800" cy="52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spcBef>
                <a:spcPts val="174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2800" b="1" strike="noStrike" spc="-1">
                <a:solidFill>
                  <a:srgbClr val="00CC99"/>
                </a:solidFill>
                <a:latin typeface="Times New Roman"/>
              </a:rPr>
              <a:t>Definition</a:t>
            </a:r>
            <a:endParaRPr lang="en-GB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2"/>
          <a:stretch/>
        </p:blipFill>
        <p:spPr>
          <a:xfrm>
            <a:off x="762120" y="2514600"/>
            <a:ext cx="8381880" cy="20574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514E6D5-0A9D-4688-B47E-36D0C0164F87}"/>
                  </a:ext>
                </a:extLst>
              </p14:cNvPr>
              <p14:cNvContentPartPr/>
              <p14:nvPr/>
            </p14:nvContentPartPr>
            <p14:xfrm>
              <a:off x="6969365" y="609120"/>
              <a:ext cx="662040" cy="395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514E6D5-0A9D-4688-B47E-36D0C0164F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4965" y="594720"/>
                <a:ext cx="69012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96F6AE5-93D5-4A45-B59E-4A4BCD6D052C}"/>
                  </a:ext>
                </a:extLst>
              </p14:cNvPr>
              <p14:cNvContentPartPr/>
              <p14:nvPr/>
            </p14:nvContentPartPr>
            <p14:xfrm>
              <a:off x="8633645" y="459360"/>
              <a:ext cx="150120" cy="849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96F6AE5-93D5-4A45-B59E-4A4BCD6D05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19245" y="444960"/>
                <a:ext cx="17820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540A8CA-B420-4D28-8DD3-7A1E75D0223E}"/>
                  </a:ext>
                </a:extLst>
              </p14:cNvPr>
              <p14:cNvContentPartPr/>
              <p14:nvPr/>
            </p14:nvContentPartPr>
            <p14:xfrm>
              <a:off x="7965125" y="651960"/>
              <a:ext cx="895680" cy="3477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540A8CA-B420-4D28-8DD3-7A1E75D0223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50725" y="637560"/>
                <a:ext cx="92376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4F49E3E-CA74-45C3-BDE1-AAA68EABF7E8}"/>
                  </a:ext>
                </a:extLst>
              </p14:cNvPr>
              <p14:cNvContentPartPr/>
              <p14:nvPr/>
            </p14:nvContentPartPr>
            <p14:xfrm>
              <a:off x="6984845" y="1212840"/>
              <a:ext cx="1483200" cy="3852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4F49E3E-CA74-45C3-BDE1-AAA68EABF7E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70445" y="1198440"/>
                <a:ext cx="151128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D8A22F0-36B9-47FF-AA71-73607D3B5D12}"/>
                  </a:ext>
                </a:extLst>
              </p14:cNvPr>
              <p14:cNvContentPartPr/>
              <p14:nvPr/>
            </p14:nvContentPartPr>
            <p14:xfrm>
              <a:off x="9221165" y="1697400"/>
              <a:ext cx="360" cy="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D8A22F0-36B9-47FF-AA71-73607D3B5D1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06765" y="168300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58D78A1-6A9F-4A8B-8BD9-6B2B0D40CFA5}"/>
                  </a:ext>
                </a:extLst>
              </p14:cNvPr>
              <p14:cNvContentPartPr/>
              <p14:nvPr/>
            </p14:nvContentPartPr>
            <p14:xfrm>
              <a:off x="8758925" y="1163880"/>
              <a:ext cx="723240" cy="3985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58D78A1-6A9F-4A8B-8BD9-6B2B0D40CFA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744525" y="1149480"/>
                <a:ext cx="75132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D5C7C177-152D-48D1-8293-778C3B26F286}"/>
                  </a:ext>
                </a:extLst>
              </p14:cNvPr>
              <p14:cNvContentPartPr/>
              <p14:nvPr/>
            </p14:nvContentPartPr>
            <p14:xfrm>
              <a:off x="7644005" y="3119040"/>
              <a:ext cx="609840" cy="1317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D5C7C177-152D-48D1-8293-778C3B26F28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29605" y="3104640"/>
                <a:ext cx="63792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EE61751-8807-42B3-A52D-88CAE329354E}"/>
                  </a:ext>
                </a:extLst>
              </p14:cNvPr>
              <p14:cNvContentPartPr/>
              <p14:nvPr/>
            </p14:nvContentPartPr>
            <p14:xfrm>
              <a:off x="3730805" y="4082040"/>
              <a:ext cx="1608840" cy="4125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EE61751-8807-42B3-A52D-88CAE329354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16405" y="4067640"/>
                <a:ext cx="163692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E5C5757-6054-4147-A21D-B9D3DD551B56}"/>
                  </a:ext>
                </a:extLst>
              </p14:cNvPr>
              <p14:cNvContentPartPr/>
              <p14:nvPr/>
            </p14:nvContentPartPr>
            <p14:xfrm>
              <a:off x="5743565" y="3879720"/>
              <a:ext cx="1328400" cy="10843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E5C5757-6054-4147-A21D-B9D3DD551B5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729165" y="3865320"/>
                <a:ext cx="1356480" cy="1112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A42AAC-CD08-4F82-BD7C-FD44E4F59B5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82471"/>
            <a:ext cx="8450280" cy="207144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7418151-7BB0-4B8F-9FA0-A604F15843C5}"/>
                  </a:ext>
                </a:extLst>
              </p14:cNvPr>
              <p14:cNvContentPartPr/>
              <p14:nvPr/>
            </p14:nvContentPartPr>
            <p14:xfrm>
              <a:off x="5220485" y="1218240"/>
              <a:ext cx="2020320" cy="519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7418151-7BB0-4B8F-9FA0-A604F15843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6085" y="1203840"/>
                <a:ext cx="204840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9984E15-242F-4759-AC54-F00DAD9981EB}"/>
                  </a:ext>
                </a:extLst>
              </p14:cNvPr>
              <p14:cNvContentPartPr/>
              <p14:nvPr/>
            </p14:nvContentPartPr>
            <p14:xfrm>
              <a:off x="4604885" y="1308600"/>
              <a:ext cx="375120" cy="4287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9984E15-242F-4759-AC54-F00DAD9981E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90485" y="1294200"/>
                <a:ext cx="40320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DE63D1E-968E-47CF-8EBA-09E4F17FED60}"/>
                  </a:ext>
                </a:extLst>
              </p14:cNvPr>
              <p14:cNvContentPartPr/>
              <p14:nvPr/>
            </p14:nvContentPartPr>
            <p14:xfrm>
              <a:off x="7488125" y="1211400"/>
              <a:ext cx="169560" cy="6616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DE63D1E-968E-47CF-8EBA-09E4F17FED6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73725" y="1197000"/>
                <a:ext cx="19764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094C569-9503-4922-8D8D-892B057111D2}"/>
                  </a:ext>
                </a:extLst>
              </p14:cNvPr>
              <p14:cNvContentPartPr/>
              <p14:nvPr/>
            </p14:nvContentPartPr>
            <p14:xfrm>
              <a:off x="5255045" y="2332800"/>
              <a:ext cx="20700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094C569-9503-4922-8D8D-892B057111D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40645" y="2318400"/>
                <a:ext cx="23508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1BACB4B-313D-4BA0-9C3A-92CAC54DF525}"/>
                  </a:ext>
                </a:extLst>
              </p14:cNvPr>
              <p14:cNvContentPartPr/>
              <p14:nvPr/>
            </p14:nvContentPartPr>
            <p14:xfrm>
              <a:off x="5250725" y="2487960"/>
              <a:ext cx="240120" cy="111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1BACB4B-313D-4BA0-9C3A-92CAC54DF52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36325" y="2473560"/>
                <a:ext cx="2682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761DFDD7-DC31-494F-9889-488CC1455E72}"/>
                  </a:ext>
                </a:extLst>
              </p14:cNvPr>
              <p14:cNvContentPartPr/>
              <p14:nvPr/>
            </p14:nvContentPartPr>
            <p14:xfrm>
              <a:off x="4669325" y="2121120"/>
              <a:ext cx="261360" cy="4042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761DFDD7-DC31-494F-9889-488CC1455E7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54925" y="2106720"/>
                <a:ext cx="28944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6B19D3A-C57A-4A40-B763-FD89449415F5}"/>
                  </a:ext>
                </a:extLst>
              </p14:cNvPr>
              <p14:cNvContentPartPr/>
              <p14:nvPr/>
            </p14:nvContentPartPr>
            <p14:xfrm>
              <a:off x="5813045" y="2049840"/>
              <a:ext cx="2461680" cy="6040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6B19D3A-C57A-4A40-B763-FD89449415F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98645" y="2035440"/>
                <a:ext cx="248976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47BDD72-45CA-4171-86FE-A428B4E10335}"/>
                  </a:ext>
                </a:extLst>
              </p14:cNvPr>
              <p14:cNvContentPartPr/>
              <p14:nvPr/>
            </p14:nvContentPartPr>
            <p14:xfrm>
              <a:off x="4492925" y="2921040"/>
              <a:ext cx="403560" cy="38448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47BDD72-45CA-4171-86FE-A428B4E1033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478525" y="2906640"/>
                <a:ext cx="43164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86DC737-543B-4C21-AA1A-DCBED4AAE6BA}"/>
                  </a:ext>
                </a:extLst>
              </p14:cNvPr>
              <p14:cNvContentPartPr/>
              <p14:nvPr/>
            </p14:nvContentPartPr>
            <p14:xfrm>
              <a:off x="5198525" y="3144240"/>
              <a:ext cx="315000" cy="1980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86DC737-543B-4C21-AA1A-DCBED4AAE6B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184125" y="3129840"/>
                <a:ext cx="3430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6CB8DE8-A77E-4208-8954-C2B68ABEE63C}"/>
                  </a:ext>
                </a:extLst>
              </p14:cNvPr>
              <p14:cNvContentPartPr/>
              <p14:nvPr/>
            </p14:nvContentPartPr>
            <p14:xfrm>
              <a:off x="5832125" y="2922840"/>
              <a:ext cx="2520720" cy="5529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6CB8DE8-A77E-4208-8954-C2B68ABEE63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817725" y="2908440"/>
                <a:ext cx="2548800" cy="58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62B9680-85FE-442A-8630-DB99257794D5}"/>
                  </a:ext>
                </a:extLst>
              </p14:cNvPr>
              <p14:cNvContentPartPr/>
              <p14:nvPr/>
            </p14:nvContentPartPr>
            <p14:xfrm>
              <a:off x="344285" y="3518640"/>
              <a:ext cx="357480" cy="4831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62B9680-85FE-442A-8630-DB99257794D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29885" y="3504240"/>
                <a:ext cx="38556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13871F3-DEB1-465F-ABE7-507646C46BDA}"/>
                  </a:ext>
                </a:extLst>
              </p14:cNvPr>
              <p14:cNvContentPartPr/>
              <p14:nvPr/>
            </p14:nvContentPartPr>
            <p14:xfrm>
              <a:off x="1116125" y="3593520"/>
              <a:ext cx="1805040" cy="4867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13871F3-DEB1-465F-ABE7-507646C46BD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01725" y="3579120"/>
                <a:ext cx="183312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9096F55-42BC-4010-AF6E-D184D31E7C71}"/>
                  </a:ext>
                </a:extLst>
              </p14:cNvPr>
              <p14:cNvContentPartPr/>
              <p14:nvPr/>
            </p14:nvContentPartPr>
            <p14:xfrm>
              <a:off x="3123485" y="3577320"/>
              <a:ext cx="1277640" cy="8712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9096F55-42BC-4010-AF6E-D184D31E7C7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109085" y="3562920"/>
                <a:ext cx="1305720" cy="89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B98CDA0-B154-418D-857A-0AB135A41635}"/>
                  </a:ext>
                </a:extLst>
              </p14:cNvPr>
              <p14:cNvContentPartPr/>
              <p14:nvPr/>
            </p14:nvContentPartPr>
            <p14:xfrm>
              <a:off x="874205" y="4615560"/>
              <a:ext cx="2325960" cy="5007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B98CDA0-B154-418D-857A-0AB135A4163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9805" y="4601160"/>
                <a:ext cx="235404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6E9C3A0-E698-4547-8DE6-17EA8783CB11}"/>
                  </a:ext>
                </a:extLst>
              </p14:cNvPr>
              <p14:cNvContentPartPr/>
              <p14:nvPr/>
            </p14:nvContentPartPr>
            <p14:xfrm>
              <a:off x="3493205" y="4594680"/>
              <a:ext cx="1644480" cy="96336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6E9C3A0-E698-4547-8DE6-17EA8783CB1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478805" y="4580280"/>
                <a:ext cx="1672560" cy="9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F018784-9FEC-43E1-AA30-143450EC3E85}"/>
                  </a:ext>
                </a:extLst>
              </p14:cNvPr>
              <p14:cNvContentPartPr/>
              <p14:nvPr/>
            </p14:nvContentPartPr>
            <p14:xfrm>
              <a:off x="5457725" y="4581000"/>
              <a:ext cx="475560" cy="102348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F018784-9FEC-43E1-AA30-143450EC3E8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443325" y="4566600"/>
                <a:ext cx="503640" cy="10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53D3CF6-80D9-4B0B-92AE-7AF01E537A40}"/>
                  </a:ext>
                </a:extLst>
              </p14:cNvPr>
              <p14:cNvContentPartPr/>
              <p14:nvPr/>
            </p14:nvContentPartPr>
            <p14:xfrm>
              <a:off x="6656885" y="3812040"/>
              <a:ext cx="226440" cy="125100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53D3CF6-80D9-4B0B-92AE-7AF01E537A4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642485" y="3797640"/>
                <a:ext cx="254520" cy="12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C642D92-5558-4F8B-B211-B3DF77BE3ED5}"/>
                  </a:ext>
                </a:extLst>
              </p14:cNvPr>
              <p14:cNvContentPartPr/>
              <p14:nvPr/>
            </p14:nvContentPartPr>
            <p14:xfrm>
              <a:off x="7115885" y="4208400"/>
              <a:ext cx="329760" cy="2847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C642D92-5558-4F8B-B211-B3DF77BE3ED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101485" y="4194000"/>
                <a:ext cx="35784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7BF44EB6-42D3-4024-942E-207D71C8B80B}"/>
                  </a:ext>
                </a:extLst>
              </p14:cNvPr>
              <p14:cNvContentPartPr/>
              <p14:nvPr/>
            </p14:nvContentPartPr>
            <p14:xfrm>
              <a:off x="7684325" y="4004640"/>
              <a:ext cx="810720" cy="4338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7BF44EB6-42D3-4024-942E-207D71C8B80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669925" y="3990240"/>
                <a:ext cx="83880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B09BA91-D9DB-4500-9C78-4C9708B6DD2A}"/>
                  </a:ext>
                </a:extLst>
              </p14:cNvPr>
              <p14:cNvContentPartPr/>
              <p14:nvPr/>
            </p14:nvContentPartPr>
            <p14:xfrm>
              <a:off x="8743085" y="4037400"/>
              <a:ext cx="901080" cy="6793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B09BA91-D9DB-4500-9C78-4C9708B6DD2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728685" y="4023000"/>
                <a:ext cx="929160" cy="70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1094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DE92EC4-C4E6-4157-83C2-3CEEB11A0313}"/>
                  </a:ext>
                </a:extLst>
              </p14:cNvPr>
              <p14:cNvContentPartPr/>
              <p14:nvPr/>
            </p14:nvContentPartPr>
            <p14:xfrm>
              <a:off x="598445" y="328680"/>
              <a:ext cx="344160" cy="577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DE92EC4-C4E6-4157-83C2-3CEEB11A031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045" y="314280"/>
                <a:ext cx="37224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BAAA9E3-4BCE-454C-8CD9-C2C3975819AA}"/>
                  </a:ext>
                </a:extLst>
              </p14:cNvPr>
              <p14:cNvContentPartPr/>
              <p14:nvPr/>
            </p14:nvContentPartPr>
            <p14:xfrm>
              <a:off x="1524365" y="244440"/>
              <a:ext cx="1848600" cy="5709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BAAA9E3-4BCE-454C-8CD9-C2C3975819A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9965" y="230040"/>
                <a:ext cx="1876680" cy="5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C7BDF65-E737-4716-A589-D6C98D2BCE9B}"/>
                  </a:ext>
                </a:extLst>
              </p14:cNvPr>
              <p14:cNvContentPartPr/>
              <p14:nvPr/>
            </p14:nvContentPartPr>
            <p14:xfrm>
              <a:off x="3722165" y="242640"/>
              <a:ext cx="671760" cy="5310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C7BDF65-E737-4716-A589-D6C98D2BCE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07765" y="228240"/>
                <a:ext cx="699840" cy="55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6C49F2D-B73D-45BC-BED0-DDDE42DE65DB}"/>
                  </a:ext>
                </a:extLst>
              </p14:cNvPr>
              <p14:cNvContentPartPr/>
              <p14:nvPr/>
            </p14:nvContentPartPr>
            <p14:xfrm>
              <a:off x="1461005" y="1113480"/>
              <a:ext cx="2136960" cy="5245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6C49F2D-B73D-45BC-BED0-DDDE42DE65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46605" y="1099080"/>
                <a:ext cx="2165040" cy="5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0C053984-45AD-4BD5-BA12-2413C34C61B5}"/>
                  </a:ext>
                </a:extLst>
              </p14:cNvPr>
              <p14:cNvContentPartPr/>
              <p14:nvPr/>
            </p14:nvContentPartPr>
            <p14:xfrm>
              <a:off x="3890645" y="1028520"/>
              <a:ext cx="783360" cy="6094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0C053984-45AD-4BD5-BA12-2413C34C61B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76245" y="1014120"/>
                <a:ext cx="81144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4D334C1-7BD2-4CEA-B734-A4B4BEA84B4D}"/>
                  </a:ext>
                </a:extLst>
              </p14:cNvPr>
              <p14:cNvContentPartPr/>
              <p14:nvPr/>
            </p14:nvContentPartPr>
            <p14:xfrm>
              <a:off x="2236085" y="2092320"/>
              <a:ext cx="1012320" cy="4363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4D334C1-7BD2-4CEA-B734-A4B4BEA84B4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1685" y="2077920"/>
                <a:ext cx="104040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6FFB52A-B7F1-41BF-9BD5-A7275EF0B830}"/>
                  </a:ext>
                </a:extLst>
              </p14:cNvPr>
              <p14:cNvContentPartPr/>
              <p14:nvPr/>
            </p14:nvContentPartPr>
            <p14:xfrm>
              <a:off x="1582685" y="2057400"/>
              <a:ext cx="384480" cy="50544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6FFB52A-B7F1-41BF-9BD5-A7275EF0B8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568285" y="2043000"/>
                <a:ext cx="41256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567934C-A82C-45C2-A9F0-C914B6A3C36C}"/>
                  </a:ext>
                </a:extLst>
              </p14:cNvPr>
              <p14:cNvContentPartPr/>
              <p14:nvPr/>
            </p14:nvContentPartPr>
            <p14:xfrm>
              <a:off x="853325" y="2230560"/>
              <a:ext cx="429120" cy="29340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567934C-A82C-45C2-A9F0-C914B6A3C36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38925" y="2216160"/>
                <a:ext cx="45720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3A4740D-5FD2-4FE0-92BD-A1BA2BF91477}"/>
                  </a:ext>
                </a:extLst>
              </p14:cNvPr>
              <p14:cNvContentPartPr/>
              <p14:nvPr/>
            </p14:nvContentPartPr>
            <p14:xfrm>
              <a:off x="3616325" y="2018160"/>
              <a:ext cx="957240" cy="70560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3A4740D-5FD2-4FE0-92BD-A1BA2BF9147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1925" y="2003760"/>
                <a:ext cx="985320" cy="73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7988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F2429-92C0-413E-A21D-17CB2BD7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3" y="1"/>
            <a:ext cx="7202432" cy="27857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1B1E11D-9F1C-4408-B27E-80B5B298E8F2}"/>
                  </a:ext>
                </a:extLst>
              </p14:cNvPr>
              <p14:cNvContentPartPr/>
              <p14:nvPr/>
            </p14:nvContentPartPr>
            <p14:xfrm>
              <a:off x="1757285" y="2845080"/>
              <a:ext cx="853560" cy="6681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1B1E11D-9F1C-4408-B27E-80B5B298E8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2885" y="2830680"/>
                <a:ext cx="881640" cy="69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8717DBD-3A96-45A2-946B-937C0BCB22AD}"/>
                  </a:ext>
                </a:extLst>
              </p14:cNvPr>
              <p14:cNvContentPartPr/>
              <p14:nvPr/>
            </p14:nvContentPartPr>
            <p14:xfrm>
              <a:off x="548405" y="3075120"/>
              <a:ext cx="992880" cy="4345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8717DBD-3A96-45A2-946B-937C0BCB22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005" y="3060720"/>
                <a:ext cx="1020960" cy="46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D75157C-698E-4F16-9309-21F268A1E2EE}"/>
                  </a:ext>
                </a:extLst>
              </p14:cNvPr>
              <p14:cNvContentPartPr/>
              <p14:nvPr/>
            </p14:nvContentPartPr>
            <p14:xfrm>
              <a:off x="4647365" y="2954880"/>
              <a:ext cx="500400" cy="3726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D75157C-698E-4F16-9309-21F268A1E2E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32965" y="2940480"/>
                <a:ext cx="52848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50BBA20-AB9F-4341-8D55-953E822DC20F}"/>
                  </a:ext>
                </a:extLst>
              </p14:cNvPr>
              <p14:cNvContentPartPr/>
              <p14:nvPr/>
            </p14:nvContentPartPr>
            <p14:xfrm>
              <a:off x="6733205" y="2948400"/>
              <a:ext cx="124920" cy="3150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50BBA20-AB9F-4341-8D55-953E822DC20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8805" y="2934000"/>
                <a:ext cx="1530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8C7D52D-8425-40BF-A8D4-164B71283FF9}"/>
                  </a:ext>
                </a:extLst>
              </p14:cNvPr>
              <p14:cNvContentPartPr/>
              <p14:nvPr/>
            </p14:nvContentPartPr>
            <p14:xfrm>
              <a:off x="7050365" y="2908080"/>
              <a:ext cx="564120" cy="34884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8C7D52D-8425-40BF-A8D4-164B71283FF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35965" y="2893680"/>
                <a:ext cx="5922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D997CB4-E7C9-4661-91BA-AE620FCBDE5D}"/>
                  </a:ext>
                </a:extLst>
              </p14:cNvPr>
              <p14:cNvContentPartPr/>
              <p14:nvPr/>
            </p14:nvContentPartPr>
            <p14:xfrm>
              <a:off x="5525045" y="2918520"/>
              <a:ext cx="945000" cy="585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D997CB4-E7C9-4661-91BA-AE620FCBDE5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10645" y="2904120"/>
                <a:ext cx="97308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6656835-6395-4424-B5D9-3ED0F43A8A22}"/>
                  </a:ext>
                </a:extLst>
              </p14:cNvPr>
              <p14:cNvContentPartPr/>
              <p14:nvPr/>
            </p14:nvContentPartPr>
            <p14:xfrm>
              <a:off x="7911485" y="2844720"/>
              <a:ext cx="1533600" cy="4010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6656835-6395-4424-B5D9-3ED0F43A8A2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897085" y="2830320"/>
                <a:ext cx="156168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4F192A1-F9AA-4F68-813D-2679DA002F7C}"/>
                  </a:ext>
                </a:extLst>
              </p14:cNvPr>
              <p14:cNvContentPartPr/>
              <p14:nvPr/>
            </p14:nvContentPartPr>
            <p14:xfrm>
              <a:off x="5039765" y="3862800"/>
              <a:ext cx="360" cy="3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4F192A1-F9AA-4F68-813D-2679DA002F7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25365" y="384840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690F2A5-C10E-4ABE-B918-F6B7845F6C72}"/>
                  </a:ext>
                </a:extLst>
              </p14:cNvPr>
              <p14:cNvContentPartPr/>
              <p14:nvPr/>
            </p14:nvContentPartPr>
            <p14:xfrm>
              <a:off x="5063885" y="3995280"/>
              <a:ext cx="51480" cy="435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690F2A5-C10E-4ABE-B918-F6B7845F6C7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49485" y="3980880"/>
                <a:ext cx="795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DCCF2F00-5270-4B85-A151-DB9C87F5587E}"/>
                  </a:ext>
                </a:extLst>
              </p14:cNvPr>
              <p14:cNvContentPartPr/>
              <p14:nvPr/>
            </p14:nvContentPartPr>
            <p14:xfrm>
              <a:off x="5511365" y="3616560"/>
              <a:ext cx="889560" cy="6015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DCCF2F00-5270-4B85-A151-DB9C87F5587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96965" y="3602160"/>
                <a:ext cx="917640" cy="6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CC0FF0E-E032-4165-A0B6-538022C22A46}"/>
                  </a:ext>
                </a:extLst>
              </p14:cNvPr>
              <p14:cNvContentPartPr/>
              <p14:nvPr/>
            </p14:nvContentPartPr>
            <p14:xfrm>
              <a:off x="4577885" y="3729600"/>
              <a:ext cx="266400" cy="3178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CC0FF0E-E032-4165-A0B6-538022C22A4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563485" y="3715200"/>
                <a:ext cx="29448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F4584F2-33AC-45F2-84D0-44B3B04002AB}"/>
                  </a:ext>
                </a:extLst>
              </p14:cNvPr>
              <p14:cNvContentPartPr/>
              <p14:nvPr/>
            </p14:nvContentPartPr>
            <p14:xfrm>
              <a:off x="6606485" y="3686040"/>
              <a:ext cx="772920" cy="3369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F4584F2-33AC-45F2-84D0-44B3B04002A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592085" y="3671640"/>
                <a:ext cx="80100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D659E37-34BE-4AAB-B8D3-30C692595550}"/>
                  </a:ext>
                </a:extLst>
              </p14:cNvPr>
              <p14:cNvContentPartPr/>
              <p14:nvPr/>
            </p14:nvContentPartPr>
            <p14:xfrm>
              <a:off x="7878005" y="3846240"/>
              <a:ext cx="241560" cy="1155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D659E37-34BE-4AAB-B8D3-30C69259555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863605" y="3831840"/>
                <a:ext cx="2696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71BF41B-8C91-4ADF-B0D6-0CF6D9CA44D7}"/>
                  </a:ext>
                </a:extLst>
              </p14:cNvPr>
              <p14:cNvContentPartPr/>
              <p14:nvPr/>
            </p14:nvContentPartPr>
            <p14:xfrm>
              <a:off x="8414765" y="3598200"/>
              <a:ext cx="665280" cy="36468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71BF41B-8C91-4ADF-B0D6-0CF6D9CA44D7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400365" y="3583800"/>
                <a:ext cx="69336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2989D6FA-175E-4BFE-B8D0-634D877F84A9}"/>
                  </a:ext>
                </a:extLst>
              </p14:cNvPr>
              <p14:cNvContentPartPr/>
              <p14:nvPr/>
            </p14:nvContentPartPr>
            <p14:xfrm>
              <a:off x="4452965" y="4456800"/>
              <a:ext cx="460800" cy="35100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2989D6FA-175E-4BFE-B8D0-634D877F84A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438565" y="4442400"/>
                <a:ext cx="48888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B6C5DD92-ADBC-4472-87D9-8B54F8A39234}"/>
                  </a:ext>
                </a:extLst>
              </p14:cNvPr>
              <p14:cNvContentPartPr/>
              <p14:nvPr/>
            </p14:nvContentPartPr>
            <p14:xfrm>
              <a:off x="6205805" y="4718160"/>
              <a:ext cx="48600" cy="1288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B6C5DD92-ADBC-4472-87D9-8B54F8A39234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91405" y="4703760"/>
                <a:ext cx="7668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4C96C908-54EE-4F27-B148-3E19E8EB9070}"/>
                  </a:ext>
                </a:extLst>
              </p14:cNvPr>
              <p14:cNvContentPartPr/>
              <p14:nvPr/>
            </p14:nvContentPartPr>
            <p14:xfrm>
              <a:off x="5094125" y="4448160"/>
              <a:ext cx="848520" cy="36540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4C96C908-54EE-4F27-B148-3E19E8EB9070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079725" y="4433760"/>
                <a:ext cx="87660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9BCED1B7-39CD-4A4D-9B13-0B2EFA83A700}"/>
                  </a:ext>
                </a:extLst>
              </p14:cNvPr>
              <p14:cNvContentPartPr/>
              <p14:nvPr/>
            </p14:nvContentPartPr>
            <p14:xfrm>
              <a:off x="6683165" y="4473360"/>
              <a:ext cx="1437120" cy="40356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9BCED1B7-39CD-4A4D-9B13-0B2EFA83A70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668765" y="4458960"/>
                <a:ext cx="146520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F19EAF09-76F8-42BF-BA91-6C653003AF18}"/>
                  </a:ext>
                </a:extLst>
              </p14:cNvPr>
              <p14:cNvContentPartPr/>
              <p14:nvPr/>
            </p14:nvContentPartPr>
            <p14:xfrm>
              <a:off x="6420005" y="5029920"/>
              <a:ext cx="1304640" cy="423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F19EAF09-76F8-42BF-BA91-6C653003AF18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405605" y="5015520"/>
                <a:ext cx="133272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D0FCAE7-A630-4AEA-A08A-FC5798D69D43}"/>
                  </a:ext>
                </a:extLst>
              </p14:cNvPr>
              <p14:cNvContentPartPr/>
              <p14:nvPr/>
            </p14:nvContentPartPr>
            <p14:xfrm>
              <a:off x="4384205" y="5037480"/>
              <a:ext cx="1574640" cy="40968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D0FCAE7-A630-4AEA-A08A-FC5798D69D43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369805" y="5023080"/>
                <a:ext cx="160272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625A1F2B-2957-4E4B-B4B3-B185FA9D2287}"/>
                  </a:ext>
                </a:extLst>
              </p14:cNvPr>
              <p14:cNvContentPartPr/>
              <p14:nvPr/>
            </p14:nvContentPartPr>
            <p14:xfrm>
              <a:off x="826685" y="3875040"/>
              <a:ext cx="129600" cy="15444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625A1F2B-2957-4E4B-B4B3-B185FA9D228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12285" y="3860640"/>
                <a:ext cx="15768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2204B6A-E67F-4A42-A2A1-752FF8F2E116}"/>
                  </a:ext>
                </a:extLst>
              </p14:cNvPr>
              <p14:cNvContentPartPr/>
              <p14:nvPr/>
            </p14:nvContentPartPr>
            <p14:xfrm>
              <a:off x="399725" y="3730320"/>
              <a:ext cx="1794240" cy="113868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2204B6A-E67F-4A42-A2A1-752FF8F2E116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85325" y="3715920"/>
                <a:ext cx="1822320" cy="11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0C0EED04-3ED3-4790-9ACB-B0CFBDCA033B}"/>
                  </a:ext>
                </a:extLst>
              </p14:cNvPr>
              <p14:cNvContentPartPr/>
              <p14:nvPr/>
            </p14:nvContentPartPr>
            <p14:xfrm>
              <a:off x="2427245" y="3795840"/>
              <a:ext cx="779040" cy="38772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0C0EED04-3ED3-4790-9ACB-B0CFBDCA033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412845" y="3781440"/>
                <a:ext cx="807120" cy="4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5231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B5C8DBE-BC0F-4EF0-91FF-F0E974BE9F91}"/>
                  </a:ext>
                </a:extLst>
              </p14:cNvPr>
              <p14:cNvContentPartPr/>
              <p14:nvPr/>
            </p14:nvContentPartPr>
            <p14:xfrm>
              <a:off x="504125" y="249120"/>
              <a:ext cx="1412640" cy="4561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B5C8DBE-BC0F-4EF0-91FF-F0E974BE9F9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725" y="234720"/>
                <a:ext cx="144072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992ED8E-AE35-4FC8-BD09-73DC8ED454E9}"/>
                  </a:ext>
                </a:extLst>
              </p14:cNvPr>
              <p14:cNvContentPartPr/>
              <p14:nvPr/>
            </p14:nvContentPartPr>
            <p14:xfrm>
              <a:off x="2098925" y="482400"/>
              <a:ext cx="192240" cy="126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992ED8E-AE35-4FC8-BD09-73DC8ED454E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4525" y="468000"/>
                <a:ext cx="2203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EDFFD13-A1F0-419C-AC40-2A0C2928EFA6}"/>
                  </a:ext>
                </a:extLst>
              </p14:cNvPr>
              <p14:cNvContentPartPr/>
              <p14:nvPr/>
            </p14:nvContentPartPr>
            <p14:xfrm>
              <a:off x="1421045" y="2424960"/>
              <a:ext cx="969840" cy="48780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EDFFD13-A1F0-419C-AC40-2A0C2928EF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6645" y="2410560"/>
                <a:ext cx="99792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D56FBB1-6B8C-4A01-AE88-311BC581595F}"/>
                  </a:ext>
                </a:extLst>
              </p14:cNvPr>
              <p14:cNvContentPartPr/>
              <p14:nvPr/>
            </p14:nvContentPartPr>
            <p14:xfrm>
              <a:off x="1012085" y="2455560"/>
              <a:ext cx="191520" cy="3110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D56FBB1-6B8C-4A01-AE88-311BC58159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7685" y="2441160"/>
                <a:ext cx="2196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472828E-45F6-4970-9E8A-1E34EBCC2852}"/>
                  </a:ext>
                </a:extLst>
              </p14:cNvPr>
              <p14:cNvContentPartPr/>
              <p14:nvPr/>
            </p14:nvContentPartPr>
            <p14:xfrm>
              <a:off x="362285" y="2476440"/>
              <a:ext cx="466200" cy="3790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472828E-45F6-4970-9E8A-1E34EBCC285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7885" y="2462040"/>
                <a:ext cx="49428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B9A81F7-74D8-4C73-B784-92A094EAA7E0}"/>
                  </a:ext>
                </a:extLst>
              </p14:cNvPr>
              <p14:cNvContentPartPr/>
              <p14:nvPr/>
            </p14:nvContentPartPr>
            <p14:xfrm>
              <a:off x="2730725" y="92880"/>
              <a:ext cx="1956240" cy="10414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B9A81F7-74D8-4C73-B784-92A094EAA7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16325" y="78480"/>
                <a:ext cx="1984320" cy="10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CF48035-64F1-4F09-8CDD-B92C20F40E76}"/>
                  </a:ext>
                </a:extLst>
              </p14:cNvPr>
              <p14:cNvContentPartPr/>
              <p14:nvPr/>
            </p14:nvContentPartPr>
            <p14:xfrm>
              <a:off x="4881365" y="581400"/>
              <a:ext cx="2444760" cy="831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CF48035-64F1-4F09-8CDD-B92C20F40E7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66965" y="567000"/>
                <a:ext cx="24728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2D1343E-B2FD-4757-B4EF-85083F059C17}"/>
                  </a:ext>
                </a:extLst>
              </p14:cNvPr>
              <p14:cNvContentPartPr/>
              <p14:nvPr/>
            </p14:nvContentPartPr>
            <p14:xfrm>
              <a:off x="5014565" y="54720"/>
              <a:ext cx="1087200" cy="3549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2D1343E-B2FD-4757-B4EF-85083F059C1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000165" y="40320"/>
                <a:ext cx="11152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AC849F7-7E78-4527-9DC6-F76454C8B3BD}"/>
                  </a:ext>
                </a:extLst>
              </p14:cNvPr>
              <p14:cNvContentPartPr/>
              <p14:nvPr/>
            </p14:nvContentPartPr>
            <p14:xfrm>
              <a:off x="6372485" y="48600"/>
              <a:ext cx="566280" cy="3402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AC849F7-7E78-4527-9DC6-F76454C8B3B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58085" y="34200"/>
                <a:ext cx="59436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F687946B-360C-45D9-A507-F8AF68AD0BC7}"/>
                  </a:ext>
                </a:extLst>
              </p14:cNvPr>
              <p14:cNvContentPartPr/>
              <p14:nvPr/>
            </p14:nvContentPartPr>
            <p14:xfrm>
              <a:off x="2716685" y="2320200"/>
              <a:ext cx="2336400" cy="11682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F687946B-360C-45D9-A507-F8AF68AD0BC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02285" y="2305800"/>
                <a:ext cx="2364480" cy="11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51CA385-4772-453D-9FF3-FA8EC51B4457}"/>
                  </a:ext>
                </a:extLst>
              </p14:cNvPr>
              <p14:cNvContentPartPr/>
              <p14:nvPr/>
            </p14:nvContentPartPr>
            <p14:xfrm>
              <a:off x="6121565" y="3119040"/>
              <a:ext cx="522720" cy="2898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51CA385-4772-453D-9FF3-FA8EC51B445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07165" y="3104640"/>
                <a:ext cx="55080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35DC08C-0845-4A27-B6E8-89FCDEF64CFE}"/>
                  </a:ext>
                </a:extLst>
              </p14:cNvPr>
              <p14:cNvContentPartPr/>
              <p14:nvPr/>
            </p14:nvContentPartPr>
            <p14:xfrm>
              <a:off x="8258525" y="3207960"/>
              <a:ext cx="434520" cy="34812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35DC08C-0845-4A27-B6E8-89FCDEF64CF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44125" y="3193560"/>
                <a:ext cx="46260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094DF74-BDDC-4E95-B6DD-C800ECB0C82C}"/>
                  </a:ext>
                </a:extLst>
              </p14:cNvPr>
              <p14:cNvContentPartPr/>
              <p14:nvPr/>
            </p14:nvContentPartPr>
            <p14:xfrm>
              <a:off x="5399405" y="2364480"/>
              <a:ext cx="3411360" cy="6933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094DF74-BDDC-4E95-B6DD-C800ECB0C82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85005" y="2350080"/>
                <a:ext cx="3439440" cy="72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A6AC66F-1EBB-41A0-BA4F-E775EC45DAEC}"/>
                  </a:ext>
                </a:extLst>
              </p14:cNvPr>
              <p14:cNvContentPartPr/>
              <p14:nvPr/>
            </p14:nvContentPartPr>
            <p14:xfrm>
              <a:off x="345725" y="3970080"/>
              <a:ext cx="1222200" cy="38340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A6AC66F-1EBB-41A0-BA4F-E775EC45DAE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31325" y="3955680"/>
                <a:ext cx="12502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E09B60AA-2023-4692-9297-2C76B9BAEAE7}"/>
                  </a:ext>
                </a:extLst>
              </p14:cNvPr>
              <p14:cNvContentPartPr/>
              <p14:nvPr/>
            </p14:nvContentPartPr>
            <p14:xfrm>
              <a:off x="1907045" y="3912840"/>
              <a:ext cx="715680" cy="47088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E09B60AA-2023-4692-9297-2C76B9BAEAE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92645" y="3898440"/>
                <a:ext cx="74376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F64D41F5-EFC6-4ACF-996B-BB16CCCA0FBA}"/>
                  </a:ext>
                </a:extLst>
              </p14:cNvPr>
              <p14:cNvContentPartPr/>
              <p14:nvPr/>
            </p14:nvContentPartPr>
            <p14:xfrm>
              <a:off x="2775365" y="3979800"/>
              <a:ext cx="513360" cy="44748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F64D41F5-EFC6-4ACF-996B-BB16CCCA0FB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60965" y="3965400"/>
                <a:ext cx="54144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1CDE03F-70FE-45FF-BED9-CE5DE98CF3A8}"/>
                  </a:ext>
                </a:extLst>
              </p14:cNvPr>
              <p14:cNvContentPartPr/>
              <p14:nvPr/>
            </p14:nvContentPartPr>
            <p14:xfrm>
              <a:off x="3439205" y="3990600"/>
              <a:ext cx="1896120" cy="42984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1CDE03F-70FE-45FF-BED9-CE5DE98CF3A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24805" y="3976200"/>
                <a:ext cx="192420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D7FC5614-912E-4A1E-B722-EA4BD2FDD869}"/>
                  </a:ext>
                </a:extLst>
              </p14:cNvPr>
              <p14:cNvContentPartPr/>
              <p14:nvPr/>
            </p14:nvContentPartPr>
            <p14:xfrm>
              <a:off x="468125" y="4800600"/>
              <a:ext cx="214200" cy="11736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D7FC5614-912E-4A1E-B722-EA4BD2FDD86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3725" y="4786200"/>
                <a:ext cx="2422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9CA0246D-4A7F-4F8C-8CB2-C5CF28A23713}"/>
                  </a:ext>
                </a:extLst>
              </p14:cNvPr>
              <p14:cNvContentPartPr/>
              <p14:nvPr/>
            </p14:nvContentPartPr>
            <p14:xfrm>
              <a:off x="1029365" y="4623480"/>
              <a:ext cx="1010880" cy="42048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9CA0246D-4A7F-4F8C-8CB2-C5CF28A2371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14965" y="4609080"/>
                <a:ext cx="103896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70B5B375-4F07-497E-AEB6-7B6F6B5141C7}"/>
                  </a:ext>
                </a:extLst>
              </p14:cNvPr>
              <p14:cNvContentPartPr/>
              <p14:nvPr/>
            </p14:nvContentPartPr>
            <p14:xfrm>
              <a:off x="3563045" y="4784400"/>
              <a:ext cx="1067400" cy="25740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70B5B375-4F07-497E-AEB6-7B6F6B5141C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48645" y="4770000"/>
                <a:ext cx="10954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D67D7132-0CE5-42FB-996D-719DA09DB008}"/>
                  </a:ext>
                </a:extLst>
              </p14:cNvPr>
              <p14:cNvContentPartPr/>
              <p14:nvPr/>
            </p14:nvContentPartPr>
            <p14:xfrm>
              <a:off x="2177045" y="4623480"/>
              <a:ext cx="1068840" cy="56016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D67D7132-0CE5-42FB-996D-719DA09DB00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62645" y="4609080"/>
                <a:ext cx="109692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49AFFCA9-82B8-4582-B256-AB64B053D616}"/>
                  </a:ext>
                </a:extLst>
              </p14:cNvPr>
              <p14:cNvContentPartPr/>
              <p14:nvPr/>
            </p14:nvContentPartPr>
            <p14:xfrm>
              <a:off x="4981445" y="3895560"/>
              <a:ext cx="4388760" cy="1305720"/>
            </p14:xfrm>
          </p:contentPart>
        </mc:Choice>
        <mc:Fallback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49AFFCA9-82B8-4582-B256-AB64B053D61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967045" y="3881160"/>
                <a:ext cx="4416840" cy="13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86F8324D-B947-480F-9DEA-7157332251EE}"/>
                  </a:ext>
                </a:extLst>
              </p14:cNvPr>
              <p14:cNvContentPartPr/>
              <p14:nvPr/>
            </p14:nvContentPartPr>
            <p14:xfrm>
              <a:off x="5262965" y="739800"/>
              <a:ext cx="1855440" cy="44064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86F8324D-B947-480F-9DEA-7157332251E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248565" y="725400"/>
                <a:ext cx="188352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3337D449-A741-4F03-8BBC-B20AE9721FD7}"/>
                  </a:ext>
                </a:extLst>
              </p14:cNvPr>
              <p14:cNvContentPartPr/>
              <p14:nvPr/>
            </p14:nvContentPartPr>
            <p14:xfrm>
              <a:off x="7547525" y="547200"/>
              <a:ext cx="321120" cy="4536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3337D449-A741-4F03-8BBC-B20AE9721FD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533125" y="532800"/>
                <a:ext cx="3492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6C0D6C61-2B57-480C-8633-78384DA7D974}"/>
                  </a:ext>
                </a:extLst>
              </p14:cNvPr>
              <p14:cNvContentPartPr/>
              <p14:nvPr/>
            </p14:nvContentPartPr>
            <p14:xfrm>
              <a:off x="7599005" y="748080"/>
              <a:ext cx="293760" cy="4320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6C0D6C61-2B57-480C-8633-78384DA7D97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584605" y="733680"/>
                <a:ext cx="3218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7B66024C-417E-4302-BE2A-C32D65F8B6F9}"/>
                  </a:ext>
                </a:extLst>
              </p14:cNvPr>
              <p14:cNvContentPartPr/>
              <p14:nvPr/>
            </p14:nvContentPartPr>
            <p14:xfrm>
              <a:off x="8153405" y="942480"/>
              <a:ext cx="937080" cy="61344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7B66024C-417E-4302-BE2A-C32D65F8B6F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139005" y="928080"/>
                <a:ext cx="965160" cy="64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C43F79A1-2302-4960-8FBF-ECB59102C1C5}"/>
                  </a:ext>
                </a:extLst>
              </p14:cNvPr>
              <p14:cNvContentPartPr/>
              <p14:nvPr/>
            </p14:nvContentPartPr>
            <p14:xfrm>
              <a:off x="8181845" y="250920"/>
              <a:ext cx="916560" cy="53532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C43F79A1-2302-4960-8FBF-ECB59102C1C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167445" y="236520"/>
                <a:ext cx="944640" cy="56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4316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6BA48D-E873-41CC-9F6D-26D09FD3E342}"/>
                  </a:ext>
                </a:extLst>
              </p14:cNvPr>
              <p14:cNvContentPartPr/>
              <p14:nvPr/>
            </p14:nvContentPartPr>
            <p14:xfrm>
              <a:off x="669005" y="490320"/>
              <a:ext cx="203760" cy="2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6BA48D-E873-41CC-9F6D-26D09FD3E3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4605" y="475920"/>
                <a:ext cx="23184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BEC965E-D77B-4D27-8530-2AA634F6ECF1}"/>
                  </a:ext>
                </a:extLst>
              </p14:cNvPr>
              <p14:cNvContentPartPr/>
              <p14:nvPr/>
            </p14:nvContentPartPr>
            <p14:xfrm>
              <a:off x="650645" y="631800"/>
              <a:ext cx="228240" cy="18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BEC965E-D77B-4D27-8530-2AA634F6EC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6245" y="617400"/>
                <a:ext cx="2563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2F6DF1E-A0C2-4B6E-8EBA-C8240F85E8B0}"/>
                  </a:ext>
                </a:extLst>
              </p14:cNvPr>
              <p14:cNvContentPartPr/>
              <p14:nvPr/>
            </p14:nvContentPartPr>
            <p14:xfrm>
              <a:off x="1314845" y="206640"/>
              <a:ext cx="489240" cy="387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2F6DF1E-A0C2-4B6E-8EBA-C8240F85E8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0445" y="192240"/>
                <a:ext cx="51732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049756B-E8FF-41CD-BA87-25A532FB786E}"/>
                  </a:ext>
                </a:extLst>
              </p14:cNvPr>
              <p14:cNvContentPartPr/>
              <p14:nvPr/>
            </p14:nvContentPartPr>
            <p14:xfrm>
              <a:off x="1364165" y="749520"/>
              <a:ext cx="273240" cy="403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049756B-E8FF-41CD-BA87-25A532FB78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9765" y="735120"/>
                <a:ext cx="30132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B9C7DAE-19C9-4F8C-ABD8-D84F48C020A5}"/>
                  </a:ext>
                </a:extLst>
              </p14:cNvPr>
              <p14:cNvContentPartPr/>
              <p14:nvPr/>
            </p14:nvContentPartPr>
            <p14:xfrm>
              <a:off x="2056085" y="518400"/>
              <a:ext cx="146520" cy="1695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B9C7DAE-19C9-4F8C-ABD8-D84F48C020A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41685" y="504000"/>
                <a:ext cx="1746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ED27EFE-1D92-46DF-97E2-739F19093372}"/>
                  </a:ext>
                </a:extLst>
              </p14:cNvPr>
              <p14:cNvContentPartPr/>
              <p14:nvPr/>
            </p14:nvContentPartPr>
            <p14:xfrm>
              <a:off x="2508605" y="839160"/>
              <a:ext cx="636480" cy="4374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ED27EFE-1D92-46DF-97E2-739F1909337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94205" y="824760"/>
                <a:ext cx="66456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7606EC2-1DCC-499E-BE3C-D86B483874A9}"/>
                  </a:ext>
                </a:extLst>
              </p14:cNvPr>
              <p14:cNvContentPartPr/>
              <p14:nvPr/>
            </p14:nvContentPartPr>
            <p14:xfrm>
              <a:off x="2420405" y="133560"/>
              <a:ext cx="825840" cy="5162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7606EC2-1DCC-499E-BE3C-D86B483874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06005" y="119160"/>
                <a:ext cx="85392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30D206E-EA22-442F-9BCA-706C9AED4C20}"/>
                  </a:ext>
                </a:extLst>
              </p14:cNvPr>
              <p14:cNvContentPartPr/>
              <p14:nvPr/>
            </p14:nvContentPartPr>
            <p14:xfrm>
              <a:off x="3558365" y="545400"/>
              <a:ext cx="299520" cy="2455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30D206E-EA22-442F-9BCA-706C9AED4C2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43965" y="531000"/>
                <a:ext cx="32760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DA4560F-3BF5-4565-907B-608E35409DEC}"/>
                  </a:ext>
                </a:extLst>
              </p14:cNvPr>
              <p14:cNvContentPartPr/>
              <p14:nvPr/>
            </p14:nvContentPartPr>
            <p14:xfrm>
              <a:off x="4265405" y="196560"/>
              <a:ext cx="2111760" cy="11386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DA4560F-3BF5-4565-907B-608E35409DE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251005" y="182160"/>
                <a:ext cx="2139840" cy="11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BB73F6B-7682-4054-84FD-E22C5DDA2F94}"/>
                  </a:ext>
                </a:extLst>
              </p14:cNvPr>
              <p14:cNvContentPartPr/>
              <p14:nvPr/>
            </p14:nvContentPartPr>
            <p14:xfrm>
              <a:off x="6740045" y="593640"/>
              <a:ext cx="327240" cy="37908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BB73F6B-7682-4054-84FD-E22C5DDA2F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725645" y="579240"/>
                <a:ext cx="35532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A250256-00C1-493B-A84E-1DAE7EB2F560}"/>
                  </a:ext>
                </a:extLst>
              </p14:cNvPr>
              <p14:cNvContentPartPr/>
              <p14:nvPr/>
            </p14:nvContentPartPr>
            <p14:xfrm>
              <a:off x="7435925" y="264240"/>
              <a:ext cx="1844640" cy="106056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A250256-00C1-493B-A84E-1DAE7EB2F56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21525" y="249840"/>
                <a:ext cx="1872720" cy="10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7B71341-9F45-4963-911D-73683A700648}"/>
                  </a:ext>
                </a:extLst>
              </p14:cNvPr>
              <p14:cNvContentPartPr/>
              <p14:nvPr/>
            </p14:nvContentPartPr>
            <p14:xfrm>
              <a:off x="1033325" y="1829520"/>
              <a:ext cx="1439640" cy="83952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7B71341-9F45-4963-911D-73683A70064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18925" y="1815120"/>
                <a:ext cx="1467720" cy="86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9BB525E-C360-4972-B1BC-CE4D29769742}"/>
                  </a:ext>
                </a:extLst>
              </p14:cNvPr>
              <p14:cNvContentPartPr/>
              <p14:nvPr/>
            </p14:nvContentPartPr>
            <p14:xfrm>
              <a:off x="2797325" y="1788480"/>
              <a:ext cx="627840" cy="10105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9BB525E-C360-4972-B1BC-CE4D2976974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82925" y="1774080"/>
                <a:ext cx="655920" cy="10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07C3864-ED2E-4840-872A-281757D3CF1F}"/>
                  </a:ext>
                </a:extLst>
              </p14:cNvPr>
              <p14:cNvContentPartPr/>
              <p14:nvPr/>
            </p14:nvContentPartPr>
            <p14:xfrm>
              <a:off x="3826565" y="1851480"/>
              <a:ext cx="1635480" cy="882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07C3864-ED2E-4840-872A-281757D3CF1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812165" y="1837080"/>
                <a:ext cx="1663560" cy="9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E2B2F26-55E1-430E-A45E-D4CC7EB24D40}"/>
                  </a:ext>
                </a:extLst>
              </p14:cNvPr>
              <p14:cNvContentPartPr/>
              <p14:nvPr/>
            </p14:nvContentPartPr>
            <p14:xfrm>
              <a:off x="6775325" y="2097720"/>
              <a:ext cx="279720" cy="30312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E2B2F26-55E1-430E-A45E-D4CC7EB24D4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60925" y="2083320"/>
                <a:ext cx="30780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79A3BE5-516E-42FF-A900-C450EE21BB66}"/>
                  </a:ext>
                </a:extLst>
              </p14:cNvPr>
              <p14:cNvContentPartPr/>
              <p14:nvPr/>
            </p14:nvContentPartPr>
            <p14:xfrm>
              <a:off x="5740685" y="1753920"/>
              <a:ext cx="639360" cy="11210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79A3BE5-516E-42FF-A900-C450EE21BB6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726285" y="1739520"/>
                <a:ext cx="667440" cy="11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06CDBE9-3E6C-47BF-AF8B-631111A2158C}"/>
                  </a:ext>
                </a:extLst>
              </p14:cNvPr>
              <p14:cNvContentPartPr/>
              <p14:nvPr/>
            </p14:nvContentPartPr>
            <p14:xfrm>
              <a:off x="7312085" y="1850040"/>
              <a:ext cx="910080" cy="93312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06CDBE9-3E6C-47BF-AF8B-631111A2158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97685" y="1835640"/>
                <a:ext cx="938160" cy="9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86B59E5-81CD-4EC7-86F5-A4E7CDF81D38}"/>
                  </a:ext>
                </a:extLst>
              </p14:cNvPr>
              <p14:cNvContentPartPr/>
              <p14:nvPr/>
            </p14:nvContentPartPr>
            <p14:xfrm>
              <a:off x="8452925" y="1829520"/>
              <a:ext cx="717480" cy="9889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86B59E5-81CD-4EC7-86F5-A4E7CDF81D3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438525" y="1815120"/>
                <a:ext cx="745560" cy="10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B999625-09C3-4A1A-8BAB-F8E92CC0C928}"/>
                  </a:ext>
                </a:extLst>
              </p14:cNvPr>
              <p14:cNvContentPartPr/>
              <p14:nvPr/>
            </p14:nvContentPartPr>
            <p14:xfrm>
              <a:off x="677645" y="3501000"/>
              <a:ext cx="265680" cy="1008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B999625-09C3-4A1A-8BAB-F8E92CC0C92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3245" y="3486600"/>
                <a:ext cx="2937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5BC32696-A504-494F-9FAB-81B5E3089DB2}"/>
                  </a:ext>
                </a:extLst>
              </p14:cNvPr>
              <p14:cNvContentPartPr/>
              <p14:nvPr/>
            </p14:nvContentPartPr>
            <p14:xfrm>
              <a:off x="585485" y="3687840"/>
              <a:ext cx="433080" cy="421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5BC32696-A504-494F-9FAB-81B5E3089DB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71085" y="3673440"/>
                <a:ext cx="4611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66C28E5-7BA7-4B93-95BF-3FD25D7313FE}"/>
                  </a:ext>
                </a:extLst>
              </p14:cNvPr>
              <p14:cNvContentPartPr/>
              <p14:nvPr/>
            </p14:nvContentPartPr>
            <p14:xfrm>
              <a:off x="1283525" y="3056040"/>
              <a:ext cx="1388520" cy="53280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66C28E5-7BA7-4B93-95BF-3FD25D7313F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269125" y="3041640"/>
                <a:ext cx="141660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1DC21548-D08B-4041-9815-481C9ED05263}"/>
                  </a:ext>
                </a:extLst>
              </p14:cNvPr>
              <p14:cNvContentPartPr/>
              <p14:nvPr/>
            </p14:nvContentPartPr>
            <p14:xfrm>
              <a:off x="1605725" y="3757320"/>
              <a:ext cx="896400" cy="34740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1DC21548-D08B-4041-9815-481C9ED0526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591325" y="3742920"/>
                <a:ext cx="924480" cy="37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9655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98C013E-09C0-4643-97B2-291E5FE27558}"/>
                  </a:ext>
                </a:extLst>
              </p14:cNvPr>
              <p14:cNvContentPartPr/>
              <p14:nvPr/>
            </p14:nvContentPartPr>
            <p14:xfrm>
              <a:off x="1338965" y="489600"/>
              <a:ext cx="497520" cy="135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98C013E-09C0-4643-97B2-291E5FE275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4565" y="475200"/>
                <a:ext cx="5256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B885C13-3759-47C0-B8AC-2E32A6DD2FFD}"/>
                  </a:ext>
                </a:extLst>
              </p14:cNvPr>
              <p14:cNvContentPartPr/>
              <p14:nvPr/>
            </p14:nvContentPartPr>
            <p14:xfrm>
              <a:off x="523205" y="203400"/>
              <a:ext cx="551880" cy="4662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B885C13-3759-47C0-B8AC-2E32A6DD2F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805" y="189000"/>
                <a:ext cx="57996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50B331A-14FC-4159-8952-26905DA96E5E}"/>
                  </a:ext>
                </a:extLst>
              </p14:cNvPr>
              <p14:cNvContentPartPr/>
              <p14:nvPr/>
            </p14:nvContentPartPr>
            <p14:xfrm>
              <a:off x="2925845" y="475200"/>
              <a:ext cx="182160" cy="190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50B331A-14FC-4159-8952-26905DA96E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1445" y="460800"/>
                <a:ext cx="2102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E4970FB-3BF9-444D-AFC0-7DAD1B6944FB}"/>
                  </a:ext>
                </a:extLst>
              </p14:cNvPr>
              <p14:cNvContentPartPr/>
              <p14:nvPr/>
            </p14:nvContentPartPr>
            <p14:xfrm>
              <a:off x="2890565" y="346680"/>
              <a:ext cx="184320" cy="165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E4970FB-3BF9-444D-AFC0-7DAD1B6944F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76165" y="332280"/>
                <a:ext cx="2124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A676F4E-E8AA-45DB-AF4B-BA4828263E71}"/>
                  </a:ext>
                </a:extLst>
              </p14:cNvPr>
              <p14:cNvContentPartPr/>
              <p14:nvPr/>
            </p14:nvContentPartPr>
            <p14:xfrm>
              <a:off x="2066525" y="179280"/>
              <a:ext cx="621720" cy="5641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A676F4E-E8AA-45DB-AF4B-BA4828263E7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52125" y="164880"/>
                <a:ext cx="6498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AA0BDCE-EDE0-4714-8A1B-47D43EA5E90E}"/>
                  </a:ext>
                </a:extLst>
              </p14:cNvPr>
              <p14:cNvContentPartPr/>
              <p14:nvPr/>
            </p14:nvContentPartPr>
            <p14:xfrm>
              <a:off x="3311045" y="183960"/>
              <a:ext cx="907560" cy="5565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AA0BDCE-EDE0-4714-8A1B-47D43EA5E90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96645" y="169560"/>
                <a:ext cx="93564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F42254E-61A4-4146-9047-3633BF03877C}"/>
                  </a:ext>
                </a:extLst>
              </p14:cNvPr>
              <p14:cNvContentPartPr/>
              <p14:nvPr/>
            </p14:nvContentPartPr>
            <p14:xfrm>
              <a:off x="6423965" y="306720"/>
              <a:ext cx="144720" cy="162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F42254E-61A4-4146-9047-3633BF03877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09565" y="292320"/>
                <a:ext cx="1728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D0D9C81-9C64-496B-83B7-E65135703F60}"/>
                  </a:ext>
                </a:extLst>
              </p14:cNvPr>
              <p14:cNvContentPartPr/>
              <p14:nvPr/>
            </p14:nvContentPartPr>
            <p14:xfrm>
              <a:off x="6381485" y="423360"/>
              <a:ext cx="190440" cy="82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D0D9C81-9C64-496B-83B7-E65135703F6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67085" y="408960"/>
                <a:ext cx="2185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A9865D4-2AB5-4FCE-85C4-CAD6CCC5C64F}"/>
                  </a:ext>
                </a:extLst>
              </p14:cNvPr>
              <p14:cNvContentPartPr/>
              <p14:nvPr/>
            </p14:nvContentPartPr>
            <p14:xfrm>
              <a:off x="5399405" y="122400"/>
              <a:ext cx="654480" cy="3538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A9865D4-2AB5-4FCE-85C4-CAD6CCC5C64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85005" y="108000"/>
                <a:ext cx="68256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4F101E1-1523-46B9-A0B5-67DF8225B47F}"/>
                  </a:ext>
                </a:extLst>
              </p14:cNvPr>
              <p14:cNvContentPartPr/>
              <p14:nvPr/>
            </p14:nvContentPartPr>
            <p14:xfrm>
              <a:off x="4454405" y="148320"/>
              <a:ext cx="665280" cy="3499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4F101E1-1523-46B9-A0B5-67DF8225B47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40005" y="133920"/>
                <a:ext cx="69336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6E42BF5-BBE5-4560-AEF0-049DA6616CBF}"/>
                  </a:ext>
                </a:extLst>
              </p14:cNvPr>
              <p14:cNvContentPartPr/>
              <p14:nvPr/>
            </p14:nvContentPartPr>
            <p14:xfrm>
              <a:off x="6876485" y="153360"/>
              <a:ext cx="1654920" cy="39384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6E42BF5-BBE5-4560-AEF0-049DA6616CB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62085" y="138960"/>
                <a:ext cx="168300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22514EC-4C34-42EB-8FB8-A92EEFDA7B5D}"/>
                  </a:ext>
                </a:extLst>
              </p14:cNvPr>
              <p14:cNvContentPartPr/>
              <p14:nvPr/>
            </p14:nvContentPartPr>
            <p14:xfrm>
              <a:off x="1238165" y="1222920"/>
              <a:ext cx="31320" cy="1386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22514EC-4C34-42EB-8FB8-A92EEFDA7B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223765" y="1208520"/>
                <a:ext cx="5940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6E12306-D85F-46DF-B911-708562756072}"/>
                  </a:ext>
                </a:extLst>
              </p14:cNvPr>
              <p14:cNvContentPartPr/>
              <p14:nvPr/>
            </p14:nvContentPartPr>
            <p14:xfrm>
              <a:off x="1499165" y="1253520"/>
              <a:ext cx="61920" cy="1080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6E12306-D85F-46DF-B911-70856275607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84765" y="1239120"/>
                <a:ext cx="900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7ABAC96-32DC-4B9B-B3DE-66483680C82B}"/>
                  </a:ext>
                </a:extLst>
              </p14:cNvPr>
              <p14:cNvContentPartPr/>
              <p14:nvPr/>
            </p14:nvContentPartPr>
            <p14:xfrm>
              <a:off x="2818205" y="1133280"/>
              <a:ext cx="131760" cy="165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7ABAC96-32DC-4B9B-B3DE-66483680C82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03805" y="1118880"/>
                <a:ext cx="1598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34DCA11-0697-40A7-92E5-54C6868B706F}"/>
                  </a:ext>
                </a:extLst>
              </p14:cNvPr>
              <p14:cNvContentPartPr/>
              <p14:nvPr/>
            </p14:nvContentPartPr>
            <p14:xfrm>
              <a:off x="2773925" y="1260000"/>
              <a:ext cx="136800" cy="57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34DCA11-0697-40A7-92E5-54C6868B706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59525" y="1245600"/>
                <a:ext cx="16488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6998C4F-3D5E-4043-8B7C-CBDBD135C693}"/>
                  </a:ext>
                </a:extLst>
              </p14:cNvPr>
              <p14:cNvContentPartPr/>
              <p14:nvPr/>
            </p14:nvContentPartPr>
            <p14:xfrm>
              <a:off x="2218805" y="978480"/>
              <a:ext cx="346320" cy="4870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6998C4F-3D5E-4043-8B7C-CBDBD135C69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04405" y="964080"/>
                <a:ext cx="37440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AF5497D7-83D2-45F3-9DFE-319758201B63}"/>
                  </a:ext>
                </a:extLst>
              </p14:cNvPr>
              <p14:cNvContentPartPr/>
              <p14:nvPr/>
            </p14:nvContentPartPr>
            <p14:xfrm>
              <a:off x="1752605" y="1252440"/>
              <a:ext cx="180000" cy="1425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AF5497D7-83D2-45F3-9DFE-319758201B6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38205" y="1238040"/>
                <a:ext cx="2080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AE7AEA4-D03A-4F05-99E6-FB59EAA2587A}"/>
                  </a:ext>
                </a:extLst>
              </p14:cNvPr>
              <p14:cNvContentPartPr/>
              <p14:nvPr/>
            </p14:nvContentPartPr>
            <p14:xfrm>
              <a:off x="526445" y="974520"/>
              <a:ext cx="474120" cy="4528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AE7AEA4-D03A-4F05-99E6-FB59EAA2587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2045" y="960120"/>
                <a:ext cx="50220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9553FDA-496D-4AD4-AC7C-D7889DEF6CAB}"/>
                  </a:ext>
                </a:extLst>
              </p14:cNvPr>
              <p14:cNvContentPartPr/>
              <p14:nvPr/>
            </p14:nvContentPartPr>
            <p14:xfrm>
              <a:off x="4252085" y="930240"/>
              <a:ext cx="196920" cy="30780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9553FDA-496D-4AD4-AC7C-D7889DEF6CA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37685" y="915840"/>
                <a:ext cx="2250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EC8DB74-72BB-46DB-A7DA-7812C018E8CA}"/>
                  </a:ext>
                </a:extLst>
              </p14:cNvPr>
              <p14:cNvContentPartPr/>
              <p14:nvPr/>
            </p14:nvContentPartPr>
            <p14:xfrm>
              <a:off x="3563765" y="876960"/>
              <a:ext cx="469800" cy="3549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EC8DB74-72BB-46DB-A7DA-7812C018E8C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49365" y="862560"/>
                <a:ext cx="4978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C11CAFF-C842-44F5-9E45-1D7AF19711C8}"/>
                  </a:ext>
                </a:extLst>
              </p14:cNvPr>
              <p14:cNvContentPartPr/>
              <p14:nvPr/>
            </p14:nvContentPartPr>
            <p14:xfrm>
              <a:off x="4861205" y="1056960"/>
              <a:ext cx="388080" cy="1580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C11CAFF-C842-44F5-9E45-1D7AF19711C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846805" y="1042560"/>
                <a:ext cx="4161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628B633-6826-45AF-8B88-0BB454A774B5}"/>
                  </a:ext>
                </a:extLst>
              </p14:cNvPr>
              <p14:cNvContentPartPr/>
              <p14:nvPr/>
            </p14:nvContentPartPr>
            <p14:xfrm>
              <a:off x="6597485" y="894600"/>
              <a:ext cx="172440" cy="3272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628B633-6826-45AF-8B88-0BB454A774B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83085" y="880200"/>
                <a:ext cx="20052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BAD907E-1D41-45AB-8D6C-EC24D295DFCF}"/>
                  </a:ext>
                </a:extLst>
              </p14:cNvPr>
              <p14:cNvContentPartPr/>
              <p14:nvPr/>
            </p14:nvContentPartPr>
            <p14:xfrm>
              <a:off x="5590205" y="935280"/>
              <a:ext cx="786240" cy="30132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BAD907E-1D41-45AB-8D6C-EC24D295DFC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75805" y="920880"/>
                <a:ext cx="814320" cy="3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8395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D263C9-2C2F-4CB2-B1B7-A2AF53EFA47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4827" y="119578"/>
            <a:ext cx="8335800" cy="100476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1BA6E5-CA6F-4BBE-A050-DBB8FDDD6C98}"/>
                  </a:ext>
                </a:extLst>
              </p14:cNvPr>
              <p14:cNvContentPartPr/>
              <p14:nvPr/>
            </p14:nvContentPartPr>
            <p14:xfrm>
              <a:off x="1599965" y="1250640"/>
              <a:ext cx="146880" cy="333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1BA6E5-CA6F-4BBE-A050-DBB8FDDD6C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5565" y="1236240"/>
                <a:ext cx="17496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6F01FA1-32EB-4080-86A6-80B7CB2E5D54}"/>
                  </a:ext>
                </a:extLst>
              </p14:cNvPr>
              <p14:cNvContentPartPr/>
              <p14:nvPr/>
            </p14:nvContentPartPr>
            <p14:xfrm>
              <a:off x="882845" y="1321560"/>
              <a:ext cx="428400" cy="294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6F01FA1-32EB-4080-86A6-80B7CB2E5D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8445" y="1307160"/>
                <a:ext cx="4564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75215B4-285D-45C5-97D4-BA981D8D6349}"/>
                  </a:ext>
                </a:extLst>
              </p14:cNvPr>
              <p14:cNvContentPartPr/>
              <p14:nvPr/>
            </p14:nvContentPartPr>
            <p14:xfrm>
              <a:off x="2424365" y="1344240"/>
              <a:ext cx="260280" cy="232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75215B4-285D-45C5-97D4-BA981D8D634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09965" y="1329840"/>
                <a:ext cx="2883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A579DE1-83FD-4F69-9619-4C529435EE5E}"/>
                  </a:ext>
                </a:extLst>
              </p14:cNvPr>
              <p14:cNvContentPartPr/>
              <p14:nvPr/>
            </p14:nvContentPartPr>
            <p14:xfrm>
              <a:off x="2899565" y="1203840"/>
              <a:ext cx="948600" cy="6249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A579DE1-83FD-4F69-9619-4C529435EE5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85165" y="1189440"/>
                <a:ext cx="976680" cy="6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76E099D-1A45-4F9B-83EB-E5A20CC4406A}"/>
                  </a:ext>
                </a:extLst>
              </p14:cNvPr>
              <p14:cNvContentPartPr/>
              <p14:nvPr/>
            </p14:nvContentPartPr>
            <p14:xfrm>
              <a:off x="1446965" y="2235960"/>
              <a:ext cx="201600" cy="104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76E099D-1A45-4F9B-83EB-E5A20CC4406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32565" y="2221560"/>
                <a:ext cx="22968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664445A-76FB-4B75-B001-8BA76EDD1291}"/>
                  </a:ext>
                </a:extLst>
              </p14:cNvPr>
              <p14:cNvContentPartPr/>
              <p14:nvPr/>
            </p14:nvContentPartPr>
            <p14:xfrm>
              <a:off x="1479005" y="2387160"/>
              <a:ext cx="241920" cy="1692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664445A-76FB-4B75-B001-8BA76EDD129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464605" y="2372760"/>
                <a:ext cx="2700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0E136D5-0E1C-4230-AFE2-373742D6E699}"/>
                  </a:ext>
                </a:extLst>
              </p14:cNvPr>
              <p14:cNvContentPartPr/>
              <p14:nvPr/>
            </p14:nvContentPartPr>
            <p14:xfrm>
              <a:off x="859445" y="2033280"/>
              <a:ext cx="334800" cy="41400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0E136D5-0E1C-4230-AFE2-373742D6E69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5045" y="2018880"/>
                <a:ext cx="36288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8D77237-720D-4D79-9698-70FAD10737CC}"/>
                  </a:ext>
                </a:extLst>
              </p14:cNvPr>
              <p14:cNvContentPartPr/>
              <p14:nvPr/>
            </p14:nvContentPartPr>
            <p14:xfrm>
              <a:off x="2053205" y="1846440"/>
              <a:ext cx="910800" cy="5284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8D77237-720D-4D79-9698-70FAD10737C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038805" y="1832040"/>
                <a:ext cx="938880" cy="55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ADE211F-F631-4505-A439-01177A523908}"/>
                  </a:ext>
                </a:extLst>
              </p14:cNvPr>
              <p14:cNvContentPartPr/>
              <p14:nvPr/>
            </p14:nvContentPartPr>
            <p14:xfrm>
              <a:off x="7985645" y="1944000"/>
              <a:ext cx="391320" cy="45108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ADE211F-F631-4505-A439-01177A52390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971245" y="1929600"/>
                <a:ext cx="41940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82DF1BC-DDDF-45B8-82F7-123B7CFB6035}"/>
                  </a:ext>
                </a:extLst>
              </p14:cNvPr>
              <p14:cNvContentPartPr/>
              <p14:nvPr/>
            </p14:nvContentPartPr>
            <p14:xfrm>
              <a:off x="3336245" y="1224360"/>
              <a:ext cx="4416840" cy="12578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82DF1BC-DDDF-45B8-82F7-123B7CFB603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21845" y="1209960"/>
                <a:ext cx="4444920" cy="12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F66DADC-9E2C-4412-B84A-8DFF862142B7}"/>
                  </a:ext>
                </a:extLst>
              </p14:cNvPr>
              <p14:cNvContentPartPr/>
              <p14:nvPr/>
            </p14:nvContentPartPr>
            <p14:xfrm>
              <a:off x="336365" y="3278880"/>
              <a:ext cx="773640" cy="622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F66DADC-9E2C-4412-B84A-8DFF862142B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21965" y="3264480"/>
                <a:ext cx="80172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1EFCE634-F59D-4CBC-A093-5DEE2EF38D7B}"/>
                  </a:ext>
                </a:extLst>
              </p14:cNvPr>
              <p14:cNvContentPartPr/>
              <p14:nvPr/>
            </p14:nvContentPartPr>
            <p14:xfrm>
              <a:off x="1620845" y="3018960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1EFCE634-F59D-4CBC-A093-5DEE2EF38D7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606445" y="300456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B86F294-05AF-4AC3-B9FB-A9C560D8AA88}"/>
                  </a:ext>
                </a:extLst>
              </p14:cNvPr>
              <p14:cNvContentPartPr/>
              <p14:nvPr/>
            </p14:nvContentPartPr>
            <p14:xfrm>
              <a:off x="1605725" y="3182760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B86F294-05AF-4AC3-B9FB-A9C560D8AA88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591325" y="316836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3992ECB-8787-4BE2-9687-28838A0048EE}"/>
                  </a:ext>
                </a:extLst>
              </p14:cNvPr>
              <p14:cNvContentPartPr/>
              <p14:nvPr/>
            </p14:nvContentPartPr>
            <p14:xfrm>
              <a:off x="188405" y="2805480"/>
              <a:ext cx="1009080" cy="3528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3992ECB-8787-4BE2-9687-28838A0048E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74005" y="2791080"/>
                <a:ext cx="103716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A22885D-1FBE-40EA-9DD8-A5224A4F7FDA}"/>
                  </a:ext>
                </a:extLst>
              </p14:cNvPr>
              <p14:cNvContentPartPr/>
              <p14:nvPr/>
            </p14:nvContentPartPr>
            <p14:xfrm>
              <a:off x="3815765" y="2776320"/>
              <a:ext cx="537480" cy="4464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A22885D-1FBE-40EA-9DD8-A5224A4F7FD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801365" y="2761920"/>
                <a:ext cx="56556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A7B43E6-2C07-4741-8ADB-7853D802C8A2}"/>
                  </a:ext>
                </a:extLst>
              </p14:cNvPr>
              <p14:cNvContentPartPr/>
              <p14:nvPr/>
            </p14:nvContentPartPr>
            <p14:xfrm>
              <a:off x="2366765" y="2810880"/>
              <a:ext cx="1202040" cy="46872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A7B43E6-2C07-4741-8ADB-7853D802C8A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352365" y="2796480"/>
                <a:ext cx="123012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5FC8397-9010-4137-BB28-ED688A18CD45}"/>
                  </a:ext>
                </a:extLst>
              </p14:cNvPr>
              <p14:cNvContentPartPr/>
              <p14:nvPr/>
            </p14:nvContentPartPr>
            <p14:xfrm>
              <a:off x="5340005" y="3212280"/>
              <a:ext cx="127080" cy="14724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5FC8397-9010-4137-BB28-ED688A18CD4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325605" y="3197880"/>
                <a:ext cx="1551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1458192-5DC1-424C-ABF6-935BF1A9FFD8}"/>
                  </a:ext>
                </a:extLst>
              </p14:cNvPr>
              <p14:cNvContentPartPr/>
              <p14:nvPr/>
            </p14:nvContentPartPr>
            <p14:xfrm>
              <a:off x="7035245" y="2831760"/>
              <a:ext cx="812160" cy="54072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1458192-5DC1-424C-ABF6-935BF1A9FFD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020845" y="2817360"/>
                <a:ext cx="84024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64F1745-51EC-4636-9188-E4C2BA3CAF63}"/>
                  </a:ext>
                </a:extLst>
              </p14:cNvPr>
              <p14:cNvContentPartPr/>
              <p14:nvPr/>
            </p14:nvContentPartPr>
            <p14:xfrm>
              <a:off x="5739965" y="2838960"/>
              <a:ext cx="1065960" cy="4849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64F1745-51EC-4636-9188-E4C2BA3CAF63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5725565" y="2824560"/>
                <a:ext cx="109404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C720F16-2C8E-45B4-806F-2AC8A1EC1779}"/>
                  </a:ext>
                </a:extLst>
              </p14:cNvPr>
              <p14:cNvContentPartPr/>
              <p14:nvPr/>
            </p14:nvContentPartPr>
            <p14:xfrm>
              <a:off x="9131885" y="2857680"/>
              <a:ext cx="145080" cy="1980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C720F16-2C8E-45B4-806F-2AC8A1EC177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117485" y="2843280"/>
                <a:ext cx="17316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89A3AC5-8E28-4DE9-A71D-3E1606E15EC8}"/>
                  </a:ext>
                </a:extLst>
              </p14:cNvPr>
              <p14:cNvContentPartPr/>
              <p14:nvPr/>
            </p14:nvContentPartPr>
            <p14:xfrm>
              <a:off x="9195245" y="3248280"/>
              <a:ext cx="360" cy="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89A3AC5-8E28-4DE9-A71D-3E1606E15EC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9180845" y="323388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F1D7B97-8C2B-4186-BA93-BEFE4CFF2ED8}"/>
                  </a:ext>
                </a:extLst>
              </p14:cNvPr>
              <p14:cNvContentPartPr/>
              <p14:nvPr/>
            </p14:nvContentPartPr>
            <p14:xfrm>
              <a:off x="8605205" y="3077280"/>
              <a:ext cx="240480" cy="1447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F1D7B97-8C2B-4186-BA93-BEFE4CFF2ED8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590805" y="3062880"/>
                <a:ext cx="26856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2B68755-D1D2-4C60-82F0-A685D5B7B2B3}"/>
                  </a:ext>
                </a:extLst>
              </p14:cNvPr>
              <p14:cNvContentPartPr/>
              <p14:nvPr/>
            </p14:nvContentPartPr>
            <p14:xfrm>
              <a:off x="466685" y="4433400"/>
              <a:ext cx="1558440" cy="10152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2B68755-D1D2-4C60-82F0-A685D5B7B2B3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52285" y="4419000"/>
                <a:ext cx="15865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A99A144-8C3B-45FD-9C88-505D2F6F729A}"/>
                  </a:ext>
                </a:extLst>
              </p14:cNvPr>
              <p14:cNvContentPartPr/>
              <p14:nvPr/>
            </p14:nvContentPartPr>
            <p14:xfrm>
              <a:off x="2409605" y="4100040"/>
              <a:ext cx="24120" cy="11808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A99A144-8C3B-45FD-9C88-505D2F6F729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395205" y="4085640"/>
                <a:ext cx="522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9C90713-77A2-4956-983E-953EAEEAC2E1}"/>
                  </a:ext>
                </a:extLst>
              </p14:cNvPr>
              <p14:cNvContentPartPr/>
              <p14:nvPr/>
            </p14:nvContentPartPr>
            <p14:xfrm>
              <a:off x="397565" y="3817800"/>
              <a:ext cx="1669320" cy="44784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9C90713-77A2-4956-983E-953EAEEAC2E1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83165" y="3803400"/>
                <a:ext cx="169740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8907EF8-8E8F-424B-A000-4D00364B5383}"/>
                  </a:ext>
                </a:extLst>
              </p14:cNvPr>
              <p14:cNvContentPartPr/>
              <p14:nvPr/>
            </p14:nvContentPartPr>
            <p14:xfrm>
              <a:off x="4175765" y="4153320"/>
              <a:ext cx="143640" cy="68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8907EF8-8E8F-424B-A000-4D00364B5383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161365" y="4138920"/>
                <a:ext cx="1717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8B783D79-F323-4FF1-A8A7-701392A96F47}"/>
                  </a:ext>
                </a:extLst>
              </p14:cNvPr>
              <p14:cNvContentPartPr/>
              <p14:nvPr/>
            </p14:nvContentPartPr>
            <p14:xfrm>
              <a:off x="4127885" y="4287960"/>
              <a:ext cx="168840" cy="93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8B783D79-F323-4FF1-A8A7-701392A96F4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4113485" y="4273560"/>
                <a:ext cx="1969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338EA402-738F-4D2F-A4D7-D2E7F00330D0}"/>
                  </a:ext>
                </a:extLst>
              </p14:cNvPr>
              <p14:cNvContentPartPr/>
              <p14:nvPr/>
            </p14:nvContentPartPr>
            <p14:xfrm>
              <a:off x="2928725" y="3882600"/>
              <a:ext cx="941400" cy="4528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338EA402-738F-4D2F-A4D7-D2E7F00330D0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914325" y="3868200"/>
                <a:ext cx="96948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E5B30AD4-9EDA-4495-A88B-BFCC4BEF0D96}"/>
                  </a:ext>
                </a:extLst>
              </p14:cNvPr>
              <p14:cNvContentPartPr/>
              <p14:nvPr/>
            </p14:nvContentPartPr>
            <p14:xfrm>
              <a:off x="4121765" y="4969440"/>
              <a:ext cx="226440" cy="16848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E5B30AD4-9EDA-4495-A88B-BFCC4BEF0D96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107365" y="4955040"/>
                <a:ext cx="2545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8F5D5D5B-C1DB-43E9-B2D7-D33D5756B181}"/>
                  </a:ext>
                </a:extLst>
              </p14:cNvPr>
              <p14:cNvContentPartPr/>
              <p14:nvPr/>
            </p14:nvContentPartPr>
            <p14:xfrm>
              <a:off x="2813165" y="4816800"/>
              <a:ext cx="1013400" cy="4251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8F5D5D5B-C1DB-43E9-B2D7-D33D5756B181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798765" y="4802400"/>
                <a:ext cx="104148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0F64A20-BFE8-409E-8769-78FE8F35F78E}"/>
                  </a:ext>
                </a:extLst>
              </p14:cNvPr>
              <p14:cNvContentPartPr/>
              <p14:nvPr/>
            </p14:nvContentPartPr>
            <p14:xfrm>
              <a:off x="4663205" y="3913560"/>
              <a:ext cx="665640" cy="4017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0F64A20-BFE8-409E-8769-78FE8F35F78E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4648805" y="3899160"/>
                <a:ext cx="69372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969F445F-D476-44D1-B88D-EFDD58463107}"/>
                  </a:ext>
                </a:extLst>
              </p14:cNvPr>
              <p14:cNvContentPartPr/>
              <p14:nvPr/>
            </p14:nvContentPartPr>
            <p14:xfrm>
              <a:off x="4728365" y="4695480"/>
              <a:ext cx="765000" cy="4842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969F445F-D476-44D1-B88D-EFDD5846310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713965" y="4681080"/>
                <a:ext cx="793080" cy="51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7967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BFB0343-2437-42E6-91B9-156CBBD45B42}"/>
                  </a:ext>
                </a:extLst>
              </p14:cNvPr>
              <p14:cNvContentPartPr/>
              <p14:nvPr/>
            </p14:nvContentPartPr>
            <p14:xfrm>
              <a:off x="2906765" y="407160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BFB0343-2437-42E6-91B9-156CBBD45B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92365" y="39276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D39D408-E967-48CC-A5B5-B8D7012C7F2D}"/>
                  </a:ext>
                </a:extLst>
              </p14:cNvPr>
              <p14:cNvContentPartPr/>
              <p14:nvPr/>
            </p14:nvContentPartPr>
            <p14:xfrm>
              <a:off x="2919725" y="532080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D39D408-E967-48CC-A5B5-B8D7012C7F2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5325" y="51768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7730237-5F6E-4FD2-B2E1-D45B595338BA}"/>
                  </a:ext>
                </a:extLst>
              </p14:cNvPr>
              <p14:cNvContentPartPr/>
              <p14:nvPr/>
            </p14:nvContentPartPr>
            <p14:xfrm>
              <a:off x="356165" y="178920"/>
              <a:ext cx="2132640" cy="6688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7730237-5F6E-4FD2-B2E1-D45B595338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1765" y="164520"/>
                <a:ext cx="2160720" cy="6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7F11ACD-DA02-4675-A1F4-9EC3DB7C3A5A}"/>
                  </a:ext>
                </a:extLst>
              </p14:cNvPr>
              <p14:cNvContentPartPr/>
              <p14:nvPr/>
            </p14:nvContentPartPr>
            <p14:xfrm>
              <a:off x="4114925" y="477720"/>
              <a:ext cx="141120" cy="82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7F11ACD-DA02-4675-A1F4-9EC3DB7C3A5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00525" y="463320"/>
                <a:ext cx="1692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ED4DB3E-AB5A-4C34-9868-E3AA9DD5B9F3}"/>
                  </a:ext>
                </a:extLst>
              </p14:cNvPr>
              <p14:cNvContentPartPr/>
              <p14:nvPr/>
            </p14:nvContentPartPr>
            <p14:xfrm>
              <a:off x="4119965" y="609480"/>
              <a:ext cx="136080" cy="32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ED4DB3E-AB5A-4C34-9868-E3AA9DD5B9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05565" y="595080"/>
                <a:ext cx="164160" cy="3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02432BCF-0A73-47DA-A3F5-D71EB3AC4DFB}"/>
                  </a:ext>
                </a:extLst>
              </p14:cNvPr>
              <p14:cNvContentPartPr/>
              <p14:nvPr/>
            </p14:nvContentPartPr>
            <p14:xfrm>
              <a:off x="3403925" y="251280"/>
              <a:ext cx="399960" cy="5022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02432BCF-0A73-47DA-A3F5-D71EB3AC4DF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89525" y="236880"/>
                <a:ext cx="42804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DA7B17C-1FB8-495E-88A4-351C6A7002C1}"/>
                  </a:ext>
                </a:extLst>
              </p14:cNvPr>
              <p14:cNvContentPartPr/>
              <p14:nvPr/>
            </p14:nvContentPartPr>
            <p14:xfrm>
              <a:off x="5503805" y="224640"/>
              <a:ext cx="150120" cy="2934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DA7B17C-1FB8-495E-88A4-351C6A7002C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89405" y="210240"/>
                <a:ext cx="17820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32F265B-0538-4665-A7C8-68C616483CF6}"/>
                  </a:ext>
                </a:extLst>
              </p14:cNvPr>
              <p14:cNvContentPartPr/>
              <p14:nvPr/>
            </p14:nvContentPartPr>
            <p14:xfrm>
              <a:off x="5989805" y="370800"/>
              <a:ext cx="293760" cy="1573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32F265B-0538-4665-A7C8-68C616483CF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75405" y="356400"/>
                <a:ext cx="3218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55C48B5-E774-476E-8198-1612B6023DF4}"/>
                  </a:ext>
                </a:extLst>
              </p14:cNvPr>
              <p14:cNvContentPartPr/>
              <p14:nvPr/>
            </p14:nvContentPartPr>
            <p14:xfrm>
              <a:off x="4668245" y="222840"/>
              <a:ext cx="523800" cy="37368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55C48B5-E774-476E-8198-1612B6023DF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53845" y="208440"/>
                <a:ext cx="55188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DAF8752-74D7-403E-BD3F-C4C30324E15E}"/>
                  </a:ext>
                </a:extLst>
              </p14:cNvPr>
              <p14:cNvContentPartPr/>
              <p14:nvPr/>
            </p14:nvContentPartPr>
            <p14:xfrm>
              <a:off x="6664445" y="164880"/>
              <a:ext cx="810360" cy="37692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DAF8752-74D7-403E-BD3F-C4C30324E15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650045" y="150480"/>
                <a:ext cx="8384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0E448272-7E68-4332-94AD-981039F47B00}"/>
                  </a:ext>
                </a:extLst>
              </p14:cNvPr>
              <p14:cNvContentPartPr/>
              <p14:nvPr/>
            </p14:nvContentPartPr>
            <p14:xfrm>
              <a:off x="3424805" y="1035000"/>
              <a:ext cx="828720" cy="4438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0E448272-7E68-4332-94AD-981039F47B0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10405" y="1020600"/>
                <a:ext cx="85680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6633265-455C-4025-9D28-AA6F3AE31898}"/>
                  </a:ext>
                </a:extLst>
              </p14:cNvPr>
              <p14:cNvContentPartPr/>
              <p14:nvPr/>
            </p14:nvContentPartPr>
            <p14:xfrm>
              <a:off x="4829165" y="1025640"/>
              <a:ext cx="2721960" cy="2656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6633265-455C-4025-9D28-AA6F3AE3189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14765" y="1011240"/>
                <a:ext cx="275004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CED603F-8825-41BE-9A2E-7121819E1777}"/>
                  </a:ext>
                </a:extLst>
              </p14:cNvPr>
              <p14:cNvContentPartPr/>
              <p14:nvPr/>
            </p14:nvContentPartPr>
            <p14:xfrm>
              <a:off x="580085" y="1895040"/>
              <a:ext cx="1381680" cy="3978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CED603F-8825-41BE-9A2E-7121819E177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65685" y="1880640"/>
                <a:ext cx="140976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76A5820-3999-402A-87D6-EBE359F7DCB8}"/>
                  </a:ext>
                </a:extLst>
              </p14:cNvPr>
              <p14:cNvContentPartPr/>
              <p14:nvPr/>
            </p14:nvContentPartPr>
            <p14:xfrm>
              <a:off x="2262725" y="1855440"/>
              <a:ext cx="466200" cy="450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76A5820-3999-402A-87D6-EBE359F7DCB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48325" y="1841040"/>
                <a:ext cx="49428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F54765C-87FB-4AEC-AEE3-7F377787BF18}"/>
                  </a:ext>
                </a:extLst>
              </p14:cNvPr>
              <p14:cNvContentPartPr/>
              <p14:nvPr/>
            </p14:nvContentPartPr>
            <p14:xfrm>
              <a:off x="2772125" y="2195280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F54765C-87FB-4AEC-AEE3-7F377787BF1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57725" y="218088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D4718BE-AF8A-4D4B-8794-18206830C663}"/>
                  </a:ext>
                </a:extLst>
              </p14:cNvPr>
              <p14:cNvContentPartPr/>
              <p14:nvPr/>
            </p14:nvContentPartPr>
            <p14:xfrm>
              <a:off x="2824325" y="1892880"/>
              <a:ext cx="957600" cy="5047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D4718BE-AF8A-4D4B-8794-18206830C66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809925" y="1878480"/>
                <a:ext cx="98568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65C350B-22A2-459C-880D-080C8315A94F}"/>
                  </a:ext>
                </a:extLst>
              </p14:cNvPr>
              <p14:cNvContentPartPr/>
              <p14:nvPr/>
            </p14:nvContentPartPr>
            <p14:xfrm>
              <a:off x="3932765" y="1848240"/>
              <a:ext cx="2072520" cy="70992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65C350B-22A2-459C-880D-080C8315A9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18365" y="1833840"/>
                <a:ext cx="2100600" cy="73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A0CB3400-A60D-4C30-8AFD-496C6CD951AC}"/>
                  </a:ext>
                </a:extLst>
              </p14:cNvPr>
              <p14:cNvContentPartPr/>
              <p14:nvPr/>
            </p14:nvContentPartPr>
            <p14:xfrm>
              <a:off x="6202205" y="1918440"/>
              <a:ext cx="488160" cy="54144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A0CB3400-A60D-4C30-8AFD-496C6CD951A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187805" y="1904040"/>
                <a:ext cx="51624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04D21D0C-9DD6-4353-8688-82C48804AA1C}"/>
                  </a:ext>
                </a:extLst>
              </p14:cNvPr>
              <p14:cNvContentPartPr/>
              <p14:nvPr/>
            </p14:nvContentPartPr>
            <p14:xfrm>
              <a:off x="6781445" y="1800360"/>
              <a:ext cx="657360" cy="6004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04D21D0C-9DD6-4353-8688-82C48804AA1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767045" y="1785960"/>
                <a:ext cx="685440" cy="62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43B98A3C-4F98-4886-8422-5F5A804724B7}"/>
                  </a:ext>
                </a:extLst>
              </p14:cNvPr>
              <p14:cNvContentPartPr/>
              <p14:nvPr/>
            </p14:nvContentPartPr>
            <p14:xfrm>
              <a:off x="7627445" y="1862640"/>
              <a:ext cx="1934280" cy="6559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43B98A3C-4F98-4886-8422-5F5A804724B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13045" y="1848240"/>
                <a:ext cx="196236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9D0630D-0F1A-4E42-8770-C6A3868B66A6}"/>
                  </a:ext>
                </a:extLst>
              </p14:cNvPr>
              <p14:cNvContentPartPr/>
              <p14:nvPr/>
            </p14:nvContentPartPr>
            <p14:xfrm>
              <a:off x="1754405" y="3027960"/>
              <a:ext cx="205560" cy="2016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9D0630D-0F1A-4E42-8770-C6A3868B66A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40005" y="3013560"/>
                <a:ext cx="2336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0BB5575-BA7C-415B-A12F-22EB4D3232BD}"/>
                  </a:ext>
                </a:extLst>
              </p14:cNvPr>
              <p14:cNvContentPartPr/>
              <p14:nvPr/>
            </p14:nvContentPartPr>
            <p14:xfrm>
              <a:off x="1732445" y="3183840"/>
              <a:ext cx="277560" cy="2448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0BB5575-BA7C-415B-A12F-22EB4D3232B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18045" y="3169440"/>
                <a:ext cx="3056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9364B1D8-61F5-480B-80B5-24021C6E16ED}"/>
                  </a:ext>
                </a:extLst>
              </p14:cNvPr>
              <p14:cNvContentPartPr/>
              <p14:nvPr/>
            </p14:nvContentPartPr>
            <p14:xfrm>
              <a:off x="2366765" y="2798280"/>
              <a:ext cx="1220760" cy="5572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9364B1D8-61F5-480B-80B5-24021C6E16E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52365" y="2783880"/>
                <a:ext cx="124884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D3FCB84-55FF-47F5-B1F3-7B20EB3DA548}"/>
                  </a:ext>
                </a:extLst>
              </p14:cNvPr>
              <p14:cNvContentPartPr/>
              <p14:nvPr/>
            </p14:nvContentPartPr>
            <p14:xfrm>
              <a:off x="5490485" y="2993760"/>
              <a:ext cx="251640" cy="32940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D3FCB84-55FF-47F5-B1F3-7B20EB3DA54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76085" y="2979360"/>
                <a:ext cx="27972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7D6D7349-F5A6-47E0-A02A-72BC458019A6}"/>
                  </a:ext>
                </a:extLst>
              </p14:cNvPr>
              <p14:cNvContentPartPr/>
              <p14:nvPr/>
            </p14:nvContentPartPr>
            <p14:xfrm>
              <a:off x="3732965" y="2796480"/>
              <a:ext cx="1432440" cy="62568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7D6D7349-F5A6-47E0-A02A-72BC458019A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18565" y="2782080"/>
                <a:ext cx="1460520" cy="6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46563F6-B2A7-49CC-8CBB-496C47E791D5}"/>
                  </a:ext>
                </a:extLst>
              </p14:cNvPr>
              <p14:cNvContentPartPr/>
              <p14:nvPr/>
            </p14:nvContentPartPr>
            <p14:xfrm>
              <a:off x="6083765" y="2813760"/>
              <a:ext cx="1384200" cy="53820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46563F6-B2A7-49CC-8CBB-496C47E791D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69365" y="2799360"/>
                <a:ext cx="141228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F2F7E5E-5363-4A35-9476-19402ED77270}"/>
                  </a:ext>
                </a:extLst>
              </p14:cNvPr>
              <p14:cNvContentPartPr/>
              <p14:nvPr/>
            </p14:nvContentPartPr>
            <p14:xfrm>
              <a:off x="7731845" y="2802240"/>
              <a:ext cx="1341000" cy="67644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F2F7E5E-5363-4A35-9476-19402ED7727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717445" y="2787840"/>
                <a:ext cx="1369080" cy="70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64F32E2-43A5-42F6-A895-01576B315C1E}"/>
                  </a:ext>
                </a:extLst>
              </p14:cNvPr>
              <p14:cNvContentPartPr/>
              <p14:nvPr/>
            </p14:nvContentPartPr>
            <p14:xfrm>
              <a:off x="1774565" y="3943800"/>
              <a:ext cx="182880" cy="1800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64F32E2-43A5-42F6-A895-01576B315C1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760165" y="3929400"/>
                <a:ext cx="2109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572DAB1-7C9D-4982-A627-F5C9F52E0D44}"/>
                  </a:ext>
                </a:extLst>
              </p14:cNvPr>
              <p14:cNvContentPartPr/>
              <p14:nvPr/>
            </p14:nvContentPartPr>
            <p14:xfrm>
              <a:off x="1761605" y="4110120"/>
              <a:ext cx="238320" cy="36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572DAB1-7C9D-4982-A627-F5C9F52E0D4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47205" y="4095720"/>
                <a:ext cx="2664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6D22E413-5D81-4D3E-ADA8-CB9B9CDFEED9}"/>
                  </a:ext>
                </a:extLst>
              </p14:cNvPr>
              <p14:cNvContentPartPr/>
              <p14:nvPr/>
            </p14:nvContentPartPr>
            <p14:xfrm>
              <a:off x="2330045" y="3713760"/>
              <a:ext cx="1281960" cy="72720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6D22E413-5D81-4D3E-ADA8-CB9B9CDFEED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315645" y="3699360"/>
                <a:ext cx="1310040" cy="7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4B95BF5-C5A8-4347-A422-565FB83CB2C1}"/>
                  </a:ext>
                </a:extLst>
              </p14:cNvPr>
              <p14:cNvContentPartPr/>
              <p14:nvPr/>
            </p14:nvContentPartPr>
            <p14:xfrm>
              <a:off x="4041485" y="3931560"/>
              <a:ext cx="294480" cy="32904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4B95BF5-C5A8-4347-A422-565FB83CB2C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027085" y="3917160"/>
                <a:ext cx="32256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0ED3F53-FBCB-4C6D-BDDC-ECF18CFF0771}"/>
                  </a:ext>
                </a:extLst>
              </p14:cNvPr>
              <p14:cNvContentPartPr/>
              <p14:nvPr/>
            </p14:nvContentPartPr>
            <p14:xfrm>
              <a:off x="6471845" y="4023000"/>
              <a:ext cx="226800" cy="1584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0ED3F53-FBCB-4C6D-BDDC-ECF18CFF077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57445" y="4008600"/>
                <a:ext cx="2548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548F99E1-12DB-4576-85B7-BE5188BCD839}"/>
                  </a:ext>
                </a:extLst>
              </p14:cNvPr>
              <p14:cNvContentPartPr/>
              <p14:nvPr/>
            </p14:nvContentPartPr>
            <p14:xfrm>
              <a:off x="6510005" y="4185000"/>
              <a:ext cx="192240" cy="1044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548F99E1-12DB-4576-85B7-BE5188BCD83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95605" y="4170600"/>
                <a:ext cx="22032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C905DAF-E525-432A-8C93-693A2367AEBB}"/>
                  </a:ext>
                </a:extLst>
              </p14:cNvPr>
              <p14:cNvContentPartPr/>
              <p14:nvPr/>
            </p14:nvContentPartPr>
            <p14:xfrm>
              <a:off x="5799005" y="3732120"/>
              <a:ext cx="329040" cy="69768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C905DAF-E525-432A-8C93-693A2367AEB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784605" y="3717720"/>
                <a:ext cx="357120" cy="72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F2C110E-42A3-488C-AE4B-A956A8ADCCD0}"/>
                  </a:ext>
                </a:extLst>
              </p14:cNvPr>
              <p14:cNvContentPartPr/>
              <p14:nvPr/>
            </p14:nvContentPartPr>
            <p14:xfrm>
              <a:off x="4733405" y="3766320"/>
              <a:ext cx="774000" cy="66960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F2C110E-42A3-488C-AE4B-A956A8ADCCD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19005" y="3751920"/>
                <a:ext cx="802080" cy="69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DA05C17C-767D-4604-8969-75AB44324266}"/>
                  </a:ext>
                </a:extLst>
              </p14:cNvPr>
              <p14:cNvContentPartPr/>
              <p14:nvPr/>
            </p14:nvContentPartPr>
            <p14:xfrm>
              <a:off x="7242605" y="3739320"/>
              <a:ext cx="626040" cy="78444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DA05C17C-767D-4604-8969-75AB4432426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228205" y="3724920"/>
                <a:ext cx="654120" cy="81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9275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A8EF424-9561-4B1A-AECD-2AB2F1682C45}"/>
                  </a:ext>
                </a:extLst>
              </p14:cNvPr>
              <p14:cNvContentPartPr/>
              <p14:nvPr/>
            </p14:nvContentPartPr>
            <p14:xfrm>
              <a:off x="459845" y="243720"/>
              <a:ext cx="1991880" cy="642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A8EF424-9561-4B1A-AECD-2AB2F1682C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5445" y="229320"/>
                <a:ext cx="201996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520B239-3B52-4ECC-B274-11786778236F}"/>
                  </a:ext>
                </a:extLst>
              </p14:cNvPr>
              <p14:cNvContentPartPr/>
              <p14:nvPr/>
            </p14:nvContentPartPr>
            <p14:xfrm>
              <a:off x="2933765" y="192240"/>
              <a:ext cx="2593440" cy="674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520B239-3B52-4ECC-B274-1178677823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9365" y="177840"/>
                <a:ext cx="2621520" cy="7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F8FAA6C-D47E-4213-AE9A-F4D731BFEEB0}"/>
                  </a:ext>
                </a:extLst>
              </p14:cNvPr>
              <p14:cNvContentPartPr/>
              <p14:nvPr/>
            </p14:nvContentPartPr>
            <p14:xfrm>
              <a:off x="6601805" y="282600"/>
              <a:ext cx="133560" cy="2552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F8FAA6C-D47E-4213-AE9A-F4D731BFEEB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7405" y="268200"/>
                <a:ext cx="161640" cy="28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A997D64-EFA3-4B0E-928A-6379CAA00CFA}"/>
                  </a:ext>
                </a:extLst>
              </p14:cNvPr>
              <p14:cNvContentPartPr/>
              <p14:nvPr/>
            </p14:nvContentPartPr>
            <p14:xfrm>
              <a:off x="8860445" y="288000"/>
              <a:ext cx="242280" cy="3538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A997D64-EFA3-4B0E-928A-6379CAA00C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846045" y="273600"/>
                <a:ext cx="27036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F8B7D70-84B8-4741-981D-202FD5E2A24E}"/>
                  </a:ext>
                </a:extLst>
              </p14:cNvPr>
              <p14:cNvContentPartPr/>
              <p14:nvPr/>
            </p14:nvContentPartPr>
            <p14:xfrm>
              <a:off x="7781885" y="310680"/>
              <a:ext cx="829800" cy="423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F8B7D70-84B8-4741-981D-202FD5E2A24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67485" y="296280"/>
                <a:ext cx="85788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D7A871C-9951-401B-A938-51E876A644F2}"/>
                  </a:ext>
                </a:extLst>
              </p14:cNvPr>
              <p14:cNvContentPartPr/>
              <p14:nvPr/>
            </p14:nvContentPartPr>
            <p14:xfrm>
              <a:off x="7036685" y="412920"/>
              <a:ext cx="335520" cy="1494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D7A871C-9951-401B-A938-51E876A644F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22285" y="398520"/>
                <a:ext cx="3636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C393107-8415-405D-B4C1-841BCA3F9554}"/>
                  </a:ext>
                </a:extLst>
              </p14:cNvPr>
              <p14:cNvContentPartPr/>
              <p14:nvPr/>
            </p14:nvContentPartPr>
            <p14:xfrm>
              <a:off x="5847605" y="233640"/>
              <a:ext cx="519480" cy="3452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C393107-8415-405D-B4C1-841BCA3F955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33205" y="219240"/>
                <a:ext cx="54756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43CA6CB-608B-445A-AD0B-11F6D626B85F}"/>
                  </a:ext>
                </a:extLst>
              </p14:cNvPr>
              <p14:cNvContentPartPr/>
              <p14:nvPr/>
            </p14:nvContentPartPr>
            <p14:xfrm>
              <a:off x="5320925" y="1217880"/>
              <a:ext cx="156960" cy="86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43CA6CB-608B-445A-AD0B-11F6D626B85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06525" y="1203480"/>
                <a:ext cx="1850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AACDFC6-0D15-4E58-BCFE-4FB36047C8F9}"/>
                  </a:ext>
                </a:extLst>
              </p14:cNvPr>
              <p14:cNvContentPartPr/>
              <p14:nvPr/>
            </p14:nvContentPartPr>
            <p14:xfrm>
              <a:off x="5310845" y="1353600"/>
              <a:ext cx="151200" cy="266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AACDFC6-0D15-4E58-BCFE-4FB36047C8F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96445" y="1339200"/>
                <a:ext cx="1792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6AC6821-3905-43A4-8D1D-4622A716FBA9}"/>
                  </a:ext>
                </a:extLst>
              </p14:cNvPr>
              <p14:cNvContentPartPr/>
              <p14:nvPr/>
            </p14:nvContentPartPr>
            <p14:xfrm>
              <a:off x="4692005" y="1063800"/>
              <a:ext cx="406080" cy="49752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6AC6821-3905-43A4-8D1D-4622A716FBA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77605" y="1049400"/>
                <a:ext cx="434160" cy="52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EEA6A7A-7FDC-4687-8CCB-627041677008}"/>
                  </a:ext>
                </a:extLst>
              </p14:cNvPr>
              <p14:cNvContentPartPr/>
              <p14:nvPr/>
            </p14:nvContentPartPr>
            <p14:xfrm>
              <a:off x="3716045" y="1346760"/>
              <a:ext cx="599760" cy="12852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EEA6A7A-7FDC-4687-8CCB-62704167700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01645" y="1332360"/>
                <a:ext cx="6278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DB4841D-4289-4AEE-B44A-1F12406056D1}"/>
                  </a:ext>
                </a:extLst>
              </p14:cNvPr>
              <p14:cNvContentPartPr/>
              <p14:nvPr/>
            </p14:nvContentPartPr>
            <p14:xfrm>
              <a:off x="2978765" y="1055160"/>
              <a:ext cx="492480" cy="4942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DB4841D-4289-4AEE-B44A-1F12406056D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64365" y="1040760"/>
                <a:ext cx="52056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90AEE1B-5547-409E-B354-82A92B6B27A1}"/>
                  </a:ext>
                </a:extLst>
              </p14:cNvPr>
              <p14:cNvContentPartPr/>
              <p14:nvPr/>
            </p14:nvContentPartPr>
            <p14:xfrm>
              <a:off x="5907725" y="1294920"/>
              <a:ext cx="525240" cy="313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90AEE1B-5547-409E-B354-82A92B6B27A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893325" y="1280520"/>
                <a:ext cx="5533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CB5CAA3-0D21-43C4-B989-571B25C87E73}"/>
                  </a:ext>
                </a:extLst>
              </p14:cNvPr>
              <p14:cNvContentPartPr/>
              <p14:nvPr/>
            </p14:nvContentPartPr>
            <p14:xfrm>
              <a:off x="6682805" y="1070280"/>
              <a:ext cx="302040" cy="3171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CB5CAA3-0D21-43C4-B989-571B25C87E7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668405" y="1055880"/>
                <a:ext cx="33012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269F73A-B79C-4B6B-8147-C3D873749527}"/>
                  </a:ext>
                </a:extLst>
              </p14:cNvPr>
              <p14:cNvContentPartPr/>
              <p14:nvPr/>
            </p14:nvContentPartPr>
            <p14:xfrm>
              <a:off x="7275725" y="1342800"/>
              <a:ext cx="1798920" cy="309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269F73A-B79C-4B6B-8147-C3D87374952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261325" y="1328400"/>
                <a:ext cx="18270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4340A22-5D01-4BCB-87EC-0209EAAA1E68}"/>
                  </a:ext>
                </a:extLst>
              </p14:cNvPr>
              <p14:cNvContentPartPr/>
              <p14:nvPr/>
            </p14:nvContentPartPr>
            <p14:xfrm>
              <a:off x="490805" y="1872720"/>
              <a:ext cx="1464840" cy="5234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4340A22-5D01-4BCB-87EC-0209EAAA1E6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76405" y="1858320"/>
                <a:ext cx="149292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2A777F9-0117-4260-8BF9-FB96836CA2D7}"/>
                  </a:ext>
                </a:extLst>
              </p14:cNvPr>
              <p14:cNvContentPartPr/>
              <p14:nvPr/>
            </p14:nvContentPartPr>
            <p14:xfrm>
              <a:off x="2204405" y="1901520"/>
              <a:ext cx="3987000" cy="54648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2A777F9-0117-4260-8BF9-FB96836CA2D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90005" y="1887120"/>
                <a:ext cx="401508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DE882D5-2366-4E6B-87CA-2EF09362ADAA}"/>
                  </a:ext>
                </a:extLst>
              </p14:cNvPr>
              <p14:cNvContentPartPr/>
              <p14:nvPr/>
            </p14:nvContentPartPr>
            <p14:xfrm>
              <a:off x="6517205" y="1868040"/>
              <a:ext cx="2904840" cy="67284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DE882D5-2366-4E6B-87CA-2EF09362ADA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502805" y="1853640"/>
                <a:ext cx="293292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17785F2B-4C75-4388-A2A2-2EB16DF8A9BD}"/>
                  </a:ext>
                </a:extLst>
              </p14:cNvPr>
              <p14:cNvContentPartPr/>
              <p14:nvPr/>
            </p14:nvContentPartPr>
            <p14:xfrm>
              <a:off x="645605" y="2900520"/>
              <a:ext cx="191520" cy="72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17785F2B-4C75-4388-A2A2-2EB16DF8A9B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1205" y="2886120"/>
                <a:ext cx="21960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A4E0F0D-F998-4997-B6D0-9E50627A14F1}"/>
                  </a:ext>
                </a:extLst>
              </p14:cNvPr>
              <p14:cNvContentPartPr/>
              <p14:nvPr/>
            </p14:nvContentPartPr>
            <p14:xfrm>
              <a:off x="627605" y="3056040"/>
              <a:ext cx="212040" cy="2736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A4E0F0D-F998-4997-B6D0-9E50627A14F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13205" y="3041640"/>
                <a:ext cx="2401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7BADFD81-2255-4D3C-8F0E-4924F08A11CD}"/>
                  </a:ext>
                </a:extLst>
              </p14:cNvPr>
              <p14:cNvContentPartPr/>
              <p14:nvPr/>
            </p14:nvContentPartPr>
            <p14:xfrm>
              <a:off x="1201085" y="2657160"/>
              <a:ext cx="803160" cy="8049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7BADFD81-2255-4D3C-8F0E-4924F08A11C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86685" y="2642760"/>
                <a:ext cx="831240" cy="83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D6529AE-413B-4173-B462-7D462F82B26A}"/>
                  </a:ext>
                </a:extLst>
              </p14:cNvPr>
              <p14:cNvContentPartPr/>
              <p14:nvPr/>
            </p14:nvContentPartPr>
            <p14:xfrm>
              <a:off x="3480245" y="2723760"/>
              <a:ext cx="801720" cy="7722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D6529AE-413B-4173-B462-7D462F82B26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65845" y="2709360"/>
                <a:ext cx="829800" cy="80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F8596E2-0AE4-4F92-82AF-4080C31E8A49}"/>
                  </a:ext>
                </a:extLst>
              </p14:cNvPr>
              <p14:cNvContentPartPr/>
              <p14:nvPr/>
            </p14:nvContentPartPr>
            <p14:xfrm>
              <a:off x="2989925" y="2993760"/>
              <a:ext cx="248400" cy="225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F8596E2-0AE4-4F92-82AF-4080C31E8A4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75525" y="2979360"/>
                <a:ext cx="2764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DF09A64-9BDB-4C17-8FB2-C1EDB2A2AE16}"/>
                  </a:ext>
                </a:extLst>
              </p14:cNvPr>
              <p14:cNvContentPartPr/>
              <p14:nvPr/>
            </p14:nvContentPartPr>
            <p14:xfrm>
              <a:off x="2258045" y="2690640"/>
              <a:ext cx="429120" cy="8226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DF09A64-9BDB-4C17-8FB2-C1EDB2A2AE1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43645" y="2676240"/>
                <a:ext cx="457200" cy="85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AAF6C5F-03A2-42DB-9BD8-E8C208B90592}"/>
                  </a:ext>
                </a:extLst>
              </p14:cNvPr>
              <p14:cNvContentPartPr/>
              <p14:nvPr/>
            </p14:nvContentPartPr>
            <p14:xfrm>
              <a:off x="4508405" y="2684520"/>
              <a:ext cx="416520" cy="4129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AAF6C5F-03A2-42DB-9BD8-E8C208B9059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94005" y="2670120"/>
                <a:ext cx="44460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0FC2102C-05F3-4E66-A601-2D8D9628BE09}"/>
                  </a:ext>
                </a:extLst>
              </p14:cNvPr>
              <p14:cNvContentPartPr/>
              <p14:nvPr/>
            </p14:nvContentPartPr>
            <p14:xfrm>
              <a:off x="4517045" y="3251160"/>
              <a:ext cx="275040" cy="36756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0FC2102C-05F3-4E66-A601-2D8D9628BE0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502645" y="3236760"/>
                <a:ext cx="30312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CA6432CF-9BD2-4D2E-8134-2ADEEF860B35}"/>
                  </a:ext>
                </a:extLst>
              </p14:cNvPr>
              <p14:cNvContentPartPr/>
              <p14:nvPr/>
            </p14:nvContentPartPr>
            <p14:xfrm>
              <a:off x="5170445" y="3063960"/>
              <a:ext cx="1090080" cy="20844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CA6432CF-9BD2-4D2E-8134-2ADEEF860B3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156045" y="3049560"/>
                <a:ext cx="11181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4206D16-B32B-4803-B2AD-D3B3DF6A7E2A}"/>
                  </a:ext>
                </a:extLst>
              </p14:cNvPr>
              <p14:cNvContentPartPr/>
              <p14:nvPr/>
            </p14:nvContentPartPr>
            <p14:xfrm>
              <a:off x="7245125" y="2772000"/>
              <a:ext cx="920520" cy="87552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4206D16-B32B-4803-B2AD-D3B3DF6A7E2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230725" y="2757600"/>
                <a:ext cx="948600" cy="90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23CAC05C-4A02-4D65-9341-11E055FBD6FB}"/>
                  </a:ext>
                </a:extLst>
              </p14:cNvPr>
              <p14:cNvContentPartPr/>
              <p14:nvPr/>
            </p14:nvContentPartPr>
            <p14:xfrm>
              <a:off x="6633845" y="2784960"/>
              <a:ext cx="359640" cy="75672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23CAC05C-4A02-4D65-9341-11E055FBD6F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619445" y="2770560"/>
                <a:ext cx="387720" cy="78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D73B9B3-CED5-43C2-B80B-CFA3A826DC81}"/>
                  </a:ext>
                </a:extLst>
              </p14:cNvPr>
              <p14:cNvContentPartPr/>
              <p14:nvPr/>
            </p14:nvContentPartPr>
            <p14:xfrm>
              <a:off x="658565" y="4170600"/>
              <a:ext cx="218520" cy="28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D73B9B3-CED5-43C2-B80B-CFA3A826DC8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44165" y="4156200"/>
                <a:ext cx="24660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1B4CC0B3-B9EE-4025-BA11-A23A3A0E186B}"/>
                  </a:ext>
                </a:extLst>
              </p14:cNvPr>
              <p14:cNvContentPartPr/>
              <p14:nvPr/>
            </p14:nvContentPartPr>
            <p14:xfrm>
              <a:off x="678725" y="4331520"/>
              <a:ext cx="194040" cy="108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1B4CC0B3-B9EE-4025-BA11-A23A3A0E186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64325" y="4317120"/>
                <a:ext cx="22212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A0145306-780D-454F-B94D-625096761B3B}"/>
                  </a:ext>
                </a:extLst>
              </p14:cNvPr>
              <p14:cNvContentPartPr/>
              <p14:nvPr/>
            </p14:nvContentPartPr>
            <p14:xfrm>
              <a:off x="1578725" y="4489920"/>
              <a:ext cx="255960" cy="3895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A0145306-780D-454F-B94D-625096761B3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564325" y="4475520"/>
                <a:ext cx="28404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C1169B9-41E6-4EDC-A705-ABD815930FA0}"/>
                  </a:ext>
                </a:extLst>
              </p14:cNvPr>
              <p14:cNvContentPartPr/>
              <p14:nvPr/>
            </p14:nvContentPartPr>
            <p14:xfrm>
              <a:off x="1483325" y="3914280"/>
              <a:ext cx="611280" cy="42768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C1169B9-41E6-4EDC-A705-ABD815930FA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468925" y="3899880"/>
                <a:ext cx="639360" cy="45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6387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ADB5D5B-03F5-4F79-9B73-7FEE6F5D0349}"/>
                  </a:ext>
                </a:extLst>
              </p14:cNvPr>
              <p14:cNvContentPartPr/>
              <p14:nvPr/>
            </p14:nvContentPartPr>
            <p14:xfrm>
              <a:off x="845765" y="207720"/>
              <a:ext cx="1959840" cy="5778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ADB5D5B-03F5-4F79-9B73-7FEE6F5D03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365" y="193320"/>
                <a:ext cx="1987920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6F63CE4-B19F-4F38-B54B-9C829D74A274}"/>
                  </a:ext>
                </a:extLst>
              </p14:cNvPr>
              <p14:cNvContentPartPr/>
              <p14:nvPr/>
            </p14:nvContentPartPr>
            <p14:xfrm>
              <a:off x="3279725" y="278280"/>
              <a:ext cx="1959120" cy="5497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6F63CE4-B19F-4F38-B54B-9C829D74A27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5325" y="263880"/>
                <a:ext cx="198720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FF10A03-0BE2-4C70-911F-2402DD1A6E35}"/>
                  </a:ext>
                </a:extLst>
              </p14:cNvPr>
              <p14:cNvContentPartPr/>
              <p14:nvPr/>
            </p14:nvContentPartPr>
            <p14:xfrm>
              <a:off x="3063365" y="251280"/>
              <a:ext cx="5223960" cy="1557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FF10A03-0BE2-4C70-911F-2402DD1A6E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48965" y="236880"/>
                <a:ext cx="5252040" cy="15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3E58760-5AB1-4BDD-A4F4-E3765708A2D7}"/>
                  </a:ext>
                </a:extLst>
              </p14:cNvPr>
              <p14:cNvContentPartPr/>
              <p14:nvPr/>
            </p14:nvContentPartPr>
            <p14:xfrm>
              <a:off x="1454165" y="2322360"/>
              <a:ext cx="250200" cy="1544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3E58760-5AB1-4BDD-A4F4-E3765708A2D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39765" y="2307960"/>
                <a:ext cx="27828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06AA0624-6B53-437F-BD08-254D09275A2F}"/>
                  </a:ext>
                </a:extLst>
              </p14:cNvPr>
              <p14:cNvContentPartPr/>
              <p14:nvPr/>
            </p14:nvContentPartPr>
            <p14:xfrm>
              <a:off x="2178485" y="1999800"/>
              <a:ext cx="590760" cy="873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06AA0624-6B53-437F-BD08-254D09275A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64085" y="1985400"/>
                <a:ext cx="618840" cy="9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0AE210A-8B57-4292-9E3B-BFB68402F50E}"/>
                  </a:ext>
                </a:extLst>
              </p14:cNvPr>
              <p14:cNvContentPartPr/>
              <p14:nvPr/>
            </p14:nvContentPartPr>
            <p14:xfrm>
              <a:off x="6960005" y="2643120"/>
              <a:ext cx="480960" cy="3355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0AE210A-8B57-4292-9E3B-BFB68402F50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45605" y="2628720"/>
                <a:ext cx="50904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20DE226-6C53-41E1-A281-DD965105A44F}"/>
                  </a:ext>
                </a:extLst>
              </p14:cNvPr>
              <p14:cNvContentPartPr/>
              <p14:nvPr/>
            </p14:nvContentPartPr>
            <p14:xfrm>
              <a:off x="7802045" y="2427480"/>
              <a:ext cx="198000" cy="15084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20DE226-6C53-41E1-A281-DD965105A44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87645" y="2413080"/>
                <a:ext cx="2260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60699EE-2783-4444-8CFC-832BF8E8D36A}"/>
                  </a:ext>
                </a:extLst>
              </p14:cNvPr>
              <p14:cNvContentPartPr/>
              <p14:nvPr/>
            </p14:nvContentPartPr>
            <p14:xfrm>
              <a:off x="7061525" y="2029680"/>
              <a:ext cx="286560" cy="4359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60699EE-2783-4444-8CFC-832BF8E8D36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47125" y="2015280"/>
                <a:ext cx="31464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9F7A1B19-99A4-4B3C-A769-F8DC13C76A03}"/>
                  </a:ext>
                </a:extLst>
              </p14:cNvPr>
              <p14:cNvContentPartPr/>
              <p14:nvPr/>
            </p14:nvContentPartPr>
            <p14:xfrm>
              <a:off x="5651405" y="2322720"/>
              <a:ext cx="276480" cy="2844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9F7A1B19-99A4-4B3C-A769-F8DC13C76A0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37005" y="2308320"/>
                <a:ext cx="30456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A823C6EA-A75B-4BBE-A367-95414EAF59CD}"/>
                  </a:ext>
                </a:extLst>
              </p14:cNvPr>
              <p14:cNvContentPartPr/>
              <p14:nvPr/>
            </p14:nvContentPartPr>
            <p14:xfrm>
              <a:off x="2868605" y="2255040"/>
              <a:ext cx="121680" cy="1828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A823C6EA-A75B-4BBE-A367-95414EAF59C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54205" y="2240640"/>
                <a:ext cx="14976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9E57C07-B5B3-4318-ADDA-ED43C4456027}"/>
                  </a:ext>
                </a:extLst>
              </p14:cNvPr>
              <p14:cNvContentPartPr/>
              <p14:nvPr/>
            </p14:nvContentPartPr>
            <p14:xfrm>
              <a:off x="3610565" y="1906920"/>
              <a:ext cx="645480" cy="9219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9E57C07-B5B3-4318-ADDA-ED43C445602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96165" y="1892520"/>
                <a:ext cx="673560" cy="9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A2FECDE-35CB-4A75-BE0C-55109D481C77}"/>
                  </a:ext>
                </a:extLst>
              </p14:cNvPr>
              <p14:cNvContentPartPr/>
              <p14:nvPr/>
            </p14:nvContentPartPr>
            <p14:xfrm>
              <a:off x="8332325" y="2018160"/>
              <a:ext cx="525240" cy="11170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A2FECDE-35CB-4A75-BE0C-55109D481C7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17925" y="2003760"/>
                <a:ext cx="553320" cy="11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4AA0FE0-4F70-4A34-A280-BC858B7D78BE}"/>
                  </a:ext>
                </a:extLst>
              </p14:cNvPr>
              <p14:cNvContentPartPr/>
              <p14:nvPr/>
            </p14:nvContentPartPr>
            <p14:xfrm>
              <a:off x="1465325" y="3548520"/>
              <a:ext cx="211320" cy="151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4AA0FE0-4F70-4A34-A280-BC858B7D78B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50925" y="3534120"/>
                <a:ext cx="2394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78A421C-3A01-4DCB-B6BB-84BEC2A3703A}"/>
                  </a:ext>
                </a:extLst>
              </p14:cNvPr>
              <p14:cNvContentPartPr/>
              <p14:nvPr/>
            </p14:nvContentPartPr>
            <p14:xfrm>
              <a:off x="1394765" y="3776040"/>
              <a:ext cx="294840" cy="2160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78A421C-3A01-4DCB-B6BB-84BEC2A3703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380365" y="3761640"/>
                <a:ext cx="3229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CB6ADF76-6345-4306-9F92-8D2F3BDB87CF}"/>
                  </a:ext>
                </a:extLst>
              </p14:cNvPr>
              <p14:cNvContentPartPr/>
              <p14:nvPr/>
            </p14:nvContentPartPr>
            <p14:xfrm>
              <a:off x="2254805" y="3209760"/>
              <a:ext cx="488160" cy="115668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CB6ADF76-6345-4306-9F92-8D2F3BDB87C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40405" y="3195360"/>
                <a:ext cx="516240" cy="11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4630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95E9AD8-A544-49DF-ADAF-39A9067ADEEB}"/>
                  </a:ext>
                </a:extLst>
              </p14:cNvPr>
              <p14:cNvContentPartPr/>
              <p14:nvPr/>
            </p14:nvContentPartPr>
            <p14:xfrm>
              <a:off x="957005" y="209880"/>
              <a:ext cx="4389840" cy="16340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95E9AD8-A544-49DF-ADAF-39A9067ADE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2605" y="195480"/>
                <a:ext cx="4417920" cy="166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3DE4949-8273-4ECE-8BCC-D73C01FE3986}"/>
                  </a:ext>
                </a:extLst>
              </p14:cNvPr>
              <p14:cNvContentPartPr/>
              <p14:nvPr/>
            </p14:nvContentPartPr>
            <p14:xfrm>
              <a:off x="4070645" y="1010160"/>
              <a:ext cx="360" cy="3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3DE4949-8273-4ECE-8BCC-D73C01FE39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56245" y="995760"/>
                <a:ext cx="28440" cy="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5626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4608BAA-205A-4401-BFAD-E6903D526B1A}"/>
                  </a:ext>
                </a:extLst>
              </p14:cNvPr>
              <p14:cNvContentPartPr/>
              <p14:nvPr/>
            </p14:nvContentPartPr>
            <p14:xfrm>
              <a:off x="2818205" y="479520"/>
              <a:ext cx="257400" cy="1677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4608BAA-205A-4401-BFAD-E6903D526B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3805" y="465120"/>
                <a:ext cx="2854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ECC0E50-058E-48F9-A730-4A5B5B174D78}"/>
                  </a:ext>
                </a:extLst>
              </p14:cNvPr>
              <p14:cNvContentPartPr/>
              <p14:nvPr/>
            </p14:nvContentPartPr>
            <p14:xfrm>
              <a:off x="698885" y="290160"/>
              <a:ext cx="1836720" cy="544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ECC0E50-058E-48F9-A730-4A5B5B174D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4485" y="275760"/>
                <a:ext cx="186480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C3B03517-03BA-440E-8C91-F82A738D7350}"/>
                  </a:ext>
                </a:extLst>
              </p14:cNvPr>
              <p14:cNvContentPartPr/>
              <p14:nvPr/>
            </p14:nvContentPartPr>
            <p14:xfrm>
              <a:off x="2562965" y="1667160"/>
              <a:ext cx="320040" cy="1594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C3B03517-03BA-440E-8C91-F82A738D735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48565" y="1652760"/>
                <a:ext cx="3481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DE9C5E8-856B-4240-B096-BF0A89CDF777}"/>
                  </a:ext>
                </a:extLst>
              </p14:cNvPr>
              <p14:cNvContentPartPr/>
              <p14:nvPr/>
            </p14:nvContentPartPr>
            <p14:xfrm>
              <a:off x="741005" y="1353600"/>
              <a:ext cx="1575000" cy="5194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DE9C5E8-856B-4240-B096-BF0A89CDF77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6605" y="1339200"/>
                <a:ext cx="1603080" cy="54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332504F-8AF6-4576-8B7D-B2E005A6263A}"/>
                  </a:ext>
                </a:extLst>
              </p14:cNvPr>
              <p14:cNvContentPartPr/>
              <p14:nvPr/>
            </p14:nvContentPartPr>
            <p14:xfrm>
              <a:off x="2672405" y="3002760"/>
              <a:ext cx="220320" cy="1573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332504F-8AF6-4576-8B7D-B2E005A6263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58005" y="2988360"/>
                <a:ext cx="2484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0758A2A-F944-43BD-A697-E437BBF45B17}"/>
                  </a:ext>
                </a:extLst>
              </p14:cNvPr>
              <p14:cNvContentPartPr/>
              <p14:nvPr/>
            </p14:nvContentPartPr>
            <p14:xfrm>
              <a:off x="750005" y="2759760"/>
              <a:ext cx="1668240" cy="5072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0758A2A-F944-43BD-A697-E437BBF45B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35605" y="2745360"/>
                <a:ext cx="169632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0D0FEAC-7EE7-4CC4-9B42-57AE2158A31B}"/>
                  </a:ext>
                </a:extLst>
              </p14:cNvPr>
              <p14:cNvContentPartPr/>
              <p14:nvPr/>
            </p14:nvContentPartPr>
            <p14:xfrm>
              <a:off x="3559445" y="177120"/>
              <a:ext cx="684360" cy="4741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0D0FEAC-7EE7-4CC4-9B42-57AE2158A31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45045" y="162720"/>
                <a:ext cx="71244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1910621-D2E4-4E19-BBE0-0AD744721428}"/>
                  </a:ext>
                </a:extLst>
              </p14:cNvPr>
              <p14:cNvContentPartPr/>
              <p14:nvPr/>
            </p14:nvContentPartPr>
            <p14:xfrm>
              <a:off x="6363845" y="1584720"/>
              <a:ext cx="310680" cy="13287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1910621-D2E4-4E19-BBE0-0AD74472142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349445" y="1570320"/>
                <a:ext cx="338760" cy="13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8FEF46F-3A0A-4C6E-9AF8-6A48A63C2BDA}"/>
                  </a:ext>
                </a:extLst>
              </p14:cNvPr>
              <p14:cNvContentPartPr/>
              <p14:nvPr/>
            </p14:nvContentPartPr>
            <p14:xfrm>
              <a:off x="6995645" y="1805040"/>
              <a:ext cx="510480" cy="4690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8FEF46F-3A0A-4C6E-9AF8-6A48A63C2BD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81245" y="1790640"/>
                <a:ext cx="53856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8805CDB-BE12-4046-A727-87C23B568414}"/>
                  </a:ext>
                </a:extLst>
              </p14:cNvPr>
              <p14:cNvContentPartPr/>
              <p14:nvPr/>
            </p14:nvContentPartPr>
            <p14:xfrm>
              <a:off x="8832005" y="1634760"/>
              <a:ext cx="480960" cy="52668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8805CDB-BE12-4046-A727-87C23B56841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17605" y="1620360"/>
                <a:ext cx="50904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76FC9D5-2D2B-4867-965C-A5CFF51C74A5}"/>
                  </a:ext>
                </a:extLst>
              </p14:cNvPr>
              <p14:cNvContentPartPr/>
              <p14:nvPr/>
            </p14:nvContentPartPr>
            <p14:xfrm>
              <a:off x="7830125" y="1738440"/>
              <a:ext cx="695520" cy="3787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76FC9D5-2D2B-4867-965C-A5CFF51C74A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815725" y="1724040"/>
                <a:ext cx="723600" cy="40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8859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62F772-98C3-4E31-B88D-A7CF766A799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48019" y="166809"/>
            <a:ext cx="8785440" cy="18003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4212925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015C98-4591-42CB-A153-E9596ECE1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03631" cy="29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53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AF2429-92C0-413E-A21D-17CB2BD7A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83" y="1"/>
            <a:ext cx="7202432" cy="278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507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E95340-7991-4547-8812-D660B4EA24F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90400"/>
            <a:ext cx="8344080" cy="97488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8E92BC5-76D9-4577-A20A-BC952AD703CA}"/>
                  </a:ext>
                </a:extLst>
              </p14:cNvPr>
              <p14:cNvContentPartPr/>
              <p14:nvPr/>
            </p14:nvContentPartPr>
            <p14:xfrm>
              <a:off x="1531925" y="1218240"/>
              <a:ext cx="183240" cy="347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8E92BC5-76D9-4577-A20A-BC952AD703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7525" y="1203840"/>
                <a:ext cx="21132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857F588-2218-4AEA-9265-50C432790178}"/>
                  </a:ext>
                </a:extLst>
              </p14:cNvPr>
              <p14:cNvContentPartPr/>
              <p14:nvPr/>
            </p14:nvContentPartPr>
            <p14:xfrm>
              <a:off x="2319965" y="1331280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857F588-2218-4AEA-9265-50C43279017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5565" y="131688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D4BB866-71FA-464B-8296-C24E8A0625DD}"/>
                  </a:ext>
                </a:extLst>
              </p14:cNvPr>
              <p14:cNvContentPartPr/>
              <p14:nvPr/>
            </p14:nvContentPartPr>
            <p14:xfrm>
              <a:off x="2330765" y="146304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D4BB866-71FA-464B-8296-C24E8A0625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16365" y="144864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74EDFC-18BC-4592-8EEA-317AD411652B}"/>
                  </a:ext>
                </a:extLst>
              </p14:cNvPr>
              <p14:cNvContentPartPr/>
              <p14:nvPr/>
            </p14:nvContentPartPr>
            <p14:xfrm>
              <a:off x="2838365" y="1161000"/>
              <a:ext cx="323640" cy="3236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74EDFC-18BC-4592-8EEA-317AD411652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23965" y="1146600"/>
                <a:ext cx="35172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E38B30E-FBE3-474A-B12C-5292169A3614}"/>
                  </a:ext>
                </a:extLst>
              </p14:cNvPr>
              <p14:cNvContentPartPr/>
              <p14:nvPr/>
            </p14:nvContentPartPr>
            <p14:xfrm>
              <a:off x="847925" y="1313640"/>
              <a:ext cx="404640" cy="2991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E38B30E-FBE3-474A-B12C-5292169A361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3525" y="1299240"/>
                <a:ext cx="43272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7EA84E6-C537-44E1-A766-19FD081D22E8}"/>
                  </a:ext>
                </a:extLst>
              </p14:cNvPr>
              <p14:cNvContentPartPr/>
              <p14:nvPr/>
            </p14:nvContentPartPr>
            <p14:xfrm>
              <a:off x="5041925" y="974160"/>
              <a:ext cx="62280" cy="1184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7EA84E6-C537-44E1-A766-19FD081D22E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027525" y="959760"/>
                <a:ext cx="9036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256F4ED-CF9A-455A-8EAB-E9CE1E82A23E}"/>
                  </a:ext>
                </a:extLst>
              </p14:cNvPr>
              <p14:cNvContentPartPr/>
              <p14:nvPr/>
            </p14:nvContentPartPr>
            <p14:xfrm>
              <a:off x="4458365" y="1240200"/>
              <a:ext cx="649080" cy="5162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256F4ED-CF9A-455A-8EAB-E9CE1E82A23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43965" y="1225800"/>
                <a:ext cx="67716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A8BF84B-E782-484E-9C44-5E645CD6490D}"/>
                  </a:ext>
                </a:extLst>
              </p14:cNvPr>
              <p14:cNvContentPartPr/>
              <p14:nvPr/>
            </p14:nvContentPartPr>
            <p14:xfrm>
              <a:off x="3415805" y="1040400"/>
              <a:ext cx="747360" cy="4165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A8BF84B-E782-484E-9C44-5E645CD6490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01405" y="1026000"/>
                <a:ext cx="775440" cy="44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8F887A2-290B-430E-ADB0-D38233C78A14}"/>
                  </a:ext>
                </a:extLst>
              </p14:cNvPr>
              <p14:cNvContentPartPr/>
              <p14:nvPr/>
            </p14:nvContentPartPr>
            <p14:xfrm>
              <a:off x="1044485" y="1895760"/>
              <a:ext cx="716400" cy="399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8F887A2-290B-430E-ADB0-D38233C78A1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30085" y="1881360"/>
                <a:ext cx="74448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0ABEB09B-29C6-4621-80B6-94EE5A36A8FD}"/>
                  </a:ext>
                </a:extLst>
              </p14:cNvPr>
              <p14:cNvContentPartPr/>
              <p14:nvPr/>
            </p14:nvContentPartPr>
            <p14:xfrm>
              <a:off x="2066525" y="1836000"/>
              <a:ext cx="1683720" cy="48780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0ABEB09B-29C6-4621-80B6-94EE5A36A8F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52125" y="1821600"/>
                <a:ext cx="171180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852BA48-E01A-4453-9E04-BAE17A37799D}"/>
                  </a:ext>
                </a:extLst>
              </p14:cNvPr>
              <p14:cNvContentPartPr/>
              <p14:nvPr/>
            </p14:nvContentPartPr>
            <p14:xfrm>
              <a:off x="1021085" y="2653200"/>
              <a:ext cx="747000" cy="44568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852BA48-E01A-4453-9E04-BAE17A37799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006685" y="2638800"/>
                <a:ext cx="77508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AA30BED-2F45-40F7-8A3B-A9043DEA7640}"/>
                  </a:ext>
                </a:extLst>
              </p14:cNvPr>
              <p14:cNvContentPartPr/>
              <p14:nvPr/>
            </p14:nvContentPartPr>
            <p14:xfrm>
              <a:off x="2144285" y="2732040"/>
              <a:ext cx="1828440" cy="37224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AA30BED-2F45-40F7-8A3B-A9043DEA7640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129885" y="2717640"/>
                <a:ext cx="185652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2CC5189-AF39-4ADE-BBFB-F20E14E68766}"/>
                  </a:ext>
                </a:extLst>
              </p14:cNvPr>
              <p14:cNvContentPartPr/>
              <p14:nvPr/>
            </p14:nvContentPartPr>
            <p14:xfrm>
              <a:off x="7257365" y="2412360"/>
              <a:ext cx="261720" cy="39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2CC5189-AF39-4ADE-BBFB-F20E14E6876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242965" y="2397960"/>
                <a:ext cx="2898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BACFF06-EE61-4908-8B29-190D21591E09}"/>
                  </a:ext>
                </a:extLst>
              </p14:cNvPr>
              <p14:cNvContentPartPr/>
              <p14:nvPr/>
            </p14:nvContentPartPr>
            <p14:xfrm>
              <a:off x="7248365" y="2566080"/>
              <a:ext cx="275760" cy="28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BACFF06-EE61-4908-8B29-190D21591E0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7233965" y="2551680"/>
                <a:ext cx="30384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8C3D53E-85AA-47EF-87E7-ADDB40063CB8}"/>
                  </a:ext>
                </a:extLst>
              </p14:cNvPr>
              <p14:cNvContentPartPr/>
              <p14:nvPr/>
            </p14:nvContentPartPr>
            <p14:xfrm>
              <a:off x="4969205" y="2050920"/>
              <a:ext cx="2021040" cy="6382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8C3D53E-85AA-47EF-87E7-ADDB40063CB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954805" y="2036520"/>
                <a:ext cx="2049120" cy="6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23D6572-DC4F-44D1-9728-5275BD8FF4D0}"/>
                  </a:ext>
                </a:extLst>
              </p14:cNvPr>
              <p14:cNvContentPartPr/>
              <p14:nvPr/>
            </p14:nvContentPartPr>
            <p14:xfrm>
              <a:off x="7896365" y="2097000"/>
              <a:ext cx="145440" cy="29484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23D6572-DC4F-44D1-9728-5275BD8FF4D0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881965" y="2082600"/>
                <a:ext cx="1735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F96F359-3659-4E1F-A74B-1CAD490855BC}"/>
                  </a:ext>
                </a:extLst>
              </p14:cNvPr>
              <p14:cNvContentPartPr/>
              <p14:nvPr/>
            </p14:nvContentPartPr>
            <p14:xfrm>
              <a:off x="7890965" y="2563200"/>
              <a:ext cx="30960" cy="432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F96F359-3659-4E1F-A74B-1CAD490855B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876565" y="2548800"/>
                <a:ext cx="5904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CFA7FFF-031A-4CC9-85ED-2CAE46BCA31A}"/>
                  </a:ext>
                </a:extLst>
              </p14:cNvPr>
              <p14:cNvContentPartPr/>
              <p14:nvPr/>
            </p14:nvContentPartPr>
            <p14:xfrm>
              <a:off x="5692805" y="3172680"/>
              <a:ext cx="263160" cy="1285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CFA7FFF-031A-4CC9-85ED-2CAE46BCA31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678405" y="3158280"/>
                <a:ext cx="2912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4395D46-311F-408C-A6CA-F8C2C5E9EDC2}"/>
                  </a:ext>
                </a:extLst>
              </p14:cNvPr>
              <p14:cNvContentPartPr/>
              <p14:nvPr/>
            </p14:nvContentPartPr>
            <p14:xfrm>
              <a:off x="6283205" y="2823480"/>
              <a:ext cx="1713960" cy="110520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4395D46-311F-408C-A6CA-F8C2C5E9EDC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268805" y="2809080"/>
                <a:ext cx="1742040" cy="113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9952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5FC17A8B-E83D-4774-A6E0-7FC38BA50444}"/>
                  </a:ext>
                </a:extLst>
              </p14:cNvPr>
              <p14:cNvContentPartPr/>
              <p14:nvPr/>
            </p14:nvContentPartPr>
            <p14:xfrm>
              <a:off x="718685" y="251640"/>
              <a:ext cx="1868760" cy="5806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5FC17A8B-E83D-4774-A6E0-7FC38BA504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4285" y="237240"/>
                <a:ext cx="1896840" cy="60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12C864F-DDCA-4C72-9DD7-E578409E4CB4}"/>
                  </a:ext>
                </a:extLst>
              </p14:cNvPr>
              <p14:cNvContentPartPr/>
              <p14:nvPr/>
            </p14:nvContentPartPr>
            <p14:xfrm>
              <a:off x="5807285" y="328680"/>
              <a:ext cx="2528280" cy="5173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12C864F-DDCA-4C72-9DD7-E578409E4C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2885" y="314280"/>
                <a:ext cx="255636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5F549E8-7377-4518-B9E4-0B931BF30B6C}"/>
                  </a:ext>
                </a:extLst>
              </p14:cNvPr>
              <p14:cNvContentPartPr/>
              <p14:nvPr/>
            </p14:nvContentPartPr>
            <p14:xfrm>
              <a:off x="5189525" y="462600"/>
              <a:ext cx="202320" cy="2311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5F549E8-7377-4518-B9E4-0B931BF30B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75125" y="448200"/>
                <a:ext cx="23040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72DA9A5-96BE-47AA-91E7-CE26D6579867}"/>
                  </a:ext>
                </a:extLst>
              </p14:cNvPr>
              <p14:cNvContentPartPr/>
              <p14:nvPr/>
            </p14:nvContentPartPr>
            <p14:xfrm>
              <a:off x="2965085" y="326160"/>
              <a:ext cx="1933560" cy="5126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72DA9A5-96BE-47AA-91E7-CE26D65798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50685" y="311760"/>
                <a:ext cx="196164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E049DB3-F46E-4D0E-B390-A64FC17254E2}"/>
                  </a:ext>
                </a:extLst>
              </p14:cNvPr>
              <p14:cNvContentPartPr/>
              <p14:nvPr/>
            </p14:nvContentPartPr>
            <p14:xfrm>
              <a:off x="3562325" y="1099080"/>
              <a:ext cx="2638800" cy="4701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E049DB3-F46E-4D0E-B390-A64FC17254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47925" y="1084680"/>
                <a:ext cx="266688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ADAF798-8114-44C1-A9B2-268520C8B487}"/>
                  </a:ext>
                </a:extLst>
              </p14:cNvPr>
              <p14:cNvContentPartPr/>
              <p14:nvPr/>
            </p14:nvContentPartPr>
            <p14:xfrm>
              <a:off x="8575325" y="1208160"/>
              <a:ext cx="901080" cy="4633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ADAF798-8114-44C1-A9B2-268520C8B48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60925" y="1193760"/>
                <a:ext cx="929160" cy="4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98CC0DC-131E-47E1-AB61-ABF2E0EE66C5}"/>
                  </a:ext>
                </a:extLst>
              </p14:cNvPr>
              <p14:cNvContentPartPr/>
              <p14:nvPr/>
            </p14:nvContentPartPr>
            <p14:xfrm>
              <a:off x="6449165" y="1147680"/>
              <a:ext cx="1898280" cy="47664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98CC0DC-131E-47E1-AB61-ABF2E0EE66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34765" y="1133280"/>
                <a:ext cx="192636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D6D931B-78D8-4780-9413-9E8022152A9A}"/>
                  </a:ext>
                </a:extLst>
              </p14:cNvPr>
              <p14:cNvContentPartPr/>
              <p14:nvPr/>
            </p14:nvContentPartPr>
            <p14:xfrm>
              <a:off x="962765" y="2604960"/>
              <a:ext cx="36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D6D931B-78D8-4780-9413-9E8022152A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8365" y="259056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52C730A-DCF6-4487-AA07-8D57A5CB0713}"/>
                  </a:ext>
                </a:extLst>
              </p14:cNvPr>
              <p14:cNvContentPartPr/>
              <p14:nvPr/>
            </p14:nvContentPartPr>
            <p14:xfrm>
              <a:off x="541925" y="2061000"/>
              <a:ext cx="550080" cy="39780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52C730A-DCF6-4487-AA07-8D57A5CB071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7525" y="2046600"/>
                <a:ext cx="57816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914C4CA-A852-4954-A858-E12798018F78}"/>
                  </a:ext>
                </a:extLst>
              </p14:cNvPr>
              <p14:cNvContentPartPr/>
              <p14:nvPr/>
            </p14:nvContentPartPr>
            <p14:xfrm>
              <a:off x="3786605" y="2181960"/>
              <a:ext cx="10440" cy="13320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914C4CA-A852-4954-A858-E12798018F7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72205" y="2167560"/>
                <a:ext cx="385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1D70384-33C0-4EBC-BF7D-399BBEF6FC31}"/>
                  </a:ext>
                </a:extLst>
              </p14:cNvPr>
              <p14:cNvContentPartPr/>
              <p14:nvPr/>
            </p14:nvContentPartPr>
            <p14:xfrm>
              <a:off x="2850245" y="1946880"/>
              <a:ext cx="448200" cy="57420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1D70384-33C0-4EBC-BF7D-399BBEF6FC3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35845" y="1932480"/>
                <a:ext cx="476280" cy="60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EAE7CE8-473A-4EBA-A864-B9E62F26683B}"/>
                  </a:ext>
                </a:extLst>
              </p14:cNvPr>
              <p14:cNvContentPartPr/>
              <p14:nvPr/>
            </p14:nvContentPartPr>
            <p14:xfrm>
              <a:off x="1580885" y="2019240"/>
              <a:ext cx="1066320" cy="4442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EAE7CE8-473A-4EBA-A864-B9E62F26683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66485" y="2004840"/>
                <a:ext cx="109440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B5A6D91-6264-4B9C-B9E6-892379AE441E}"/>
                  </a:ext>
                </a:extLst>
              </p14:cNvPr>
              <p14:cNvContentPartPr/>
              <p14:nvPr/>
            </p14:nvContentPartPr>
            <p14:xfrm>
              <a:off x="5202845" y="2113200"/>
              <a:ext cx="372600" cy="18468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B5A6D91-6264-4B9C-B9E6-892379AE44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88445" y="2098800"/>
                <a:ext cx="4006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4FAE2752-C155-4045-A938-61B1E2E71776}"/>
                  </a:ext>
                </a:extLst>
              </p14:cNvPr>
              <p14:cNvContentPartPr/>
              <p14:nvPr/>
            </p14:nvContentPartPr>
            <p14:xfrm>
              <a:off x="4317605" y="1962360"/>
              <a:ext cx="517680" cy="3416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4FAE2752-C155-4045-A938-61B1E2E7177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03205" y="1947960"/>
                <a:ext cx="54576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91E9A4D-9CDF-4015-8EE1-D59C809DA3F4}"/>
                  </a:ext>
                </a:extLst>
              </p14:cNvPr>
              <p14:cNvContentPartPr/>
              <p14:nvPr/>
            </p14:nvContentPartPr>
            <p14:xfrm>
              <a:off x="7066925" y="1913400"/>
              <a:ext cx="482040" cy="50220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91E9A4D-9CDF-4015-8EE1-D59C809DA3F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52525" y="1899000"/>
                <a:ext cx="51012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8A00727B-8100-44ED-9E1A-04751536C45A}"/>
                  </a:ext>
                </a:extLst>
              </p14:cNvPr>
              <p14:cNvContentPartPr/>
              <p14:nvPr/>
            </p14:nvContentPartPr>
            <p14:xfrm>
              <a:off x="6365285" y="1976760"/>
              <a:ext cx="512640" cy="3499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8A00727B-8100-44ED-9E1A-04751536C45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50885" y="1962360"/>
                <a:ext cx="54072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22A4DA20-D13A-46A7-BD1B-6F3513A60289}"/>
                  </a:ext>
                </a:extLst>
              </p14:cNvPr>
              <p14:cNvContentPartPr/>
              <p14:nvPr/>
            </p14:nvContentPartPr>
            <p14:xfrm>
              <a:off x="5826005" y="1971000"/>
              <a:ext cx="324000" cy="3520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22A4DA20-D13A-46A7-BD1B-6F3513A6028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811605" y="1956600"/>
                <a:ext cx="35208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24C42363-3BAE-4B6D-AD6E-A682072FBE19}"/>
                  </a:ext>
                </a:extLst>
              </p14:cNvPr>
              <p14:cNvContentPartPr/>
              <p14:nvPr/>
            </p14:nvContentPartPr>
            <p14:xfrm>
              <a:off x="2825045" y="3003480"/>
              <a:ext cx="180360" cy="39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24C42363-3BAE-4B6D-AD6E-A682072FBE1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810645" y="2989080"/>
                <a:ext cx="20844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45D22B2-8976-49E1-9F02-4AC88B61DB01}"/>
                  </a:ext>
                </a:extLst>
              </p14:cNvPr>
              <p14:cNvContentPartPr/>
              <p14:nvPr/>
            </p14:nvContentPartPr>
            <p14:xfrm>
              <a:off x="2854565" y="3153600"/>
              <a:ext cx="189000" cy="504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45D22B2-8976-49E1-9F02-4AC88B61DB0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40165" y="3139200"/>
                <a:ext cx="21708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165F9DAF-86CF-487C-9348-572DBCFF9EA2}"/>
                  </a:ext>
                </a:extLst>
              </p14:cNvPr>
              <p14:cNvContentPartPr/>
              <p14:nvPr/>
            </p14:nvContentPartPr>
            <p14:xfrm>
              <a:off x="4845005" y="2653200"/>
              <a:ext cx="92880" cy="964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165F9DAF-86CF-487C-9348-572DBCFF9EA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830605" y="2638800"/>
                <a:ext cx="1209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BB1B7B2-E616-4F70-AF63-724016D8E368}"/>
                  </a:ext>
                </a:extLst>
              </p14:cNvPr>
              <p14:cNvContentPartPr/>
              <p14:nvPr/>
            </p14:nvContentPartPr>
            <p14:xfrm>
              <a:off x="3570605" y="2692800"/>
              <a:ext cx="1049760" cy="3819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BB1B7B2-E616-4F70-AF63-724016D8E36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56205" y="2678400"/>
                <a:ext cx="10778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17089EF-24A6-4480-8890-0B5A04D8D918}"/>
                  </a:ext>
                </a:extLst>
              </p14:cNvPr>
              <p14:cNvContentPartPr/>
              <p14:nvPr/>
            </p14:nvContentPartPr>
            <p14:xfrm>
              <a:off x="2061845" y="2811960"/>
              <a:ext cx="473400" cy="43524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17089EF-24A6-4480-8890-0B5A04D8D91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047445" y="2797560"/>
                <a:ext cx="501480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2460190B-721C-4CC2-9030-D6C140FDE325}"/>
                  </a:ext>
                </a:extLst>
              </p14:cNvPr>
              <p14:cNvContentPartPr/>
              <p14:nvPr/>
            </p14:nvContentPartPr>
            <p14:xfrm>
              <a:off x="3080645" y="3791880"/>
              <a:ext cx="209880" cy="12780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2460190B-721C-4CC2-9030-D6C140FDE32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66245" y="3777480"/>
                <a:ext cx="2379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5545FE83-FE37-48FD-8926-7D1B4A7DCF9C}"/>
                  </a:ext>
                </a:extLst>
              </p14:cNvPr>
              <p14:cNvContentPartPr/>
              <p14:nvPr/>
            </p14:nvContentPartPr>
            <p14:xfrm>
              <a:off x="557045" y="3525840"/>
              <a:ext cx="2283840" cy="50112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5545FE83-FE37-48FD-8926-7D1B4A7DCF9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42645" y="3511440"/>
                <a:ext cx="2311920" cy="52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EC7B281F-8BB1-4232-96F3-500089F95BA1}"/>
                  </a:ext>
                </a:extLst>
              </p14:cNvPr>
              <p14:cNvContentPartPr/>
              <p14:nvPr/>
            </p14:nvContentPartPr>
            <p14:xfrm>
              <a:off x="3641885" y="3451680"/>
              <a:ext cx="1895400" cy="58608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EC7B281F-8BB1-4232-96F3-500089F95BA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27485" y="3437280"/>
                <a:ext cx="192348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988236FE-E1A1-4268-873A-1E199F806288}"/>
                  </a:ext>
                </a:extLst>
              </p14:cNvPr>
              <p14:cNvContentPartPr/>
              <p14:nvPr/>
            </p14:nvContentPartPr>
            <p14:xfrm>
              <a:off x="5762285" y="3435480"/>
              <a:ext cx="853200" cy="52128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988236FE-E1A1-4268-873A-1E199F80628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747885" y="3421080"/>
                <a:ext cx="88128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F1305287-9C38-4C86-8165-86856CEF0A79}"/>
                  </a:ext>
                </a:extLst>
              </p14:cNvPr>
              <p14:cNvContentPartPr/>
              <p14:nvPr/>
            </p14:nvContentPartPr>
            <p14:xfrm>
              <a:off x="6796205" y="3443760"/>
              <a:ext cx="1436760" cy="43632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F1305287-9C38-4C86-8165-86856CEF0A7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781805" y="3429360"/>
                <a:ext cx="146484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24A6C36C-556C-4847-B40D-7F7241502C7C}"/>
                  </a:ext>
                </a:extLst>
              </p14:cNvPr>
              <p14:cNvContentPartPr/>
              <p14:nvPr/>
            </p14:nvContentPartPr>
            <p14:xfrm>
              <a:off x="3587525" y="4321440"/>
              <a:ext cx="191880" cy="31608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24A6C36C-556C-4847-B40D-7F7241502C7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573125" y="4307040"/>
                <a:ext cx="21996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706640BC-C390-413C-A25E-DF3AE9379155}"/>
                  </a:ext>
                </a:extLst>
              </p14:cNvPr>
              <p14:cNvContentPartPr/>
              <p14:nvPr/>
            </p14:nvContentPartPr>
            <p14:xfrm>
              <a:off x="3969845" y="4268880"/>
              <a:ext cx="829800" cy="39636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706640BC-C390-413C-A25E-DF3AE937915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955445" y="4254480"/>
                <a:ext cx="85788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277FC7B0-81B3-4FC5-A83E-48BE1451C4DC}"/>
                  </a:ext>
                </a:extLst>
              </p14:cNvPr>
              <p14:cNvContentPartPr/>
              <p14:nvPr/>
            </p14:nvContentPartPr>
            <p14:xfrm>
              <a:off x="3212765" y="4344120"/>
              <a:ext cx="181080" cy="24984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277FC7B0-81B3-4FC5-A83E-48BE1451C4D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198365" y="4329720"/>
                <a:ext cx="20916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39158842-0138-422D-8E69-DCBBF844A941}"/>
                  </a:ext>
                </a:extLst>
              </p14:cNvPr>
              <p14:cNvContentPartPr/>
              <p14:nvPr/>
            </p14:nvContentPartPr>
            <p14:xfrm>
              <a:off x="5683085" y="4267080"/>
              <a:ext cx="16200" cy="38268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39158842-0138-422D-8E69-DCBBF844A94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68685" y="4252680"/>
                <a:ext cx="4428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51F46B36-9C18-4B8D-AF6E-9C47771F0744}"/>
                  </a:ext>
                </a:extLst>
              </p14:cNvPr>
              <p14:cNvContentPartPr/>
              <p14:nvPr/>
            </p14:nvContentPartPr>
            <p14:xfrm>
              <a:off x="5024645" y="4323240"/>
              <a:ext cx="483480" cy="29376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51F46B36-9C18-4B8D-AF6E-9C47771F074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010245" y="4308840"/>
                <a:ext cx="5115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F6FF2CC2-4147-4219-B644-203818CBC133}"/>
                  </a:ext>
                </a:extLst>
              </p14:cNvPr>
              <p14:cNvContentPartPr/>
              <p14:nvPr/>
            </p14:nvContentPartPr>
            <p14:xfrm>
              <a:off x="5895485" y="4215600"/>
              <a:ext cx="2390040" cy="48492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F6FF2CC2-4147-4219-B644-203818CBC13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81085" y="4201200"/>
                <a:ext cx="241812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2A3A4C02-6A4F-4142-8F8D-AF3A01DFC899}"/>
                  </a:ext>
                </a:extLst>
              </p14:cNvPr>
              <p14:cNvContentPartPr/>
              <p14:nvPr/>
            </p14:nvContentPartPr>
            <p14:xfrm>
              <a:off x="3563045" y="4946040"/>
              <a:ext cx="1192680" cy="46872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2A3A4C02-6A4F-4142-8F8D-AF3A01DFC89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48645" y="4931640"/>
                <a:ext cx="122076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1477ED60-8A1C-433F-A56F-A5FE96C119FF}"/>
                  </a:ext>
                </a:extLst>
              </p14:cNvPr>
              <p14:cNvContentPartPr/>
              <p14:nvPr/>
            </p14:nvContentPartPr>
            <p14:xfrm>
              <a:off x="3201605" y="5125320"/>
              <a:ext cx="186120" cy="177120"/>
            </p14:xfrm>
          </p:contentPart>
        </mc:Choice>
        <mc:Fallback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1477ED60-8A1C-433F-A56F-A5FE96C119F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187205" y="5110920"/>
                <a:ext cx="2142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DA16BF4-A263-4C57-877E-8047D65FDECE}"/>
                  </a:ext>
                </a:extLst>
              </p14:cNvPr>
              <p14:cNvContentPartPr/>
              <p14:nvPr/>
            </p14:nvContentPartPr>
            <p14:xfrm>
              <a:off x="5088005" y="4925160"/>
              <a:ext cx="696960" cy="40716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DA16BF4-A263-4C57-877E-8047D65FDEC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073605" y="4910760"/>
                <a:ext cx="72504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9A6105F9-36E5-40B5-AC0F-FAB0AF43F459}"/>
                  </a:ext>
                </a:extLst>
              </p14:cNvPr>
              <p14:cNvContentPartPr/>
              <p14:nvPr/>
            </p14:nvContentPartPr>
            <p14:xfrm>
              <a:off x="8239805" y="4880880"/>
              <a:ext cx="401760" cy="45468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9A6105F9-36E5-40B5-AC0F-FAB0AF43F45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225405" y="4866480"/>
                <a:ext cx="42984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2220F603-E507-4908-9447-F11D320A3758}"/>
                  </a:ext>
                </a:extLst>
              </p14:cNvPr>
              <p14:cNvContentPartPr/>
              <p14:nvPr/>
            </p14:nvContentPartPr>
            <p14:xfrm>
              <a:off x="5930765" y="4876560"/>
              <a:ext cx="2114280" cy="48384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2220F603-E507-4908-9447-F11D320A375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916365" y="4862160"/>
                <a:ext cx="2142360" cy="51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9008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4BE575D-AF8F-46CC-BF4F-E90EDECFF677}"/>
                  </a:ext>
                </a:extLst>
              </p14:cNvPr>
              <p14:cNvContentPartPr/>
              <p14:nvPr/>
            </p14:nvContentPartPr>
            <p14:xfrm>
              <a:off x="3708845" y="394200"/>
              <a:ext cx="222840" cy="3222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4BE575D-AF8F-46CC-BF4F-E90EDECFF67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4445" y="379800"/>
                <a:ext cx="250920" cy="3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F698267-88B4-47A8-8A00-B3EF39CC5CF5}"/>
                  </a:ext>
                </a:extLst>
              </p14:cNvPr>
              <p14:cNvContentPartPr/>
              <p14:nvPr/>
            </p14:nvContentPartPr>
            <p14:xfrm>
              <a:off x="4281605" y="284400"/>
              <a:ext cx="26280" cy="4615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F698267-88B4-47A8-8A00-B3EF39CC5CF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7205" y="270000"/>
                <a:ext cx="5436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E3FA6FC-90BE-40C4-9060-21372F2A0A1A}"/>
                  </a:ext>
                </a:extLst>
              </p14:cNvPr>
              <p14:cNvContentPartPr/>
              <p14:nvPr/>
            </p14:nvContentPartPr>
            <p14:xfrm>
              <a:off x="1665845" y="291600"/>
              <a:ext cx="1824480" cy="533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E3FA6FC-90BE-40C4-9060-21372F2A0A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1445" y="277200"/>
                <a:ext cx="185256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5C8B0EC-3F44-4AF0-9CA1-0CA704102D09}"/>
                  </a:ext>
                </a:extLst>
              </p14:cNvPr>
              <p14:cNvContentPartPr/>
              <p14:nvPr/>
            </p14:nvContentPartPr>
            <p14:xfrm>
              <a:off x="1201805" y="442080"/>
              <a:ext cx="228960" cy="2149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5C8B0EC-3F44-4AF0-9CA1-0CA704102D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87405" y="427680"/>
                <a:ext cx="25704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FF5D8F7-33CE-4120-AAC4-FDF91209EE02}"/>
                  </a:ext>
                </a:extLst>
              </p14:cNvPr>
              <p14:cNvContentPartPr/>
              <p14:nvPr/>
            </p14:nvContentPartPr>
            <p14:xfrm>
              <a:off x="4495085" y="250200"/>
              <a:ext cx="1166400" cy="5295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FF5D8F7-33CE-4120-AAC4-FDF91209EE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80685" y="235800"/>
                <a:ext cx="119448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D7B7218-8401-4C37-B51A-1EDA836E00B6}"/>
                  </a:ext>
                </a:extLst>
              </p14:cNvPr>
              <p14:cNvContentPartPr/>
              <p14:nvPr/>
            </p14:nvContentPartPr>
            <p14:xfrm>
              <a:off x="792485" y="1437120"/>
              <a:ext cx="245160" cy="255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D7B7218-8401-4C37-B51A-1EDA836E00B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8085" y="1422720"/>
                <a:ext cx="2732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9533623-A241-4357-AC73-281B3325F005}"/>
                  </a:ext>
                </a:extLst>
              </p14:cNvPr>
              <p14:cNvContentPartPr/>
              <p14:nvPr/>
            </p14:nvContentPartPr>
            <p14:xfrm>
              <a:off x="786365" y="1594080"/>
              <a:ext cx="205200" cy="342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9533623-A241-4357-AC73-281B3325F00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1965" y="1579680"/>
                <a:ext cx="2332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7074F17-EAE6-4366-A358-1F23E2B4E90D}"/>
                  </a:ext>
                </a:extLst>
              </p14:cNvPr>
              <p14:cNvContentPartPr/>
              <p14:nvPr/>
            </p14:nvContentPartPr>
            <p14:xfrm>
              <a:off x="5942645" y="182160"/>
              <a:ext cx="1760400" cy="6415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7074F17-EAE6-4366-A358-1F23E2B4E90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28245" y="167760"/>
                <a:ext cx="1788480" cy="6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0946D0E-9383-4768-9912-323CC937B414}"/>
                  </a:ext>
                </a:extLst>
              </p14:cNvPr>
              <p14:cNvContentPartPr/>
              <p14:nvPr/>
            </p14:nvContentPartPr>
            <p14:xfrm>
              <a:off x="6090245" y="1091520"/>
              <a:ext cx="352080" cy="77580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0946D0E-9383-4768-9912-323CC937B41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75845" y="1077120"/>
                <a:ext cx="38016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F7AB8F4-8969-45B4-9F56-147F6E9DDC18}"/>
                  </a:ext>
                </a:extLst>
              </p14:cNvPr>
              <p14:cNvContentPartPr/>
              <p14:nvPr/>
            </p14:nvContentPartPr>
            <p14:xfrm>
              <a:off x="4843925" y="1045440"/>
              <a:ext cx="978840" cy="84348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F7AB8F4-8969-45B4-9F56-147F6E9DDC1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29525" y="1031040"/>
                <a:ext cx="1006920" cy="87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2C863D3-A5B1-40A1-9247-28C5CED6B64F}"/>
                  </a:ext>
                </a:extLst>
              </p14:cNvPr>
              <p14:cNvContentPartPr/>
              <p14:nvPr/>
            </p14:nvContentPartPr>
            <p14:xfrm>
              <a:off x="3872645" y="1340280"/>
              <a:ext cx="702360" cy="2217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2C863D3-A5B1-40A1-9247-28C5CED6B6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58245" y="1325880"/>
                <a:ext cx="7304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CFEC4C0-38AB-439A-A432-55452543D976}"/>
                  </a:ext>
                </a:extLst>
              </p14:cNvPr>
              <p14:cNvContentPartPr/>
              <p14:nvPr/>
            </p14:nvContentPartPr>
            <p14:xfrm>
              <a:off x="3230045" y="1320480"/>
              <a:ext cx="237600" cy="2563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CFEC4C0-38AB-439A-A432-55452543D97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15645" y="1306080"/>
                <a:ext cx="26568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03D2F5D-9CCA-44B4-93F8-111748F6C1F7}"/>
                  </a:ext>
                </a:extLst>
              </p14:cNvPr>
              <p14:cNvContentPartPr/>
              <p14:nvPr/>
            </p14:nvContentPartPr>
            <p14:xfrm>
              <a:off x="1578725" y="1109520"/>
              <a:ext cx="1334520" cy="7700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03D2F5D-9CCA-44B4-93F8-111748F6C1F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564325" y="1095120"/>
                <a:ext cx="1362600" cy="79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386E7D8-D4B7-4377-8FF9-57EF60D31EA7}"/>
                  </a:ext>
                </a:extLst>
              </p14:cNvPr>
              <p14:cNvContentPartPr/>
              <p14:nvPr/>
            </p14:nvContentPartPr>
            <p14:xfrm>
              <a:off x="6739325" y="1024920"/>
              <a:ext cx="1308960" cy="107388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386E7D8-D4B7-4377-8FF9-57EF60D31EA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724925" y="1010520"/>
                <a:ext cx="1337040" cy="11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C4A7600-26C1-4DD9-BE73-7876F660182E}"/>
                  </a:ext>
                </a:extLst>
              </p14:cNvPr>
              <p14:cNvContentPartPr/>
              <p14:nvPr/>
            </p14:nvContentPartPr>
            <p14:xfrm>
              <a:off x="1121525" y="2171520"/>
              <a:ext cx="843480" cy="4885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C4A7600-26C1-4DD9-BE73-7876F660182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07125" y="2157120"/>
                <a:ext cx="87156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5D4FF02-1A0D-4699-A747-44298154DEBC}"/>
                  </a:ext>
                </a:extLst>
              </p14:cNvPr>
              <p14:cNvContentPartPr/>
              <p14:nvPr/>
            </p14:nvContentPartPr>
            <p14:xfrm>
              <a:off x="2209805" y="2234520"/>
              <a:ext cx="823680" cy="29808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5D4FF02-1A0D-4699-A747-44298154DEB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195405" y="2220120"/>
                <a:ext cx="85176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24CCE47-2702-4530-8C55-2B6D7A065043}"/>
                  </a:ext>
                </a:extLst>
              </p14:cNvPr>
              <p14:cNvContentPartPr/>
              <p14:nvPr/>
            </p14:nvContentPartPr>
            <p14:xfrm>
              <a:off x="3433085" y="2312280"/>
              <a:ext cx="469080" cy="2170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24CCE47-2702-4530-8C55-2B6D7A06504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418685" y="2297880"/>
                <a:ext cx="49716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FE1619B4-0295-4C59-8C16-B52A27D39750}"/>
                  </a:ext>
                </a:extLst>
              </p14:cNvPr>
              <p14:cNvContentPartPr/>
              <p14:nvPr/>
            </p14:nvContentPartPr>
            <p14:xfrm>
              <a:off x="4173605" y="2174400"/>
              <a:ext cx="1216440" cy="37584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FE1619B4-0295-4C59-8C16-B52A27D3975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59205" y="2160000"/>
                <a:ext cx="124452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EDFCDA08-11EC-434A-9A0C-B5A9BF561566}"/>
                  </a:ext>
                </a:extLst>
              </p14:cNvPr>
              <p14:cNvContentPartPr/>
              <p14:nvPr/>
            </p14:nvContentPartPr>
            <p14:xfrm>
              <a:off x="7410365" y="2192040"/>
              <a:ext cx="2090160" cy="39636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EDFCDA08-11EC-434A-9A0C-B5A9BF56156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95965" y="2177640"/>
                <a:ext cx="211824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A24A81F0-A7C1-4454-BBD3-BD571CBF00E8}"/>
                  </a:ext>
                </a:extLst>
              </p14:cNvPr>
              <p14:cNvContentPartPr/>
              <p14:nvPr/>
            </p14:nvContentPartPr>
            <p14:xfrm>
              <a:off x="3582845" y="2760480"/>
              <a:ext cx="777240" cy="648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A24A81F0-A7C1-4454-BBD3-BD571CBF00E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568445" y="2746080"/>
                <a:ext cx="80532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49D97448-66C3-483C-90C3-E3674993BCCB}"/>
                  </a:ext>
                </a:extLst>
              </p14:cNvPr>
              <p14:cNvContentPartPr/>
              <p14:nvPr/>
            </p14:nvContentPartPr>
            <p14:xfrm>
              <a:off x="4717205" y="2772000"/>
              <a:ext cx="819000" cy="3254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49D97448-66C3-483C-90C3-E3674993BCC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02805" y="2757600"/>
                <a:ext cx="84708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90DF893-4056-4D22-AC24-A9B632875CDA}"/>
                  </a:ext>
                </a:extLst>
              </p14:cNvPr>
              <p14:cNvContentPartPr/>
              <p14:nvPr/>
            </p14:nvContentPartPr>
            <p14:xfrm>
              <a:off x="8762165" y="2864520"/>
              <a:ext cx="345600" cy="28224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90DF893-4056-4D22-AC24-A9B632875CD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747765" y="2850120"/>
                <a:ext cx="37368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E377E07B-0476-465A-A5D5-9DF0D5E568E3}"/>
                  </a:ext>
                </a:extLst>
              </p14:cNvPr>
              <p14:cNvContentPartPr/>
              <p14:nvPr/>
            </p14:nvContentPartPr>
            <p14:xfrm>
              <a:off x="8014085" y="2762640"/>
              <a:ext cx="442080" cy="3315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E377E07B-0476-465A-A5D5-9DF0D5E568E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999685" y="2748240"/>
                <a:ext cx="47016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B5E311A6-4241-4708-9B81-048ECDE26434}"/>
                  </a:ext>
                </a:extLst>
              </p14:cNvPr>
              <p14:cNvContentPartPr/>
              <p14:nvPr/>
            </p14:nvContentPartPr>
            <p14:xfrm>
              <a:off x="5765525" y="2183040"/>
              <a:ext cx="1696320" cy="105120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B5E311A6-4241-4708-9B81-048ECDE2643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751125" y="2168640"/>
                <a:ext cx="1724400" cy="10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1A1D6259-D187-44E3-9710-9A7CD0D61D4F}"/>
                  </a:ext>
                </a:extLst>
              </p14:cNvPr>
              <p14:cNvContentPartPr/>
              <p14:nvPr/>
            </p14:nvContentPartPr>
            <p14:xfrm>
              <a:off x="1144205" y="2723400"/>
              <a:ext cx="2129040" cy="124992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1A1D6259-D187-44E3-9710-9A7CD0D61D4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129805" y="2709000"/>
                <a:ext cx="2157120" cy="12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04F56933-0B4D-4DDF-9C95-37C73C0C4F1B}"/>
                  </a:ext>
                </a:extLst>
              </p14:cNvPr>
              <p14:cNvContentPartPr/>
              <p14:nvPr/>
            </p14:nvContentPartPr>
            <p14:xfrm>
              <a:off x="4216445" y="4471560"/>
              <a:ext cx="54360" cy="17244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04F56933-0B4D-4DDF-9C95-37C73C0C4F1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202045" y="4457160"/>
                <a:ext cx="8244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5CBCFC85-54C6-41EB-82AA-C2387C517C91}"/>
                  </a:ext>
                </a:extLst>
              </p14:cNvPr>
              <p14:cNvContentPartPr/>
              <p14:nvPr/>
            </p14:nvContentPartPr>
            <p14:xfrm>
              <a:off x="839285" y="3990960"/>
              <a:ext cx="3087360" cy="92844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5CBCFC85-54C6-41EB-82AA-C2387C517C9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24885" y="3976560"/>
                <a:ext cx="3115440" cy="9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321AED89-21BD-48E4-9A8D-F30163181CCE}"/>
                  </a:ext>
                </a:extLst>
              </p14:cNvPr>
              <p14:cNvContentPartPr/>
              <p14:nvPr/>
            </p14:nvContentPartPr>
            <p14:xfrm>
              <a:off x="4926365" y="4488120"/>
              <a:ext cx="663480" cy="2268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321AED89-21BD-48E4-9A8D-F30163181CC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11965" y="4473720"/>
                <a:ext cx="691560" cy="5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4646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131726E-8B6C-44B8-892C-E59DD0FCEDFB}"/>
                  </a:ext>
                </a:extLst>
              </p14:cNvPr>
              <p14:cNvContentPartPr/>
              <p14:nvPr/>
            </p14:nvContentPartPr>
            <p14:xfrm>
              <a:off x="2489525" y="319680"/>
              <a:ext cx="2647080" cy="5216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131726E-8B6C-44B8-892C-E59DD0FCEDF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5125" y="305280"/>
                <a:ext cx="267516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C0A5E4B-F001-4701-9477-66118A3EB05F}"/>
                  </a:ext>
                </a:extLst>
              </p14:cNvPr>
              <p14:cNvContentPartPr/>
              <p14:nvPr/>
            </p14:nvContentPartPr>
            <p14:xfrm>
              <a:off x="729845" y="354600"/>
              <a:ext cx="1436040" cy="5464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C0A5E4B-F001-4701-9477-66118A3EB0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445" y="340200"/>
                <a:ext cx="146412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16ECDB8-DF51-44EB-848E-6AC3F3F44BEC}"/>
                  </a:ext>
                </a:extLst>
              </p14:cNvPr>
              <p14:cNvContentPartPr/>
              <p14:nvPr/>
            </p14:nvContentPartPr>
            <p14:xfrm>
              <a:off x="5378885" y="224640"/>
              <a:ext cx="654480" cy="8996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16ECDB8-DF51-44EB-848E-6AC3F3F44BE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4485" y="210240"/>
                <a:ext cx="682560" cy="9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D038DE5-FE53-477C-94A5-652CCCDF8468}"/>
                  </a:ext>
                </a:extLst>
              </p14:cNvPr>
              <p14:cNvContentPartPr/>
              <p14:nvPr/>
            </p14:nvContentPartPr>
            <p14:xfrm>
              <a:off x="8748845" y="323280"/>
              <a:ext cx="1025640" cy="8773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D038DE5-FE53-477C-94A5-652CCCDF846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34445" y="308880"/>
                <a:ext cx="105372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B44F46B-E2FC-4F8C-BAFC-2C7F7CA1035C}"/>
                  </a:ext>
                </a:extLst>
              </p14:cNvPr>
              <p14:cNvContentPartPr/>
              <p14:nvPr/>
            </p14:nvContentPartPr>
            <p14:xfrm>
              <a:off x="6356645" y="198000"/>
              <a:ext cx="2099520" cy="98388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B44F46B-E2FC-4F8C-BAFC-2C7F7CA1035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42245" y="183600"/>
                <a:ext cx="2127600" cy="101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256810D-C058-4BA5-8B37-B74ADBB9F0C7}"/>
                  </a:ext>
                </a:extLst>
              </p14:cNvPr>
              <p14:cNvContentPartPr/>
              <p14:nvPr/>
            </p14:nvContentPartPr>
            <p14:xfrm>
              <a:off x="5649605" y="1409400"/>
              <a:ext cx="966960" cy="77004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256810D-C058-4BA5-8B37-B74ADBB9F0C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35205" y="1395000"/>
                <a:ext cx="995040" cy="79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131A729-ADC7-4555-99BD-DCFD6D31FC7F}"/>
                  </a:ext>
                </a:extLst>
              </p14:cNvPr>
              <p14:cNvContentPartPr/>
              <p14:nvPr/>
            </p14:nvContentPartPr>
            <p14:xfrm>
              <a:off x="4935365" y="1659240"/>
              <a:ext cx="208080" cy="1321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131A729-ADC7-4555-99BD-DCFD6D31FC7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20965" y="1644840"/>
                <a:ext cx="2361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906470F-EB2F-48AB-9381-2B8C99C7C2E8}"/>
                  </a:ext>
                </a:extLst>
              </p14:cNvPr>
              <p14:cNvContentPartPr/>
              <p14:nvPr/>
            </p14:nvContentPartPr>
            <p14:xfrm>
              <a:off x="1940525" y="2648160"/>
              <a:ext cx="252360" cy="1256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906470F-EB2F-48AB-9381-2B8C99C7C2E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926125" y="2633760"/>
                <a:ext cx="2804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69D7ABD-F7BA-4384-A4A9-004551D898FE}"/>
                  </a:ext>
                </a:extLst>
              </p14:cNvPr>
              <p14:cNvContentPartPr/>
              <p14:nvPr/>
            </p14:nvContentPartPr>
            <p14:xfrm>
              <a:off x="691325" y="2400480"/>
              <a:ext cx="1018440" cy="51660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69D7ABD-F7BA-4384-A4A9-004551D898F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76925" y="2386080"/>
                <a:ext cx="104652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C2AE94D-A193-4F65-AB39-01586331A154}"/>
                  </a:ext>
                </a:extLst>
              </p14:cNvPr>
              <p14:cNvContentPartPr/>
              <p14:nvPr/>
            </p14:nvContentPartPr>
            <p14:xfrm>
              <a:off x="5398325" y="2676240"/>
              <a:ext cx="16308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C2AE94D-A193-4F65-AB39-01586331A15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83925" y="2661840"/>
                <a:ext cx="19116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CA4A6B4-401E-4C65-BD6B-CCADE3152BF9}"/>
                  </a:ext>
                </a:extLst>
              </p14:cNvPr>
              <p14:cNvContentPartPr/>
              <p14:nvPr/>
            </p14:nvContentPartPr>
            <p14:xfrm>
              <a:off x="5359085" y="2806200"/>
              <a:ext cx="273600" cy="972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CA4A6B4-401E-4C65-BD6B-CCADE3152BF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44685" y="2791800"/>
                <a:ext cx="3016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23F472B-D842-4CEC-A02E-3FD53AF79625}"/>
                  </a:ext>
                </a:extLst>
              </p14:cNvPr>
              <p14:cNvContentPartPr/>
              <p14:nvPr/>
            </p14:nvContentPartPr>
            <p14:xfrm>
              <a:off x="4571045" y="2459520"/>
              <a:ext cx="516960" cy="41688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23F472B-D842-4CEC-A02E-3FD53AF7962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56645" y="2445120"/>
                <a:ext cx="5450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D47CB87-610D-45D8-BB1F-716851E6206F}"/>
                  </a:ext>
                </a:extLst>
              </p14:cNvPr>
              <p14:cNvContentPartPr/>
              <p14:nvPr/>
            </p14:nvContentPartPr>
            <p14:xfrm>
              <a:off x="2557205" y="2316960"/>
              <a:ext cx="1734480" cy="495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D47CB87-610D-45D8-BB1F-716851E6206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42805" y="2302560"/>
                <a:ext cx="1762560" cy="52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35859A41-1036-486D-9EED-5E881B8CBAD3}"/>
                  </a:ext>
                </a:extLst>
              </p14:cNvPr>
              <p14:cNvContentPartPr/>
              <p14:nvPr/>
            </p14:nvContentPartPr>
            <p14:xfrm>
              <a:off x="5830325" y="2452680"/>
              <a:ext cx="696600" cy="75996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35859A41-1036-486D-9EED-5E881B8CBAD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15925" y="2438280"/>
                <a:ext cx="724680" cy="78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A8D212DD-69E2-4B22-BC4A-871F8F47F64E}"/>
                  </a:ext>
                </a:extLst>
              </p14:cNvPr>
              <p14:cNvContentPartPr/>
              <p14:nvPr/>
            </p14:nvContentPartPr>
            <p14:xfrm>
              <a:off x="494045" y="3595320"/>
              <a:ext cx="2001960" cy="522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A8D212DD-69E2-4B22-BC4A-871F8F47F64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9645" y="3580920"/>
                <a:ext cx="2030040" cy="55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42579F2-A2AF-4D95-941B-E9E2550F7EFC}"/>
                  </a:ext>
                </a:extLst>
              </p14:cNvPr>
              <p14:cNvContentPartPr/>
              <p14:nvPr/>
            </p14:nvContentPartPr>
            <p14:xfrm>
              <a:off x="2967245" y="3394080"/>
              <a:ext cx="2048040" cy="12945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42579F2-A2AF-4D95-941B-E9E2550F7EF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952845" y="3379680"/>
                <a:ext cx="2076120" cy="13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D38C230-A0F3-40D4-AB1D-686C7EC2D379}"/>
                  </a:ext>
                </a:extLst>
              </p14:cNvPr>
              <p14:cNvContentPartPr/>
              <p14:nvPr/>
            </p14:nvContentPartPr>
            <p14:xfrm>
              <a:off x="5436125" y="3490560"/>
              <a:ext cx="952560" cy="55800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D38C230-A0F3-40D4-AB1D-686C7EC2D37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421725" y="3476160"/>
                <a:ext cx="98064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4929F4F-EF6D-4B4A-967C-DC5E63A2EC86}"/>
                  </a:ext>
                </a:extLst>
              </p14:cNvPr>
              <p14:cNvContentPartPr/>
              <p14:nvPr/>
            </p14:nvContentPartPr>
            <p14:xfrm>
              <a:off x="6764525" y="3966120"/>
              <a:ext cx="219240" cy="17316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4929F4F-EF6D-4B4A-967C-DC5E63A2EC8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750125" y="3951720"/>
                <a:ext cx="24732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A86C9D0C-61CE-4106-9FA5-6945B54BFE9A}"/>
                  </a:ext>
                </a:extLst>
              </p14:cNvPr>
              <p14:cNvContentPartPr/>
              <p14:nvPr/>
            </p14:nvContentPartPr>
            <p14:xfrm>
              <a:off x="5588405" y="4271760"/>
              <a:ext cx="819360" cy="45936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A86C9D0C-61CE-4106-9FA5-6945B54BFE9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74005" y="4257360"/>
                <a:ext cx="847440" cy="4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9BABFFC3-F720-4FB7-AC9F-29DDEDE406BC}"/>
                  </a:ext>
                </a:extLst>
              </p14:cNvPr>
              <p14:cNvContentPartPr/>
              <p14:nvPr/>
            </p14:nvContentPartPr>
            <p14:xfrm>
              <a:off x="7280765" y="4275360"/>
              <a:ext cx="701280" cy="46116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9BABFFC3-F720-4FB7-AC9F-29DDEDE406B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266365" y="4260960"/>
                <a:ext cx="72936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E6E0E90-46ED-4E23-97FF-021A8A99D184}"/>
                  </a:ext>
                </a:extLst>
              </p14:cNvPr>
              <p14:cNvContentPartPr/>
              <p14:nvPr/>
            </p14:nvContentPartPr>
            <p14:xfrm>
              <a:off x="7329725" y="3467160"/>
              <a:ext cx="990360" cy="63936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E6E0E90-46ED-4E23-97FF-021A8A99D18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15325" y="3452760"/>
                <a:ext cx="1018440" cy="66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9765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0AF0DD-1F2A-4912-9C9A-FD9D854A623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8154" y="75886"/>
            <a:ext cx="8305920" cy="22320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B21E404-E125-4A4C-98F2-C3E83C3CB219}"/>
                  </a:ext>
                </a:extLst>
              </p14:cNvPr>
              <p14:cNvContentPartPr/>
              <p14:nvPr/>
            </p14:nvContentPartPr>
            <p14:xfrm>
              <a:off x="465965" y="2557800"/>
              <a:ext cx="333000" cy="401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B21E404-E125-4A4C-98F2-C3E83C3CB2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1565" y="2543400"/>
                <a:ext cx="36108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FF860D7-5A4F-4D63-91CD-B593CDAA6CEA}"/>
                  </a:ext>
                </a:extLst>
              </p14:cNvPr>
              <p14:cNvContentPartPr/>
              <p14:nvPr/>
            </p14:nvContentPartPr>
            <p14:xfrm>
              <a:off x="1726685" y="2694960"/>
              <a:ext cx="162720" cy="28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FF860D7-5A4F-4D63-91CD-B593CDAA6C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2285" y="2680560"/>
                <a:ext cx="1908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365EF28-1B17-4F02-BA5F-516698A3857B}"/>
                  </a:ext>
                </a:extLst>
              </p14:cNvPr>
              <p14:cNvContentPartPr/>
              <p14:nvPr/>
            </p14:nvContentPartPr>
            <p14:xfrm>
              <a:off x="1775645" y="2847600"/>
              <a:ext cx="167760" cy="46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365EF28-1B17-4F02-BA5F-516698A3857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61245" y="2833200"/>
                <a:ext cx="1958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32F753D-5967-41E4-8F3E-24C0D7DECD4D}"/>
                  </a:ext>
                </a:extLst>
              </p14:cNvPr>
              <p14:cNvContentPartPr/>
              <p14:nvPr/>
            </p14:nvContentPartPr>
            <p14:xfrm>
              <a:off x="1261565" y="2510640"/>
              <a:ext cx="252360" cy="338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32F753D-5967-41E4-8F3E-24C0D7DECD4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47165" y="2496240"/>
                <a:ext cx="28044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D382269-687E-4141-A938-2B60F6CB6D06}"/>
                  </a:ext>
                </a:extLst>
              </p14:cNvPr>
              <p14:cNvContentPartPr/>
              <p14:nvPr/>
            </p14:nvContentPartPr>
            <p14:xfrm>
              <a:off x="3679325" y="2465280"/>
              <a:ext cx="527760" cy="3121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D382269-687E-4141-A938-2B60F6CB6D0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664925" y="2450880"/>
                <a:ext cx="55584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051B83E-A5BC-4940-B36E-BD82D4DBEACB}"/>
                  </a:ext>
                </a:extLst>
              </p14:cNvPr>
              <p14:cNvContentPartPr/>
              <p14:nvPr/>
            </p14:nvContentPartPr>
            <p14:xfrm>
              <a:off x="2270645" y="2441880"/>
              <a:ext cx="1062360" cy="5781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051B83E-A5BC-4940-B36E-BD82D4DBEAC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256245" y="2427480"/>
                <a:ext cx="1090440" cy="60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A3698F2-E5F4-4C38-B341-F90AA78A663D}"/>
                  </a:ext>
                </a:extLst>
              </p14:cNvPr>
              <p14:cNvContentPartPr/>
              <p14:nvPr/>
            </p14:nvContentPartPr>
            <p14:xfrm>
              <a:off x="4475645" y="2436840"/>
              <a:ext cx="1451520" cy="378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A3698F2-E5F4-4C38-B341-F90AA78A663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461245" y="2422440"/>
                <a:ext cx="14796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1E280D8-0BA5-4EB6-B045-FC7D3105FAAC}"/>
                  </a:ext>
                </a:extLst>
              </p14:cNvPr>
              <p14:cNvContentPartPr/>
              <p14:nvPr/>
            </p14:nvContentPartPr>
            <p14:xfrm>
              <a:off x="6173765" y="2604600"/>
              <a:ext cx="524880" cy="1717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1E280D8-0BA5-4EB6-B045-FC7D3105FAA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59365" y="2590200"/>
                <a:ext cx="5529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B36313D2-2962-4A57-ADBE-8131C7B07040}"/>
                  </a:ext>
                </a:extLst>
              </p14:cNvPr>
              <p14:cNvContentPartPr/>
              <p14:nvPr/>
            </p14:nvContentPartPr>
            <p14:xfrm>
              <a:off x="6950285" y="2447640"/>
              <a:ext cx="839880" cy="56160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B36313D2-2962-4A57-ADBE-8131C7B0704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935885" y="2433240"/>
                <a:ext cx="86796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FC8E417-D4A2-4D1F-B28F-90C8CFB9C572}"/>
                  </a:ext>
                </a:extLst>
              </p14:cNvPr>
              <p14:cNvContentPartPr/>
              <p14:nvPr/>
            </p14:nvContentPartPr>
            <p14:xfrm>
              <a:off x="8004725" y="2337480"/>
              <a:ext cx="414000" cy="36900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FC8E417-D4A2-4D1F-B28F-90C8CFB9C57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90325" y="2323080"/>
                <a:ext cx="44208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CF556D1-1E27-489F-A8B1-9442678BD80C}"/>
                  </a:ext>
                </a:extLst>
              </p14:cNvPr>
              <p14:cNvContentPartPr/>
              <p14:nvPr/>
            </p14:nvContentPartPr>
            <p14:xfrm>
              <a:off x="1821725" y="3361680"/>
              <a:ext cx="176040" cy="3672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CF556D1-1E27-489F-A8B1-9442678BD80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807325" y="3347280"/>
                <a:ext cx="2041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7EC09A2-9410-4931-BEC1-2E37C2EB150B}"/>
                  </a:ext>
                </a:extLst>
              </p14:cNvPr>
              <p14:cNvContentPartPr/>
              <p14:nvPr/>
            </p14:nvContentPartPr>
            <p14:xfrm>
              <a:off x="1815965" y="3514320"/>
              <a:ext cx="204840" cy="108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7EC09A2-9410-4931-BEC1-2E37C2EB150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801565" y="3499920"/>
                <a:ext cx="2329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4DDB2F0-A0B2-4566-8438-2CE993A6C81B}"/>
                  </a:ext>
                </a:extLst>
              </p14:cNvPr>
              <p14:cNvContentPartPr/>
              <p14:nvPr/>
            </p14:nvContentPartPr>
            <p14:xfrm>
              <a:off x="1243565" y="3152520"/>
              <a:ext cx="270360" cy="3639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4DDB2F0-A0B2-4566-8438-2CE993A6C81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229165" y="3138120"/>
                <a:ext cx="29844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7662711-0CFE-454C-9573-E2EB49CEE8FE}"/>
                  </a:ext>
                </a:extLst>
              </p14:cNvPr>
              <p14:cNvContentPartPr/>
              <p14:nvPr/>
            </p14:nvContentPartPr>
            <p14:xfrm>
              <a:off x="4302485" y="3050280"/>
              <a:ext cx="1113480" cy="3880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7662711-0CFE-454C-9573-E2EB49CEE8FE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88085" y="3035880"/>
                <a:ext cx="114156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05647CE-FCB0-472E-AF2D-ECEC4F89130C}"/>
                  </a:ext>
                </a:extLst>
              </p14:cNvPr>
              <p14:cNvContentPartPr/>
              <p14:nvPr/>
            </p14:nvContentPartPr>
            <p14:xfrm>
              <a:off x="3738365" y="3260880"/>
              <a:ext cx="272520" cy="2019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05647CE-FCB0-472E-AF2D-ECEC4F89130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3723965" y="3246480"/>
                <a:ext cx="3006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24F05BC-A57B-4D0E-A753-08828A1DD821}"/>
                  </a:ext>
                </a:extLst>
              </p14:cNvPr>
              <p14:cNvContentPartPr/>
              <p14:nvPr/>
            </p14:nvContentPartPr>
            <p14:xfrm>
              <a:off x="2451725" y="3153600"/>
              <a:ext cx="1080000" cy="5547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24F05BC-A57B-4D0E-A753-08828A1DD82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437325" y="3139200"/>
                <a:ext cx="110808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685CFA2-9FFA-44EE-9F3B-61C38E41AB7D}"/>
                  </a:ext>
                </a:extLst>
              </p14:cNvPr>
              <p14:cNvContentPartPr/>
              <p14:nvPr/>
            </p14:nvContentPartPr>
            <p14:xfrm>
              <a:off x="2277485" y="3998880"/>
              <a:ext cx="8640" cy="4312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685CFA2-9FFA-44EE-9F3B-61C38E41AB7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263085" y="3984480"/>
                <a:ext cx="3672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2380821-5512-425F-BA81-7759A2A2AA18}"/>
                  </a:ext>
                </a:extLst>
              </p14:cNvPr>
              <p14:cNvContentPartPr/>
              <p14:nvPr/>
            </p14:nvContentPartPr>
            <p14:xfrm>
              <a:off x="1147085" y="4015080"/>
              <a:ext cx="844920" cy="4240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2380821-5512-425F-BA81-7759A2A2AA1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32685" y="4000680"/>
                <a:ext cx="873000" cy="45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13C3771-CC91-4F6A-AA42-6C502DBD67D4}"/>
                  </a:ext>
                </a:extLst>
              </p14:cNvPr>
              <p14:cNvContentPartPr/>
              <p14:nvPr/>
            </p14:nvContentPartPr>
            <p14:xfrm>
              <a:off x="2501765" y="3939120"/>
              <a:ext cx="950400" cy="5180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13C3771-CC91-4F6A-AA42-6C502DBD67D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487365" y="3924720"/>
                <a:ext cx="97848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38B7585-F74C-41E1-B0C6-23B71EFE6B8E}"/>
                  </a:ext>
                </a:extLst>
              </p14:cNvPr>
              <p14:cNvContentPartPr/>
              <p14:nvPr/>
            </p14:nvContentPartPr>
            <p14:xfrm>
              <a:off x="3903605" y="3671280"/>
              <a:ext cx="1919880" cy="12056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38B7585-F74C-41E1-B0C6-23B71EFE6B8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889205" y="3656880"/>
                <a:ext cx="1947960" cy="12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413586F-B8AE-449D-8E81-D3BF59AABD61}"/>
                  </a:ext>
                </a:extLst>
              </p14:cNvPr>
              <p14:cNvContentPartPr/>
              <p14:nvPr/>
            </p14:nvContentPartPr>
            <p14:xfrm>
              <a:off x="6109325" y="3735000"/>
              <a:ext cx="1083600" cy="109224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413586F-B8AE-449D-8E81-D3BF59AABD61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094925" y="3720600"/>
                <a:ext cx="1111680" cy="11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7C3EB86A-D09C-4147-A767-7BD1CF7E5070}"/>
                  </a:ext>
                </a:extLst>
              </p14:cNvPr>
              <p14:cNvContentPartPr/>
              <p14:nvPr/>
            </p14:nvContentPartPr>
            <p14:xfrm>
              <a:off x="7439165" y="3731040"/>
              <a:ext cx="2514240" cy="116820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7C3EB86A-D09C-4147-A767-7BD1CF7E507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424765" y="3716640"/>
                <a:ext cx="2542320" cy="119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5630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445123E-6CA6-4B33-AE81-0D04D1C15F16}"/>
                  </a:ext>
                </a:extLst>
              </p14:cNvPr>
              <p14:cNvContentPartPr/>
              <p14:nvPr/>
            </p14:nvContentPartPr>
            <p14:xfrm>
              <a:off x="581165" y="316800"/>
              <a:ext cx="332280" cy="417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445123E-6CA6-4B33-AE81-0D04D1C15F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765" y="302400"/>
                <a:ext cx="3603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15F3607-063C-43AE-9243-0E937B758638}"/>
                  </a:ext>
                </a:extLst>
              </p14:cNvPr>
              <p14:cNvContentPartPr/>
              <p14:nvPr/>
            </p14:nvContentPartPr>
            <p14:xfrm>
              <a:off x="1238165" y="200880"/>
              <a:ext cx="681480" cy="652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15F3607-063C-43AE-9243-0E937B7586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3765" y="186480"/>
                <a:ext cx="709560" cy="68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412BBB2-3E9F-4D7E-900C-9BAD588AA4B1}"/>
                  </a:ext>
                </a:extLst>
              </p14:cNvPr>
              <p14:cNvContentPartPr/>
              <p14:nvPr/>
            </p14:nvContentPartPr>
            <p14:xfrm>
              <a:off x="2192525" y="318240"/>
              <a:ext cx="598320" cy="433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412BBB2-3E9F-4D7E-900C-9BAD588AA4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8125" y="303840"/>
                <a:ext cx="62640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CE4BCA2-5324-44FB-8481-BCCF078F02C7}"/>
                  </a:ext>
                </a:extLst>
              </p14:cNvPr>
              <p14:cNvContentPartPr/>
              <p14:nvPr/>
            </p14:nvContentPartPr>
            <p14:xfrm>
              <a:off x="3014765" y="373320"/>
              <a:ext cx="379080" cy="273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CE4BCA2-5324-44FB-8481-BCCF078F02C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00365" y="358920"/>
                <a:ext cx="40716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BAA7DA7-BC1A-40F8-9A59-43E158E568D3}"/>
                  </a:ext>
                </a:extLst>
              </p14:cNvPr>
              <p14:cNvContentPartPr/>
              <p14:nvPr/>
            </p14:nvContentPartPr>
            <p14:xfrm>
              <a:off x="3735845" y="591840"/>
              <a:ext cx="94320" cy="142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BAA7DA7-BC1A-40F8-9A59-43E158E568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21445" y="577440"/>
                <a:ext cx="1224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72DBDAA-604C-49DD-9433-1D8B5E1B486F}"/>
                  </a:ext>
                </a:extLst>
              </p14:cNvPr>
              <p14:cNvContentPartPr/>
              <p14:nvPr/>
            </p14:nvContentPartPr>
            <p14:xfrm>
              <a:off x="4034645" y="348480"/>
              <a:ext cx="953280" cy="4147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72DBDAA-604C-49DD-9433-1D8B5E1B486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20245" y="334080"/>
                <a:ext cx="9813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4D1D8C3-8FE3-4EF0-AFC7-BA1F019163E6}"/>
                  </a:ext>
                </a:extLst>
              </p14:cNvPr>
              <p14:cNvContentPartPr/>
              <p14:nvPr/>
            </p14:nvContentPartPr>
            <p14:xfrm>
              <a:off x="5216525" y="587520"/>
              <a:ext cx="104760" cy="1202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4D1D8C3-8FE3-4EF0-AFC7-BA1F019163E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02125" y="573120"/>
                <a:ext cx="13284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8ECEF0B-53A8-439A-81A3-F3E4F1DA2994}"/>
                  </a:ext>
                </a:extLst>
              </p14:cNvPr>
              <p14:cNvContentPartPr/>
              <p14:nvPr/>
            </p14:nvContentPartPr>
            <p14:xfrm>
              <a:off x="5553845" y="644400"/>
              <a:ext cx="57960" cy="21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8ECEF0B-53A8-439A-81A3-F3E4F1DA299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39445" y="630000"/>
                <a:ext cx="8604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C195430-923D-43F7-BB00-C77CC040D70D}"/>
                  </a:ext>
                </a:extLst>
              </p14:cNvPr>
              <p14:cNvContentPartPr/>
              <p14:nvPr/>
            </p14:nvContentPartPr>
            <p14:xfrm>
              <a:off x="5809445" y="644400"/>
              <a:ext cx="36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C195430-923D-43F7-BB00-C77CC040D70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95045" y="63000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2BAEE5E7-913A-43EA-AD53-5D43A8C77545}"/>
                  </a:ext>
                </a:extLst>
              </p14:cNvPr>
              <p14:cNvContentPartPr/>
              <p14:nvPr/>
            </p14:nvContentPartPr>
            <p14:xfrm>
              <a:off x="5999885" y="636120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2BAEE5E7-913A-43EA-AD53-5D43A8C7754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85485" y="62172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80AFDC9-D6FD-4020-B019-968EE8206E98}"/>
                  </a:ext>
                </a:extLst>
              </p14:cNvPr>
              <p14:cNvContentPartPr/>
              <p14:nvPr/>
            </p14:nvContentPartPr>
            <p14:xfrm>
              <a:off x="6745445" y="256320"/>
              <a:ext cx="179280" cy="52992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80AFDC9-D6FD-4020-B019-968EE8206E9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31045" y="241920"/>
                <a:ext cx="20736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EEA8C92-665E-4142-9C8F-72F66AF60FA6}"/>
                  </a:ext>
                </a:extLst>
              </p14:cNvPr>
              <p14:cNvContentPartPr/>
              <p14:nvPr/>
            </p14:nvContentPartPr>
            <p14:xfrm>
              <a:off x="1745765" y="1370160"/>
              <a:ext cx="164880" cy="154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EEA8C92-665E-4142-9C8F-72F66AF60FA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31365" y="1355760"/>
                <a:ext cx="1929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9805B5B-7F0A-403C-BD20-E3FBBCCF2AEB}"/>
                  </a:ext>
                </a:extLst>
              </p14:cNvPr>
              <p14:cNvContentPartPr/>
              <p14:nvPr/>
            </p14:nvContentPartPr>
            <p14:xfrm>
              <a:off x="1736405" y="1537200"/>
              <a:ext cx="182160" cy="504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9805B5B-7F0A-403C-BD20-E3FBBCCF2AE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722005" y="1522800"/>
                <a:ext cx="2102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EDB1F57B-8E49-4B29-B45F-EEB9F5622294}"/>
                  </a:ext>
                </a:extLst>
              </p14:cNvPr>
              <p14:cNvContentPartPr/>
              <p14:nvPr/>
            </p14:nvContentPartPr>
            <p14:xfrm>
              <a:off x="658565" y="1301400"/>
              <a:ext cx="828000" cy="5004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EDB1F57B-8E49-4B29-B45F-EEB9F562229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4165" y="1287000"/>
                <a:ext cx="85608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0DE2B76-5D2E-4F5D-B2D6-53AE7CEEB087}"/>
                  </a:ext>
                </a:extLst>
              </p14:cNvPr>
              <p14:cNvContentPartPr/>
              <p14:nvPr/>
            </p14:nvContentPartPr>
            <p14:xfrm>
              <a:off x="2374685" y="1173240"/>
              <a:ext cx="784440" cy="37908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0DE2B76-5D2E-4F5D-B2D6-53AE7CEEB08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360285" y="1158840"/>
                <a:ext cx="81252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6406B15-37DF-4158-9A4E-84E768C661B4}"/>
                  </a:ext>
                </a:extLst>
              </p14:cNvPr>
              <p14:cNvContentPartPr/>
              <p14:nvPr/>
            </p14:nvContentPartPr>
            <p14:xfrm>
              <a:off x="3735845" y="1159920"/>
              <a:ext cx="882720" cy="28548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6406B15-37DF-4158-9A4E-84E768C661B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21445" y="1145520"/>
                <a:ext cx="91080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7BD9794-1F51-47C5-8B7D-8DDA71B6DBD5}"/>
                  </a:ext>
                </a:extLst>
              </p14:cNvPr>
              <p14:cNvContentPartPr/>
              <p14:nvPr/>
            </p14:nvContentPartPr>
            <p14:xfrm>
              <a:off x="5064965" y="1086840"/>
              <a:ext cx="203400" cy="3078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7BD9794-1F51-47C5-8B7D-8DDA71B6DBD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50565" y="1072440"/>
                <a:ext cx="23148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923E3BF-0E56-4660-B040-C6DE232C1335}"/>
                  </a:ext>
                </a:extLst>
              </p14:cNvPr>
              <p14:cNvContentPartPr/>
              <p14:nvPr/>
            </p14:nvContentPartPr>
            <p14:xfrm>
              <a:off x="5518205" y="1054800"/>
              <a:ext cx="553320" cy="4467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923E3BF-0E56-4660-B040-C6DE232C133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503805" y="1040400"/>
                <a:ext cx="58140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FC29757-97A9-446D-BAD1-445E51916AD5}"/>
                  </a:ext>
                </a:extLst>
              </p14:cNvPr>
              <p14:cNvContentPartPr/>
              <p14:nvPr/>
            </p14:nvContentPartPr>
            <p14:xfrm>
              <a:off x="4855085" y="1224360"/>
              <a:ext cx="4680" cy="12168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FC29757-97A9-446D-BAD1-445E51916AD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40685" y="1209960"/>
                <a:ext cx="32760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9DDBC4B-FA72-4A2D-B6C5-C002E4C8239B}"/>
                  </a:ext>
                </a:extLst>
              </p14:cNvPr>
              <p14:cNvContentPartPr/>
              <p14:nvPr/>
            </p14:nvContentPartPr>
            <p14:xfrm>
              <a:off x="6305165" y="1100880"/>
              <a:ext cx="743040" cy="2948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9DDBC4B-FA72-4A2D-B6C5-C002E4C8239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290765" y="1086480"/>
                <a:ext cx="77112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4C877DD-9EF7-4DA9-95A7-814932A6C076}"/>
                  </a:ext>
                </a:extLst>
              </p14:cNvPr>
              <p14:cNvContentPartPr/>
              <p14:nvPr/>
            </p14:nvContentPartPr>
            <p14:xfrm>
              <a:off x="6786485" y="1572480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4C877DD-9EF7-4DA9-95A7-814932A6C07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72085" y="155808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5B6F479-0A09-4D40-914B-9C7A9B2C65CE}"/>
                  </a:ext>
                </a:extLst>
              </p14:cNvPr>
              <p14:cNvContentPartPr/>
              <p14:nvPr/>
            </p14:nvContentPartPr>
            <p14:xfrm>
              <a:off x="7562285" y="1072800"/>
              <a:ext cx="924840" cy="26748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5B6F479-0A09-4D40-914B-9C7A9B2C65C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47885" y="1058400"/>
                <a:ext cx="9529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CE04CB7-1CBB-4B57-BE8D-ED83FB260CAE}"/>
                  </a:ext>
                </a:extLst>
              </p14:cNvPr>
              <p14:cNvContentPartPr/>
              <p14:nvPr/>
            </p14:nvContentPartPr>
            <p14:xfrm>
              <a:off x="5146325" y="1745640"/>
              <a:ext cx="957960" cy="34704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CE04CB7-1CBB-4B57-BE8D-ED83FB260CA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131925" y="1731240"/>
                <a:ext cx="98604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B3F52CC-1EF3-4358-BCB3-EB9835E1D5BB}"/>
                  </a:ext>
                </a:extLst>
              </p14:cNvPr>
              <p14:cNvContentPartPr/>
              <p14:nvPr/>
            </p14:nvContentPartPr>
            <p14:xfrm>
              <a:off x="6333605" y="1713600"/>
              <a:ext cx="695520" cy="3092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B3F52CC-1EF3-4358-BCB3-EB9835E1D5B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19205" y="1699200"/>
                <a:ext cx="72360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4BAD4A9-B838-4EDC-B7CE-778333E8D73A}"/>
                  </a:ext>
                </a:extLst>
              </p14:cNvPr>
              <p14:cNvContentPartPr/>
              <p14:nvPr/>
            </p14:nvContentPartPr>
            <p14:xfrm>
              <a:off x="2199725" y="1797480"/>
              <a:ext cx="405000" cy="96120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4BAD4A9-B838-4EDC-B7CE-778333E8D73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185325" y="1783080"/>
                <a:ext cx="433080" cy="9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4604F19-4C31-4298-86C4-F62252A19CF9}"/>
                  </a:ext>
                </a:extLst>
              </p14:cNvPr>
              <p14:cNvContentPartPr/>
              <p14:nvPr/>
            </p14:nvContentPartPr>
            <p14:xfrm>
              <a:off x="1302605" y="2401560"/>
              <a:ext cx="581760" cy="31320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4604F19-4C31-4298-86C4-F62252A19CF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288205" y="2387160"/>
                <a:ext cx="60984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1C898817-B57D-47DC-996D-93F7572BC2DD}"/>
                  </a:ext>
                </a:extLst>
              </p14:cNvPr>
              <p14:cNvContentPartPr/>
              <p14:nvPr/>
            </p14:nvContentPartPr>
            <p14:xfrm>
              <a:off x="1182725" y="2935440"/>
              <a:ext cx="925920" cy="54828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1C898817-B57D-47DC-996D-93F7572BC2D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168325" y="2921040"/>
                <a:ext cx="954000" cy="57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FC653206-A02C-4BBF-B63D-B0ABDD97D9E1}"/>
                  </a:ext>
                </a:extLst>
              </p14:cNvPr>
              <p14:cNvContentPartPr/>
              <p14:nvPr/>
            </p14:nvContentPartPr>
            <p14:xfrm>
              <a:off x="2328965" y="2957400"/>
              <a:ext cx="507960" cy="56628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FC653206-A02C-4BBF-B63D-B0ABDD97D9E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314565" y="2943000"/>
                <a:ext cx="536040" cy="59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5383C605-FC4C-4BBB-A81D-BC776193CB52}"/>
                  </a:ext>
                </a:extLst>
              </p14:cNvPr>
              <p14:cNvContentPartPr/>
              <p14:nvPr/>
            </p14:nvContentPartPr>
            <p14:xfrm>
              <a:off x="2477645" y="3703320"/>
              <a:ext cx="613080" cy="41328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5383C605-FC4C-4BBB-A81D-BC776193CB5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463245" y="3688920"/>
                <a:ext cx="64116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78507AF0-33AA-4CC9-878D-37FAF8CF29AE}"/>
                  </a:ext>
                </a:extLst>
              </p14:cNvPr>
              <p14:cNvContentPartPr/>
              <p14:nvPr/>
            </p14:nvContentPartPr>
            <p14:xfrm>
              <a:off x="1136285" y="3753360"/>
              <a:ext cx="1001160" cy="33840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78507AF0-33AA-4CC9-878D-37FAF8CF29A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21885" y="3738960"/>
                <a:ext cx="102924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E0499D57-9B97-4D7A-B46B-8B1960EC1EF7}"/>
                  </a:ext>
                </a:extLst>
              </p14:cNvPr>
              <p14:cNvContentPartPr/>
              <p14:nvPr/>
            </p14:nvContentPartPr>
            <p14:xfrm>
              <a:off x="3759245" y="1594080"/>
              <a:ext cx="1026720" cy="124344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E0499D57-9B97-4D7A-B46B-8B1960EC1EF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744845" y="1579680"/>
                <a:ext cx="1054800" cy="12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05209D32-183C-4A52-A3C1-2CF036E9B96A}"/>
                  </a:ext>
                </a:extLst>
              </p14:cNvPr>
              <p14:cNvContentPartPr/>
              <p14:nvPr/>
            </p14:nvContentPartPr>
            <p14:xfrm>
              <a:off x="7849925" y="1782000"/>
              <a:ext cx="164520" cy="28476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05209D32-183C-4A52-A3C1-2CF036E9B96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835525" y="1767600"/>
                <a:ext cx="1926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E877606B-ED9F-4371-B7AC-EB9AAC1D4F93}"/>
                  </a:ext>
                </a:extLst>
              </p14:cNvPr>
              <p14:cNvContentPartPr/>
              <p14:nvPr/>
            </p14:nvContentPartPr>
            <p14:xfrm>
              <a:off x="8263565" y="1743840"/>
              <a:ext cx="443520" cy="38772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E877606B-ED9F-4371-B7AC-EB9AAC1D4F9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249165" y="1729440"/>
                <a:ext cx="47160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1958265-F604-4BCD-9448-0C83B684B92E}"/>
                  </a:ext>
                </a:extLst>
              </p14:cNvPr>
              <p14:cNvContentPartPr/>
              <p14:nvPr/>
            </p14:nvContentPartPr>
            <p14:xfrm>
              <a:off x="8933525" y="1757160"/>
              <a:ext cx="714960" cy="3027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1958265-F604-4BCD-9448-0C83B684B92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919125" y="1742760"/>
                <a:ext cx="7430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10524C7F-C0A8-4B8C-AD2E-18E8795A67AF}"/>
                  </a:ext>
                </a:extLst>
              </p14:cNvPr>
              <p14:cNvContentPartPr/>
              <p14:nvPr/>
            </p14:nvContentPartPr>
            <p14:xfrm>
              <a:off x="9482165" y="2201760"/>
              <a:ext cx="360" cy="36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10524C7F-C0A8-4B8C-AD2E-18E8795A67A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467765" y="218736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414A0A81-EE5A-4419-BAF7-844FE27A4D55}"/>
                  </a:ext>
                </a:extLst>
              </p14:cNvPr>
              <p14:cNvContentPartPr/>
              <p14:nvPr/>
            </p14:nvContentPartPr>
            <p14:xfrm>
              <a:off x="4978565" y="2698560"/>
              <a:ext cx="360" cy="36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414A0A81-EE5A-4419-BAF7-844FE27A4D5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964165" y="268416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BD537A21-48CB-4095-BB7E-4E7ED39EE4BE}"/>
                  </a:ext>
                </a:extLst>
              </p14:cNvPr>
              <p14:cNvContentPartPr/>
              <p14:nvPr/>
            </p14:nvContentPartPr>
            <p14:xfrm>
              <a:off x="4962365" y="2903040"/>
              <a:ext cx="360" cy="3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BD537A21-48CB-4095-BB7E-4E7ED39EE4B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47965" y="288864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603C975-6252-4601-9784-8B4068403B47}"/>
                  </a:ext>
                </a:extLst>
              </p14:cNvPr>
              <p14:cNvContentPartPr/>
              <p14:nvPr/>
            </p14:nvContentPartPr>
            <p14:xfrm>
              <a:off x="5343245" y="2554560"/>
              <a:ext cx="164160" cy="3070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603C975-6252-4601-9784-8B4068403B4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328845" y="2540160"/>
                <a:ext cx="19224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BFC4230-D2FC-4067-9E6B-15E1873BB42F}"/>
                  </a:ext>
                </a:extLst>
              </p14:cNvPr>
              <p14:cNvContentPartPr/>
              <p14:nvPr/>
            </p14:nvContentPartPr>
            <p14:xfrm>
              <a:off x="6109325" y="2958480"/>
              <a:ext cx="360" cy="3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BFC4230-D2FC-4067-9E6B-15E1873BB42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094925" y="294408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904DA2D-6211-4BD8-B4BD-FEEA8AE831DB}"/>
                  </a:ext>
                </a:extLst>
              </p14:cNvPr>
              <p14:cNvContentPartPr/>
              <p14:nvPr/>
            </p14:nvContentPartPr>
            <p14:xfrm>
              <a:off x="5797205" y="2512440"/>
              <a:ext cx="584640" cy="31032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904DA2D-6211-4BD8-B4BD-FEEA8AE831D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782805" y="2498040"/>
                <a:ext cx="61272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F6006C65-7640-4CB4-9AEF-49AF7462D59C}"/>
                  </a:ext>
                </a:extLst>
              </p14:cNvPr>
              <p14:cNvContentPartPr/>
              <p14:nvPr/>
            </p14:nvContentPartPr>
            <p14:xfrm>
              <a:off x="6742925" y="2530800"/>
              <a:ext cx="926640" cy="41832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F6006C65-7640-4CB4-9AEF-49AF7462D59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728525" y="2516400"/>
                <a:ext cx="95472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09BF76D-BC21-41B8-9A5B-A8B9DF859295}"/>
                  </a:ext>
                </a:extLst>
              </p14:cNvPr>
              <p14:cNvContentPartPr/>
              <p14:nvPr/>
            </p14:nvContentPartPr>
            <p14:xfrm>
              <a:off x="4906925" y="3375000"/>
              <a:ext cx="396360" cy="28440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09BF76D-BC21-41B8-9A5B-A8B9DF85929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892525" y="3360600"/>
                <a:ext cx="42444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8BC4354-AB8B-478D-91C6-4AAACDE4E223}"/>
                  </a:ext>
                </a:extLst>
              </p14:cNvPr>
              <p14:cNvContentPartPr/>
              <p14:nvPr/>
            </p14:nvContentPartPr>
            <p14:xfrm>
              <a:off x="4368725" y="3486240"/>
              <a:ext cx="294840" cy="25884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8BC4354-AB8B-478D-91C6-4AAACDE4E22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354325" y="3471840"/>
                <a:ext cx="32292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2EC93783-6479-4F3F-B57C-A3A5AE061740}"/>
                  </a:ext>
                </a:extLst>
              </p14:cNvPr>
              <p14:cNvContentPartPr/>
              <p14:nvPr/>
            </p14:nvContentPartPr>
            <p14:xfrm>
              <a:off x="5532965" y="3381480"/>
              <a:ext cx="1583280" cy="58536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2EC93783-6479-4F3F-B57C-A3A5AE06174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518565" y="3367080"/>
                <a:ext cx="161136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5367D356-CF54-45E5-8B54-E9D35AA33027}"/>
                  </a:ext>
                </a:extLst>
              </p14:cNvPr>
              <p14:cNvContentPartPr/>
              <p14:nvPr/>
            </p14:nvContentPartPr>
            <p14:xfrm>
              <a:off x="7503245" y="3426120"/>
              <a:ext cx="2180160" cy="40284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5367D356-CF54-45E5-8B54-E9D35AA3302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488845" y="3411720"/>
                <a:ext cx="220824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E7E506C3-4A5E-4128-818B-CCACE570123C}"/>
                  </a:ext>
                </a:extLst>
              </p14:cNvPr>
              <p14:cNvContentPartPr/>
              <p14:nvPr/>
            </p14:nvContentPartPr>
            <p14:xfrm>
              <a:off x="4631885" y="4154760"/>
              <a:ext cx="546120" cy="48060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E7E506C3-4A5E-4128-818B-CCACE570123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617485" y="4140360"/>
                <a:ext cx="57420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691BB2FA-43E0-43F5-AC60-8B75CAD95BEA}"/>
                  </a:ext>
                </a:extLst>
              </p14:cNvPr>
              <p14:cNvContentPartPr/>
              <p14:nvPr/>
            </p14:nvContentPartPr>
            <p14:xfrm>
              <a:off x="5594165" y="4107240"/>
              <a:ext cx="1509840" cy="41724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691BB2FA-43E0-43F5-AC60-8B75CAD95BE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579765" y="4092840"/>
                <a:ext cx="15379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525B6177-9153-4E51-82FC-B3D2DD7A64EA}"/>
                  </a:ext>
                </a:extLst>
              </p14:cNvPr>
              <p14:cNvContentPartPr/>
              <p14:nvPr/>
            </p14:nvContentPartPr>
            <p14:xfrm>
              <a:off x="7442405" y="4353840"/>
              <a:ext cx="206280" cy="9288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525B6177-9153-4E51-82FC-B3D2DD7A64E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428005" y="4339440"/>
                <a:ext cx="23436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B1EE25A1-CB2F-4D44-8B16-3CA37B976CF1}"/>
                  </a:ext>
                </a:extLst>
              </p14:cNvPr>
              <p14:cNvContentPartPr/>
              <p14:nvPr/>
            </p14:nvContentPartPr>
            <p14:xfrm>
              <a:off x="7951445" y="4082760"/>
              <a:ext cx="1020960" cy="3909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B1EE25A1-CB2F-4D44-8B16-3CA37B976CF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937045" y="4068360"/>
                <a:ext cx="104904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77CD1CB6-333B-413E-8FD9-528303058247}"/>
                  </a:ext>
                </a:extLst>
              </p14:cNvPr>
              <p14:cNvContentPartPr/>
              <p14:nvPr/>
            </p14:nvContentPartPr>
            <p14:xfrm>
              <a:off x="2711645" y="4919400"/>
              <a:ext cx="211320" cy="19332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77CD1CB6-333B-413E-8FD9-528303058247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697245" y="4905000"/>
                <a:ext cx="2394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B7046163-0D70-4321-B5A3-A5FB7CF0E8E3}"/>
                  </a:ext>
                </a:extLst>
              </p14:cNvPr>
              <p14:cNvContentPartPr/>
              <p14:nvPr/>
            </p14:nvContentPartPr>
            <p14:xfrm>
              <a:off x="1687085" y="4635000"/>
              <a:ext cx="683280" cy="55800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B7046163-0D70-4321-B5A3-A5FB7CF0E8E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672685" y="4620600"/>
                <a:ext cx="71136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5CFB1B56-3A4F-46C2-BE8A-846CDECF2584}"/>
                  </a:ext>
                </a:extLst>
              </p14:cNvPr>
              <p14:cNvContentPartPr/>
              <p14:nvPr/>
            </p14:nvContentPartPr>
            <p14:xfrm>
              <a:off x="915965" y="4762080"/>
              <a:ext cx="381600" cy="31572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5CFB1B56-3A4F-46C2-BE8A-846CDECF2584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01565" y="4747680"/>
                <a:ext cx="40968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EA17BEB4-7AE8-4FE3-8253-1E046AFB9826}"/>
                  </a:ext>
                </a:extLst>
              </p14:cNvPr>
              <p14:cNvContentPartPr/>
              <p14:nvPr/>
            </p14:nvContentPartPr>
            <p14:xfrm>
              <a:off x="3255245" y="4728960"/>
              <a:ext cx="2259000" cy="39096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EA17BEB4-7AE8-4FE3-8253-1E046AFB982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40845" y="4714560"/>
                <a:ext cx="228708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FC1CF37E-77E7-4F2E-9EA4-2ABCF0EA3ED6}"/>
                  </a:ext>
                </a:extLst>
              </p14:cNvPr>
              <p14:cNvContentPartPr/>
              <p14:nvPr/>
            </p14:nvContentPartPr>
            <p14:xfrm>
              <a:off x="5803325" y="4802400"/>
              <a:ext cx="572760" cy="36612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FC1CF37E-77E7-4F2E-9EA4-2ABCF0EA3ED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788925" y="4788000"/>
                <a:ext cx="600840" cy="3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684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680D9EC-077F-4C06-ADBC-74A47909C56F}"/>
                  </a:ext>
                </a:extLst>
              </p14:cNvPr>
              <p14:cNvContentPartPr/>
              <p14:nvPr/>
            </p14:nvContentPartPr>
            <p14:xfrm>
              <a:off x="2703725" y="547200"/>
              <a:ext cx="2520" cy="79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680D9EC-077F-4C06-ADBC-74A47909C5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9325" y="532800"/>
                <a:ext cx="30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BFDD724-E485-47C4-9511-014853A44C04}"/>
                  </a:ext>
                </a:extLst>
              </p14:cNvPr>
              <p14:cNvContentPartPr/>
              <p14:nvPr/>
            </p14:nvContentPartPr>
            <p14:xfrm>
              <a:off x="2705885" y="720360"/>
              <a:ext cx="360" cy="3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BFDD724-E485-47C4-9511-014853A44C0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1485" y="70596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0998EEB-7C2B-417D-9C3E-E2D15933375D}"/>
                  </a:ext>
                </a:extLst>
              </p14:cNvPr>
              <p14:cNvContentPartPr/>
              <p14:nvPr/>
            </p14:nvContentPartPr>
            <p14:xfrm>
              <a:off x="882845" y="142200"/>
              <a:ext cx="1486440" cy="8262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0998EEB-7C2B-417D-9C3E-E2D1593337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8445" y="127800"/>
                <a:ext cx="1514520" cy="85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386D360-ACF9-4169-B7C3-971B2ACA837C}"/>
                  </a:ext>
                </a:extLst>
              </p14:cNvPr>
              <p14:cNvContentPartPr/>
              <p14:nvPr/>
            </p14:nvContentPartPr>
            <p14:xfrm>
              <a:off x="870605" y="1220400"/>
              <a:ext cx="853920" cy="4158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386D360-ACF9-4169-B7C3-971B2ACA837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6205" y="1206000"/>
                <a:ext cx="88200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148BE28-7F35-4FA3-96F5-079D80A5D3C1}"/>
                  </a:ext>
                </a:extLst>
              </p14:cNvPr>
              <p14:cNvContentPartPr/>
              <p14:nvPr/>
            </p14:nvContentPartPr>
            <p14:xfrm>
              <a:off x="2510765" y="1387440"/>
              <a:ext cx="345600" cy="18468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148BE28-7F35-4FA3-96F5-079D80A5D3C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96365" y="1373040"/>
                <a:ext cx="3736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1E10BA9C-72EB-4BED-A14A-FC64D677D321}"/>
                  </a:ext>
                </a:extLst>
              </p14:cNvPr>
              <p14:cNvContentPartPr/>
              <p14:nvPr/>
            </p14:nvContentPartPr>
            <p14:xfrm>
              <a:off x="2011805" y="1409400"/>
              <a:ext cx="234000" cy="123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1E10BA9C-72EB-4BED-A14A-FC64D677D32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97405" y="1395000"/>
                <a:ext cx="2620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B44B57D-2A1D-4C4D-8218-FAE921C928C2}"/>
                  </a:ext>
                </a:extLst>
              </p14:cNvPr>
              <p14:cNvContentPartPr/>
              <p14:nvPr/>
            </p14:nvContentPartPr>
            <p14:xfrm>
              <a:off x="3159845" y="1199160"/>
              <a:ext cx="486360" cy="3412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B44B57D-2A1D-4C4D-8218-FAE921C928C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45445" y="1184760"/>
                <a:ext cx="5144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6568B0C5-2E39-462F-95FE-8DD950BDE908}"/>
                  </a:ext>
                </a:extLst>
              </p14:cNvPr>
              <p14:cNvContentPartPr/>
              <p14:nvPr/>
            </p14:nvContentPartPr>
            <p14:xfrm>
              <a:off x="4750685" y="1190160"/>
              <a:ext cx="173160" cy="32976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6568B0C5-2E39-462F-95FE-8DD950BDE90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736285" y="1175760"/>
                <a:ext cx="2012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803DA37-4043-4508-BC03-0F84E1BEB30F}"/>
                  </a:ext>
                </a:extLst>
              </p14:cNvPr>
              <p14:cNvContentPartPr/>
              <p14:nvPr/>
            </p14:nvContentPartPr>
            <p14:xfrm>
              <a:off x="3897845" y="1169280"/>
              <a:ext cx="473400" cy="3549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803DA37-4043-4508-BC03-0F84E1BEB30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83445" y="1154880"/>
                <a:ext cx="50148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8749570-3FC2-4397-A51E-79EB57E92B74}"/>
                  </a:ext>
                </a:extLst>
              </p14:cNvPr>
              <p14:cNvContentPartPr/>
              <p14:nvPr/>
            </p14:nvContentPartPr>
            <p14:xfrm>
              <a:off x="5545925" y="1102680"/>
              <a:ext cx="63720" cy="11052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8749570-3FC2-4397-A51E-79EB57E92B7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31525" y="1088280"/>
                <a:ext cx="9180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158E29B-DA7F-4BA5-BB61-10F219EC8929}"/>
                  </a:ext>
                </a:extLst>
              </p14:cNvPr>
              <p14:cNvContentPartPr/>
              <p14:nvPr/>
            </p14:nvContentPartPr>
            <p14:xfrm>
              <a:off x="6179885" y="1350720"/>
              <a:ext cx="381600" cy="17748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158E29B-DA7F-4BA5-BB61-10F219EC892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65485" y="1336320"/>
                <a:ext cx="40968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2AF461F8-8961-4EC4-B077-5120A7985839}"/>
                  </a:ext>
                </a:extLst>
              </p14:cNvPr>
              <p14:cNvContentPartPr/>
              <p14:nvPr/>
            </p14:nvContentPartPr>
            <p14:xfrm>
              <a:off x="5203565" y="1315800"/>
              <a:ext cx="621000" cy="4302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2AF461F8-8961-4EC4-B077-5120A798583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89165" y="1301400"/>
                <a:ext cx="64908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33E87530-1660-4A49-8793-9EF665BA4C85}"/>
                  </a:ext>
                </a:extLst>
              </p14:cNvPr>
              <p14:cNvContentPartPr/>
              <p14:nvPr/>
            </p14:nvContentPartPr>
            <p14:xfrm>
              <a:off x="724445" y="1983600"/>
              <a:ext cx="1721520" cy="4384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33E87530-1660-4A49-8793-9EF665BA4C8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0045" y="1969200"/>
                <a:ext cx="174960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65210B4-76BD-4329-A3B3-B7AA9F5DF20B}"/>
                  </a:ext>
                </a:extLst>
              </p14:cNvPr>
              <p14:cNvContentPartPr/>
              <p14:nvPr/>
            </p14:nvContentPartPr>
            <p14:xfrm>
              <a:off x="2817125" y="2176200"/>
              <a:ext cx="3494880" cy="117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65210B4-76BD-4329-A3B3-B7AA9F5DF20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02725" y="2161800"/>
                <a:ext cx="35229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5223690-69F7-433D-842B-942D69FBEBB0}"/>
                  </a:ext>
                </a:extLst>
              </p14:cNvPr>
              <p14:cNvContentPartPr/>
              <p14:nvPr/>
            </p14:nvContentPartPr>
            <p14:xfrm>
              <a:off x="7426565" y="1802160"/>
              <a:ext cx="640800" cy="43344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5223690-69F7-433D-842B-942D69FBEBB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412165" y="1787760"/>
                <a:ext cx="66888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394EAE2-0AA9-47EB-BBA0-C71169327462}"/>
                  </a:ext>
                </a:extLst>
              </p14:cNvPr>
              <p14:cNvContentPartPr/>
              <p14:nvPr/>
            </p14:nvContentPartPr>
            <p14:xfrm>
              <a:off x="6619445" y="1869840"/>
              <a:ext cx="554040" cy="33840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394EAE2-0AA9-47EB-BBA0-C7116932746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05045" y="1855440"/>
                <a:ext cx="58212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C35E618-03B3-4F79-8DCC-86286B7ED079}"/>
                  </a:ext>
                </a:extLst>
              </p14:cNvPr>
              <p14:cNvContentPartPr/>
              <p14:nvPr/>
            </p14:nvContentPartPr>
            <p14:xfrm>
              <a:off x="8918765" y="1881720"/>
              <a:ext cx="268200" cy="35640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C35E618-03B3-4F79-8DCC-86286B7ED07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04365" y="1867320"/>
                <a:ext cx="296280" cy="38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D5086F6C-6EEE-465D-ABCD-645911700BEC}"/>
                  </a:ext>
                </a:extLst>
              </p14:cNvPr>
              <p14:cNvContentPartPr/>
              <p14:nvPr/>
            </p14:nvContentPartPr>
            <p14:xfrm>
              <a:off x="8301725" y="1891440"/>
              <a:ext cx="389160" cy="28692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D5086F6C-6EEE-465D-ABCD-645911700BE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87325" y="1877040"/>
                <a:ext cx="41724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43EC85BD-8EEF-49DF-9DC8-1CC09D6D353E}"/>
                  </a:ext>
                </a:extLst>
              </p14:cNvPr>
              <p14:cNvContentPartPr/>
              <p14:nvPr/>
            </p14:nvContentPartPr>
            <p14:xfrm>
              <a:off x="8302805" y="2594160"/>
              <a:ext cx="329040" cy="20196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43EC85BD-8EEF-49DF-9DC8-1CC09D6D353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288405" y="2579760"/>
                <a:ext cx="35712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7F817CC-E7A9-4B3B-AB5B-DA27B20E42AC}"/>
                  </a:ext>
                </a:extLst>
              </p14:cNvPr>
              <p14:cNvContentPartPr/>
              <p14:nvPr/>
            </p14:nvContentPartPr>
            <p14:xfrm>
              <a:off x="6638525" y="2384280"/>
              <a:ext cx="1374840" cy="65736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7F817CC-E7A9-4B3B-AB5B-DA27B20E42A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624125" y="2369880"/>
                <a:ext cx="1402920" cy="6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570D08B-6F76-4A43-9F97-ECD7F8F2E62D}"/>
                  </a:ext>
                </a:extLst>
              </p14:cNvPr>
              <p14:cNvContentPartPr/>
              <p14:nvPr/>
            </p14:nvContentPartPr>
            <p14:xfrm>
              <a:off x="747125" y="3938400"/>
              <a:ext cx="1699560" cy="6012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570D08B-6F76-4A43-9F97-ECD7F8F2E62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2725" y="3924000"/>
                <a:ext cx="17276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A4688BF-2D3E-49E2-A402-8F689C002B29}"/>
                  </a:ext>
                </a:extLst>
              </p14:cNvPr>
              <p14:cNvContentPartPr/>
              <p14:nvPr/>
            </p14:nvContentPartPr>
            <p14:xfrm>
              <a:off x="706445" y="2998800"/>
              <a:ext cx="1970280" cy="81864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A4688BF-2D3E-49E2-A402-8F689C002B2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92045" y="2984400"/>
                <a:ext cx="1998360" cy="84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B29AF492-2477-4E25-9961-FCD83658BE26}"/>
                  </a:ext>
                </a:extLst>
              </p14:cNvPr>
              <p14:cNvContentPartPr/>
              <p14:nvPr/>
            </p14:nvContentPartPr>
            <p14:xfrm>
              <a:off x="3916925" y="3350520"/>
              <a:ext cx="837000" cy="38556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B29AF492-2477-4E25-9961-FCD83658BE2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902525" y="3336120"/>
                <a:ext cx="86508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71C1F31C-CAD2-4639-BC9F-ECEFA167E7CE}"/>
                  </a:ext>
                </a:extLst>
              </p14:cNvPr>
              <p14:cNvContentPartPr/>
              <p14:nvPr/>
            </p14:nvContentPartPr>
            <p14:xfrm>
              <a:off x="2960765" y="3324600"/>
              <a:ext cx="569160" cy="67284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71C1F31C-CAD2-4639-BC9F-ECEFA167E7C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946365" y="3310200"/>
                <a:ext cx="597240" cy="70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6436392E-0D2D-4500-9FDA-45155431CCD1}"/>
                  </a:ext>
                </a:extLst>
              </p14:cNvPr>
              <p14:cNvContentPartPr/>
              <p14:nvPr/>
            </p14:nvContentPartPr>
            <p14:xfrm>
              <a:off x="5052365" y="3325320"/>
              <a:ext cx="952920" cy="39096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6436392E-0D2D-4500-9FDA-45155431CCD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37965" y="3310920"/>
                <a:ext cx="98100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27761535-FA8C-4151-BA81-7ECF604AD9E5}"/>
                  </a:ext>
                </a:extLst>
              </p14:cNvPr>
              <p14:cNvContentPartPr/>
              <p14:nvPr/>
            </p14:nvContentPartPr>
            <p14:xfrm>
              <a:off x="7874405" y="3310200"/>
              <a:ext cx="129600" cy="1800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27761535-FA8C-4151-BA81-7ECF604AD9E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60005" y="3295800"/>
                <a:ext cx="1576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60D89554-9808-4793-BAE1-47221E447AD2}"/>
                  </a:ext>
                </a:extLst>
              </p14:cNvPr>
              <p14:cNvContentPartPr/>
              <p14:nvPr/>
            </p14:nvContentPartPr>
            <p14:xfrm>
              <a:off x="7478765" y="3464280"/>
              <a:ext cx="322200" cy="22572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60D89554-9808-4793-BAE1-47221E447AD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64365" y="3449880"/>
                <a:ext cx="3502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E7A99D8D-A2A8-4D87-829C-D295AED02E5D}"/>
                  </a:ext>
                </a:extLst>
              </p14:cNvPr>
              <p14:cNvContentPartPr/>
              <p14:nvPr/>
            </p14:nvContentPartPr>
            <p14:xfrm>
              <a:off x="6353405" y="3351600"/>
              <a:ext cx="758520" cy="33480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E7A99D8D-A2A8-4D87-829C-D295AED02E5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339005" y="3337200"/>
                <a:ext cx="78660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3422D71E-F432-4F31-92B8-AB202E755ECC}"/>
                  </a:ext>
                </a:extLst>
              </p14:cNvPr>
              <p14:cNvContentPartPr/>
              <p14:nvPr/>
            </p14:nvContentPartPr>
            <p14:xfrm>
              <a:off x="2726765" y="3526920"/>
              <a:ext cx="109800" cy="1188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3422D71E-F432-4F31-92B8-AB202E755EC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12365" y="3512520"/>
                <a:ext cx="13788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2399FE6-3960-497A-A62D-3FBCC2C548E3}"/>
                  </a:ext>
                </a:extLst>
              </p14:cNvPr>
              <p14:cNvContentPartPr/>
              <p14:nvPr/>
            </p14:nvContentPartPr>
            <p14:xfrm>
              <a:off x="2639285" y="4448160"/>
              <a:ext cx="114120" cy="1260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2399FE6-3960-497A-A62D-3FBCC2C548E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624885" y="4433760"/>
                <a:ext cx="1422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DDC43FA-7B41-4532-9A9A-2C526E6D1D6A}"/>
                  </a:ext>
                </a:extLst>
              </p14:cNvPr>
              <p14:cNvContentPartPr/>
              <p14:nvPr/>
            </p14:nvContentPartPr>
            <p14:xfrm>
              <a:off x="3008645" y="4200120"/>
              <a:ext cx="969120" cy="64260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DDC43FA-7B41-4532-9A9A-2C526E6D1D6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994245" y="4185720"/>
                <a:ext cx="997200" cy="67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BE5939B-582F-40EA-9CF7-27FF36F0E817}"/>
                  </a:ext>
                </a:extLst>
              </p14:cNvPr>
              <p14:cNvContentPartPr/>
              <p14:nvPr/>
            </p14:nvContentPartPr>
            <p14:xfrm>
              <a:off x="4276565" y="4240080"/>
              <a:ext cx="477000" cy="30132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BE5939B-582F-40EA-9CF7-27FF36F0E81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262165" y="4225680"/>
                <a:ext cx="50508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372333E-B629-464A-BD37-5567600CC279}"/>
                  </a:ext>
                </a:extLst>
              </p14:cNvPr>
              <p14:cNvContentPartPr/>
              <p14:nvPr/>
            </p14:nvContentPartPr>
            <p14:xfrm>
              <a:off x="5088005" y="4222080"/>
              <a:ext cx="416160" cy="44604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372333E-B629-464A-BD37-5567600CC27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73605" y="4207680"/>
                <a:ext cx="44424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6551F364-6FE9-458C-B318-F6962403CE67}"/>
                  </a:ext>
                </a:extLst>
              </p14:cNvPr>
              <p14:cNvContentPartPr/>
              <p14:nvPr/>
            </p14:nvContentPartPr>
            <p14:xfrm>
              <a:off x="2590325" y="5182920"/>
              <a:ext cx="677520" cy="990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6551F364-6FE9-458C-B318-F6962403CE6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575925" y="5168520"/>
                <a:ext cx="7056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8B073688-1334-4D58-AE27-1B8256F93240}"/>
                  </a:ext>
                </a:extLst>
              </p14:cNvPr>
              <p14:cNvContentPartPr/>
              <p14:nvPr/>
            </p14:nvContentPartPr>
            <p14:xfrm>
              <a:off x="2536685" y="4431240"/>
              <a:ext cx="236880" cy="1548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8B073688-1334-4D58-AE27-1B8256F9324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522285" y="4416840"/>
                <a:ext cx="264960" cy="4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62913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18C9414-E642-46C9-87D1-DDE7E9FAF6ED}"/>
                  </a:ext>
                </a:extLst>
              </p14:cNvPr>
              <p14:cNvContentPartPr/>
              <p14:nvPr/>
            </p14:nvContentPartPr>
            <p14:xfrm>
              <a:off x="509165" y="334080"/>
              <a:ext cx="362520" cy="484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18C9414-E642-46C9-87D1-DDE7E9FAF6E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4765" y="319680"/>
                <a:ext cx="390600" cy="51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1FD79A6-E9AF-4547-9906-72D93CAFD29D}"/>
                  </a:ext>
                </a:extLst>
              </p14:cNvPr>
              <p14:cNvContentPartPr/>
              <p14:nvPr/>
            </p14:nvContentPartPr>
            <p14:xfrm>
              <a:off x="1174805" y="320760"/>
              <a:ext cx="354600" cy="423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1FD79A6-E9AF-4547-9906-72D93CAFD2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0405" y="306360"/>
                <a:ext cx="38268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1C6B107-CC06-4A83-AFAA-44FF58401A00}"/>
                  </a:ext>
                </a:extLst>
              </p14:cNvPr>
              <p14:cNvContentPartPr/>
              <p14:nvPr/>
            </p14:nvContentPartPr>
            <p14:xfrm>
              <a:off x="2422565" y="241200"/>
              <a:ext cx="139680" cy="136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1C6B107-CC06-4A83-AFAA-44FF58401A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08165" y="226800"/>
                <a:ext cx="1677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1E49FB3-5C52-494C-93CE-781E53649222}"/>
                  </a:ext>
                </a:extLst>
              </p14:cNvPr>
              <p14:cNvContentPartPr/>
              <p14:nvPr/>
            </p14:nvContentPartPr>
            <p14:xfrm>
              <a:off x="1844765" y="558000"/>
              <a:ext cx="258480" cy="1645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1E49FB3-5C52-494C-93CE-781E536492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30365" y="543600"/>
                <a:ext cx="2865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E528FB7-D7AB-4F7B-98B1-AD567294880D}"/>
                  </a:ext>
                </a:extLst>
              </p14:cNvPr>
              <p14:cNvContentPartPr/>
              <p14:nvPr/>
            </p14:nvContentPartPr>
            <p14:xfrm>
              <a:off x="4041485" y="344880"/>
              <a:ext cx="630720" cy="4341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E528FB7-D7AB-4F7B-98B1-AD567294880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27085" y="330480"/>
                <a:ext cx="658800" cy="46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DE0C015-2E08-432D-B2EB-9B819C3E5AE4}"/>
                  </a:ext>
                </a:extLst>
              </p14:cNvPr>
              <p14:cNvContentPartPr/>
              <p14:nvPr/>
            </p14:nvContentPartPr>
            <p14:xfrm>
              <a:off x="2838365" y="528120"/>
              <a:ext cx="945360" cy="5331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DE0C015-2E08-432D-B2EB-9B819C3E5AE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823965" y="513720"/>
                <a:ext cx="97344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16EFA58-531B-4BFE-8DAB-3D4E4FB756B1}"/>
                  </a:ext>
                </a:extLst>
              </p14:cNvPr>
              <p14:cNvContentPartPr/>
              <p14:nvPr/>
            </p14:nvContentPartPr>
            <p14:xfrm>
              <a:off x="5138405" y="266400"/>
              <a:ext cx="1504800" cy="44064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16EFA58-531B-4BFE-8DAB-3D4E4FB756B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24005" y="252000"/>
                <a:ext cx="1532880" cy="46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419D495-16B9-470E-A575-5F53FCDBCFAA}"/>
                  </a:ext>
                </a:extLst>
              </p14:cNvPr>
              <p14:cNvContentPartPr/>
              <p14:nvPr/>
            </p14:nvContentPartPr>
            <p14:xfrm>
              <a:off x="7096445" y="298800"/>
              <a:ext cx="294840" cy="3675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419D495-16B9-470E-A575-5F53FCDBCFA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82045" y="284400"/>
                <a:ext cx="32292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A66F38E-F05E-48DF-B908-4EBE6702DCFA}"/>
                  </a:ext>
                </a:extLst>
              </p14:cNvPr>
              <p14:cNvContentPartPr/>
              <p14:nvPr/>
            </p14:nvContentPartPr>
            <p14:xfrm>
              <a:off x="9031085" y="214560"/>
              <a:ext cx="446400" cy="41040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A66F38E-F05E-48DF-B908-4EBE6702DCF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16685" y="200160"/>
                <a:ext cx="47448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866A88E-FDB8-44FA-BB33-F06AC4BD86D6}"/>
                  </a:ext>
                </a:extLst>
              </p14:cNvPr>
              <p14:cNvContentPartPr/>
              <p14:nvPr/>
            </p14:nvContentPartPr>
            <p14:xfrm>
              <a:off x="7654085" y="279000"/>
              <a:ext cx="997200" cy="6465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866A88E-FDB8-44FA-BB33-F06AC4BD86D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39685" y="264600"/>
                <a:ext cx="102528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B3DE368-A4DE-46C0-A393-817375604B24}"/>
                  </a:ext>
                </a:extLst>
              </p14:cNvPr>
              <p14:cNvContentPartPr/>
              <p14:nvPr/>
            </p14:nvContentPartPr>
            <p14:xfrm>
              <a:off x="1149245" y="1440720"/>
              <a:ext cx="938160" cy="51984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B3DE368-A4DE-46C0-A393-817375604B2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34845" y="1426320"/>
                <a:ext cx="96624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93D94AC-ED77-4201-A948-E900DEDD6B0B}"/>
                  </a:ext>
                </a:extLst>
              </p14:cNvPr>
              <p14:cNvContentPartPr/>
              <p14:nvPr/>
            </p14:nvContentPartPr>
            <p14:xfrm>
              <a:off x="2454605" y="1420920"/>
              <a:ext cx="14400" cy="57672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93D94AC-ED77-4201-A948-E900DEDD6B0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440205" y="1406520"/>
                <a:ext cx="42480" cy="60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5A0C136-E18F-40E0-BEAF-AA8375939484}"/>
                  </a:ext>
                </a:extLst>
              </p14:cNvPr>
              <p14:cNvContentPartPr/>
              <p14:nvPr/>
            </p14:nvContentPartPr>
            <p14:xfrm>
              <a:off x="2769605" y="1403280"/>
              <a:ext cx="1282320" cy="5594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5A0C136-E18F-40E0-BEAF-AA837593948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755205" y="1388880"/>
                <a:ext cx="131040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A5BD387-9DCA-415C-BA50-E2C70B9035BA}"/>
                  </a:ext>
                </a:extLst>
              </p14:cNvPr>
              <p14:cNvContentPartPr/>
              <p14:nvPr/>
            </p14:nvContentPartPr>
            <p14:xfrm>
              <a:off x="4564565" y="1248840"/>
              <a:ext cx="1690560" cy="5565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A5BD387-9DCA-415C-BA50-E2C70B9035B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550165" y="1234440"/>
                <a:ext cx="171864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4DF55C3-FF69-4352-BE31-7CF6B32DA36D}"/>
                  </a:ext>
                </a:extLst>
              </p14:cNvPr>
              <p14:cNvContentPartPr/>
              <p14:nvPr/>
            </p14:nvContentPartPr>
            <p14:xfrm>
              <a:off x="6632765" y="1762920"/>
              <a:ext cx="182520" cy="14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4DF55C3-FF69-4352-BE31-7CF6B32DA36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618365" y="1748520"/>
                <a:ext cx="2106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9E99E47-0429-4BCE-ACE7-0268E9E0F120}"/>
                  </a:ext>
                </a:extLst>
              </p14:cNvPr>
              <p14:cNvContentPartPr/>
              <p14:nvPr/>
            </p14:nvContentPartPr>
            <p14:xfrm>
              <a:off x="6556805" y="1908720"/>
              <a:ext cx="221040" cy="68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9E99E47-0429-4BCE-ACE7-0268E9E0F12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42405" y="1894320"/>
                <a:ext cx="24912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4DE58C55-8CEB-4AC4-9825-35A3BC364AA9}"/>
                  </a:ext>
                </a:extLst>
              </p14:cNvPr>
              <p14:cNvContentPartPr/>
              <p14:nvPr/>
            </p14:nvContentPartPr>
            <p14:xfrm>
              <a:off x="5070365" y="2001240"/>
              <a:ext cx="958320" cy="4273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4DE58C55-8CEB-4AC4-9825-35A3BC364AA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055965" y="1986840"/>
                <a:ext cx="98640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D19B1AA-8D97-4302-B0D5-23F1C53C7F26}"/>
                  </a:ext>
                </a:extLst>
              </p14:cNvPr>
              <p14:cNvContentPartPr/>
              <p14:nvPr/>
            </p14:nvContentPartPr>
            <p14:xfrm>
              <a:off x="904805" y="3003840"/>
              <a:ext cx="2622600" cy="10155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D19B1AA-8D97-4302-B0D5-23F1C53C7F2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90405" y="2989440"/>
                <a:ext cx="2650680" cy="10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8BADAE7-F416-4290-96B5-882FC4A6D83E}"/>
                  </a:ext>
                </a:extLst>
              </p14:cNvPr>
              <p14:cNvContentPartPr/>
              <p14:nvPr/>
            </p14:nvContentPartPr>
            <p14:xfrm>
              <a:off x="9158885" y="1494720"/>
              <a:ext cx="570600" cy="4870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8BADAE7-F416-4290-96B5-882FC4A6D83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144485" y="1480320"/>
                <a:ext cx="59868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7F2943C-A35A-448A-80CD-2F59B216F4B8}"/>
                  </a:ext>
                </a:extLst>
              </p14:cNvPr>
              <p14:cNvContentPartPr/>
              <p14:nvPr/>
            </p14:nvContentPartPr>
            <p14:xfrm>
              <a:off x="7203365" y="1208160"/>
              <a:ext cx="1573200" cy="15253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7F2943C-A35A-448A-80CD-2F59B216F4B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88965" y="1193760"/>
                <a:ext cx="1601280" cy="15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E25BD0B-14B5-42A8-B715-3D35CF5A7220}"/>
                  </a:ext>
                </a:extLst>
              </p14:cNvPr>
              <p14:cNvContentPartPr/>
              <p14:nvPr/>
            </p14:nvContentPartPr>
            <p14:xfrm>
              <a:off x="9317645" y="2134800"/>
              <a:ext cx="309960" cy="46692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E25BD0B-14B5-42A8-B715-3D35CF5A722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303245" y="2120400"/>
                <a:ext cx="338040" cy="49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588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1F479-69E9-4973-8650-1C696823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8817997" cy="26785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3B135F7-5907-4AC4-8A73-0541EE3959B0}"/>
                  </a:ext>
                </a:extLst>
              </p14:cNvPr>
              <p14:cNvContentPartPr/>
              <p14:nvPr/>
            </p14:nvContentPartPr>
            <p14:xfrm>
              <a:off x="4362605" y="2968560"/>
              <a:ext cx="452880" cy="2703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3B135F7-5907-4AC4-8A73-0541EE3959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8205" y="2954160"/>
                <a:ext cx="4809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68D6870-BDE8-484A-B412-E4DB262DD919}"/>
                  </a:ext>
                </a:extLst>
              </p14:cNvPr>
              <p14:cNvContentPartPr/>
              <p14:nvPr/>
            </p14:nvContentPartPr>
            <p14:xfrm>
              <a:off x="2611205" y="2754000"/>
              <a:ext cx="1419480" cy="4802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68D6870-BDE8-484A-B412-E4DB262DD9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96805" y="2739600"/>
                <a:ext cx="144756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3A8ECDA-9946-488E-A2E5-69B345F5C5F3}"/>
                  </a:ext>
                </a:extLst>
              </p14:cNvPr>
              <p14:cNvContentPartPr/>
              <p14:nvPr/>
            </p14:nvContentPartPr>
            <p14:xfrm>
              <a:off x="1981565" y="3021120"/>
              <a:ext cx="226080" cy="1490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3A8ECDA-9946-488E-A2E5-69B345F5C5F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7165" y="3006720"/>
                <a:ext cx="2541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70DE00C-68A4-49AA-93B5-CF5AF89297D3}"/>
                  </a:ext>
                </a:extLst>
              </p14:cNvPr>
              <p14:cNvContentPartPr/>
              <p14:nvPr/>
            </p14:nvContentPartPr>
            <p14:xfrm>
              <a:off x="726245" y="2814480"/>
              <a:ext cx="1011960" cy="428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70DE00C-68A4-49AA-93B5-CF5AF89297D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1845" y="2800080"/>
                <a:ext cx="104004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6499FB9-3E13-45D1-B44A-AFDBB1CB1739}"/>
                  </a:ext>
                </a:extLst>
              </p14:cNvPr>
              <p14:cNvContentPartPr/>
              <p14:nvPr/>
            </p14:nvContentPartPr>
            <p14:xfrm>
              <a:off x="6382205" y="2720520"/>
              <a:ext cx="605160" cy="5050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6499FB9-3E13-45D1-B44A-AFDBB1CB173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67805" y="2706120"/>
                <a:ext cx="633240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7CC9818-4ADA-4E62-A7F8-E56A090F7FD3}"/>
                  </a:ext>
                </a:extLst>
              </p14:cNvPr>
              <p14:cNvContentPartPr/>
              <p14:nvPr/>
            </p14:nvContentPartPr>
            <p14:xfrm>
              <a:off x="5222285" y="2759760"/>
              <a:ext cx="839880" cy="4219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7CC9818-4ADA-4E62-A7F8-E56A090F7FD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07885" y="2745360"/>
                <a:ext cx="86796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751F2AE-2623-4191-BE52-029473935D17}"/>
                  </a:ext>
                </a:extLst>
              </p14:cNvPr>
              <p14:cNvContentPartPr/>
              <p14:nvPr/>
            </p14:nvContentPartPr>
            <p14:xfrm>
              <a:off x="7464365" y="2723400"/>
              <a:ext cx="766440" cy="77904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751F2AE-2623-4191-BE52-029473935D1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49965" y="2709000"/>
                <a:ext cx="794520" cy="80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A5E0E5D-7709-4571-BB17-BFF2CC7D38A0}"/>
                  </a:ext>
                </a:extLst>
              </p14:cNvPr>
              <p14:cNvContentPartPr/>
              <p14:nvPr/>
            </p14:nvContentPartPr>
            <p14:xfrm>
              <a:off x="825605" y="3591360"/>
              <a:ext cx="865080" cy="5004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A5E0E5D-7709-4571-BB17-BFF2CC7D38A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11205" y="3576960"/>
                <a:ext cx="893160" cy="52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7055C6B-1E76-43CF-A880-E0250EDAEA9E}"/>
                  </a:ext>
                </a:extLst>
              </p14:cNvPr>
              <p14:cNvContentPartPr/>
              <p14:nvPr/>
            </p14:nvContentPartPr>
            <p14:xfrm>
              <a:off x="1965725" y="3516120"/>
              <a:ext cx="783360" cy="62208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7055C6B-1E76-43CF-A880-E0250EDAEA9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951325" y="3501720"/>
                <a:ext cx="81144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760ED01-EA06-4A2B-A29E-67FC87955498}"/>
                  </a:ext>
                </a:extLst>
              </p14:cNvPr>
              <p14:cNvContentPartPr/>
              <p14:nvPr/>
            </p14:nvContentPartPr>
            <p14:xfrm>
              <a:off x="3090365" y="3775320"/>
              <a:ext cx="225360" cy="12780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760ED01-EA06-4A2B-A29E-67FC8795549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075965" y="3760920"/>
                <a:ext cx="25344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4028F82-73DB-4203-BD42-C995B3A13097}"/>
                  </a:ext>
                </a:extLst>
              </p14:cNvPr>
              <p14:cNvContentPartPr/>
              <p14:nvPr/>
            </p14:nvContentPartPr>
            <p14:xfrm>
              <a:off x="278045" y="3818520"/>
              <a:ext cx="299160" cy="2534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4028F82-73DB-4203-BD42-C995B3A1309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3645" y="3804120"/>
                <a:ext cx="32724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1E28375-1008-48D1-9260-A13032474F8E}"/>
                  </a:ext>
                </a:extLst>
              </p14:cNvPr>
              <p14:cNvContentPartPr/>
              <p14:nvPr/>
            </p14:nvContentPartPr>
            <p14:xfrm>
              <a:off x="3678245" y="3542040"/>
              <a:ext cx="1253880" cy="6069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1E28375-1008-48D1-9260-A13032474F8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663845" y="3527640"/>
                <a:ext cx="1281960" cy="63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CF024F4-3EAD-4A57-B5E7-53D6D718EE52}"/>
                  </a:ext>
                </a:extLst>
              </p14:cNvPr>
              <p14:cNvContentPartPr/>
              <p14:nvPr/>
            </p14:nvContentPartPr>
            <p14:xfrm>
              <a:off x="5239565" y="3484800"/>
              <a:ext cx="1115280" cy="52812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CF024F4-3EAD-4A57-B5E7-53D6D718EE5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225165" y="3470400"/>
                <a:ext cx="1143360" cy="55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9722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007EE02-AAE5-494D-A32D-34FF302E600B}"/>
                  </a:ext>
                </a:extLst>
              </p14:cNvPr>
              <p14:cNvContentPartPr/>
              <p14:nvPr/>
            </p14:nvContentPartPr>
            <p14:xfrm>
              <a:off x="2123045" y="526680"/>
              <a:ext cx="183600" cy="150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007EE02-AAE5-494D-A32D-34FF302E600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8645" y="512280"/>
                <a:ext cx="21168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DE66D15-C5F8-4359-A824-25F77528F3CC}"/>
                  </a:ext>
                </a:extLst>
              </p14:cNvPr>
              <p14:cNvContentPartPr/>
              <p14:nvPr/>
            </p14:nvContentPartPr>
            <p14:xfrm>
              <a:off x="1019285" y="290520"/>
              <a:ext cx="856440" cy="4269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DE66D15-C5F8-4359-A824-25F77528F3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4885" y="276120"/>
                <a:ext cx="88452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BD4B364-1372-47FB-9731-54AEC41E4B24}"/>
                  </a:ext>
                </a:extLst>
              </p14:cNvPr>
              <p14:cNvContentPartPr/>
              <p14:nvPr/>
            </p14:nvContentPartPr>
            <p14:xfrm>
              <a:off x="2614085" y="256320"/>
              <a:ext cx="600840" cy="5137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BD4B364-1372-47FB-9731-54AEC41E4B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99685" y="241920"/>
                <a:ext cx="62892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8E30603-6C22-4A27-8158-A86FFCC55D27}"/>
                  </a:ext>
                </a:extLst>
              </p14:cNvPr>
              <p14:cNvContentPartPr/>
              <p14:nvPr/>
            </p14:nvContentPartPr>
            <p14:xfrm>
              <a:off x="152765" y="393840"/>
              <a:ext cx="539280" cy="3726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8E30603-6C22-4A27-8158-A86FFCC55D2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8365" y="379440"/>
                <a:ext cx="56736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99B0EF8-A00A-42FF-ADCC-2B44E826C75E}"/>
                  </a:ext>
                </a:extLst>
              </p14:cNvPr>
              <p14:cNvContentPartPr/>
              <p14:nvPr/>
            </p14:nvContentPartPr>
            <p14:xfrm>
              <a:off x="3841685" y="555480"/>
              <a:ext cx="72720" cy="2300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99B0EF8-A00A-42FF-ADCC-2B44E826C75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27285" y="541080"/>
                <a:ext cx="1008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3AF5F61-86FC-4FA6-8EEE-3D31310DA875}"/>
                  </a:ext>
                </a:extLst>
              </p14:cNvPr>
              <p14:cNvContentPartPr/>
              <p14:nvPr/>
            </p14:nvContentPartPr>
            <p14:xfrm>
              <a:off x="6370685" y="194040"/>
              <a:ext cx="601920" cy="4312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3AF5F61-86FC-4FA6-8EEE-3D31310DA87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56285" y="179640"/>
                <a:ext cx="63000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8B99F20-D7DC-4A09-9784-822C4EB661C9}"/>
                  </a:ext>
                </a:extLst>
              </p14:cNvPr>
              <p14:cNvContentPartPr/>
              <p14:nvPr/>
            </p14:nvContentPartPr>
            <p14:xfrm>
              <a:off x="4187645" y="265680"/>
              <a:ext cx="1825560" cy="4629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8B99F20-D7DC-4A09-9784-822C4EB661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73245" y="251280"/>
                <a:ext cx="185364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95D2646-BB6B-4878-B23D-075BB34C5BD0}"/>
                  </a:ext>
                </a:extLst>
              </p14:cNvPr>
              <p14:cNvContentPartPr/>
              <p14:nvPr/>
            </p14:nvContentPartPr>
            <p14:xfrm>
              <a:off x="3803525" y="957960"/>
              <a:ext cx="618480" cy="5126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95D2646-BB6B-4878-B23D-075BB34C5BD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89125" y="943560"/>
                <a:ext cx="64656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B1CE919-FEC3-42AA-AFB4-10118CE06B69}"/>
                  </a:ext>
                </a:extLst>
              </p14:cNvPr>
              <p14:cNvContentPartPr/>
              <p14:nvPr/>
            </p14:nvContentPartPr>
            <p14:xfrm>
              <a:off x="1100285" y="966240"/>
              <a:ext cx="2189160" cy="5083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B1CE919-FEC3-42AA-AFB4-10118CE06B6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85885" y="951840"/>
                <a:ext cx="221724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C13F8E7-962F-4B3A-B3CD-858A7392876B}"/>
                  </a:ext>
                </a:extLst>
              </p14:cNvPr>
              <p14:cNvContentPartPr/>
              <p14:nvPr/>
            </p14:nvContentPartPr>
            <p14:xfrm>
              <a:off x="5280965" y="1097640"/>
              <a:ext cx="354240" cy="2289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C13F8E7-962F-4B3A-B3CD-858A7392876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66565" y="1083240"/>
                <a:ext cx="38232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33840FC-FFC3-4840-A254-55877477D04B}"/>
                  </a:ext>
                </a:extLst>
              </p14:cNvPr>
              <p14:cNvContentPartPr/>
              <p14:nvPr/>
            </p14:nvContentPartPr>
            <p14:xfrm>
              <a:off x="5941925" y="837720"/>
              <a:ext cx="959760" cy="5400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33840FC-FFC3-4840-A254-55877477D04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27525" y="823320"/>
                <a:ext cx="98784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536A6A2-2C2D-4C10-A65C-6640ACA075A4}"/>
                  </a:ext>
                </a:extLst>
              </p14:cNvPr>
              <p14:cNvContentPartPr/>
              <p14:nvPr/>
            </p14:nvContentPartPr>
            <p14:xfrm>
              <a:off x="8766845" y="913320"/>
              <a:ext cx="142920" cy="22644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536A6A2-2C2D-4C10-A65C-6640ACA075A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752445" y="898920"/>
                <a:ext cx="1710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62FC495-8DD1-4C03-9321-B0BFFAEC0E80}"/>
                  </a:ext>
                </a:extLst>
              </p14:cNvPr>
              <p14:cNvContentPartPr/>
              <p14:nvPr/>
            </p14:nvContentPartPr>
            <p14:xfrm>
              <a:off x="8812925" y="1365480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62FC495-8DD1-4C03-9321-B0BFFAEC0E8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798525" y="135108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356F06C-5553-4FCA-877B-AE24923272F9}"/>
                  </a:ext>
                </a:extLst>
              </p14:cNvPr>
              <p14:cNvContentPartPr/>
              <p14:nvPr/>
            </p14:nvContentPartPr>
            <p14:xfrm>
              <a:off x="7824725" y="880200"/>
              <a:ext cx="561960" cy="5151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356F06C-5553-4FCA-877B-AE24923272F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810325" y="865800"/>
                <a:ext cx="59004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B0C1CDE-FA92-4C45-B7A2-D1489458FE68}"/>
                  </a:ext>
                </a:extLst>
              </p14:cNvPr>
              <p14:cNvContentPartPr/>
              <p14:nvPr/>
            </p14:nvContentPartPr>
            <p14:xfrm>
              <a:off x="7173125" y="806040"/>
              <a:ext cx="435960" cy="5464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B0C1CDE-FA92-4C45-B7A2-D1489458FE6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158725" y="791640"/>
                <a:ext cx="46404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AA5C9AFF-3DA9-4540-9A3A-34746E509E8C}"/>
                  </a:ext>
                </a:extLst>
              </p14:cNvPr>
              <p14:cNvContentPartPr/>
              <p14:nvPr/>
            </p14:nvContentPartPr>
            <p14:xfrm>
              <a:off x="257885" y="2381760"/>
              <a:ext cx="705240" cy="1188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AA5C9AFF-3DA9-4540-9A3A-34746E509E8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43485" y="2367360"/>
                <a:ext cx="7333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2DA5796-235A-41E0-A4DC-D6FA252E1E7B}"/>
                  </a:ext>
                </a:extLst>
              </p14:cNvPr>
              <p14:cNvContentPartPr/>
              <p14:nvPr/>
            </p14:nvContentPartPr>
            <p14:xfrm>
              <a:off x="1265165" y="2089440"/>
              <a:ext cx="360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2DA5796-235A-41E0-A4DC-D6FA252E1E7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250765" y="207504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71D0BF9-5BB0-4AA4-B60D-C81106368CDC}"/>
                  </a:ext>
                </a:extLst>
              </p14:cNvPr>
              <p14:cNvContentPartPr/>
              <p14:nvPr/>
            </p14:nvContentPartPr>
            <p14:xfrm>
              <a:off x="1242485" y="2266560"/>
              <a:ext cx="360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71D0BF9-5BB0-4AA4-B60D-C81106368CD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28085" y="225216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1130507-DCC1-4441-91FC-ABC46364490E}"/>
                  </a:ext>
                </a:extLst>
              </p14:cNvPr>
              <p14:cNvContentPartPr/>
              <p14:nvPr/>
            </p14:nvContentPartPr>
            <p14:xfrm>
              <a:off x="216485" y="1841760"/>
              <a:ext cx="696960" cy="3999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1130507-DCC1-4441-91FC-ABC46364490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2085" y="1827360"/>
                <a:ext cx="72504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D8C9035-03BE-42F4-95A4-FB4D1BAA9B1F}"/>
                  </a:ext>
                </a:extLst>
              </p14:cNvPr>
              <p14:cNvContentPartPr/>
              <p14:nvPr/>
            </p14:nvContentPartPr>
            <p14:xfrm>
              <a:off x="1656485" y="1808280"/>
              <a:ext cx="1162800" cy="6008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D8C9035-03BE-42F4-95A4-FB4D1BAA9B1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42085" y="1793880"/>
                <a:ext cx="1190880" cy="62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C4EBF8FD-B8F6-445B-B960-FEAD1B95C712}"/>
                  </a:ext>
                </a:extLst>
              </p14:cNvPr>
              <p14:cNvContentPartPr/>
              <p14:nvPr/>
            </p14:nvContentPartPr>
            <p14:xfrm>
              <a:off x="2930885" y="1839240"/>
              <a:ext cx="513360" cy="52884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C4EBF8FD-B8F6-445B-B960-FEAD1B95C71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16485" y="1824840"/>
                <a:ext cx="54144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5A0547A-37B4-4016-A3CD-B37C3F319CF7}"/>
                  </a:ext>
                </a:extLst>
              </p14:cNvPr>
              <p14:cNvContentPartPr/>
              <p14:nvPr/>
            </p14:nvContentPartPr>
            <p14:xfrm>
              <a:off x="3768965" y="1884600"/>
              <a:ext cx="666720" cy="54900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5A0547A-37B4-4016-A3CD-B37C3F319CF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754565" y="1870200"/>
                <a:ext cx="69480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EEE43D27-D671-41A5-81B1-2263C465D84B}"/>
                  </a:ext>
                </a:extLst>
              </p14:cNvPr>
              <p14:cNvContentPartPr/>
              <p14:nvPr/>
            </p14:nvContentPartPr>
            <p14:xfrm>
              <a:off x="3044285" y="2932200"/>
              <a:ext cx="204120" cy="14148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EEE43D27-D671-41A5-81B1-2263C465D84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29885" y="2917800"/>
                <a:ext cx="2322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CFDB507D-8EF1-4C20-AEDC-A216C68970CD}"/>
                  </a:ext>
                </a:extLst>
              </p14:cNvPr>
              <p14:cNvContentPartPr/>
              <p14:nvPr/>
            </p14:nvContentPartPr>
            <p14:xfrm>
              <a:off x="1234205" y="2673360"/>
              <a:ext cx="1538640" cy="5058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CFDB507D-8EF1-4C20-AEDC-A216C68970C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19805" y="2658960"/>
                <a:ext cx="1566720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9B6B5B1-FDCF-4520-9EFB-8C262BAD4B50}"/>
                  </a:ext>
                </a:extLst>
              </p14:cNvPr>
              <p14:cNvContentPartPr/>
              <p14:nvPr/>
            </p14:nvContentPartPr>
            <p14:xfrm>
              <a:off x="5081165" y="2195280"/>
              <a:ext cx="105480" cy="19044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9B6B5B1-FDCF-4520-9EFB-8C262BAD4B5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066765" y="2180880"/>
                <a:ext cx="1335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8B923CE-8E64-49FE-AB89-357B144A76CC}"/>
                  </a:ext>
                </a:extLst>
              </p14:cNvPr>
              <p14:cNvContentPartPr/>
              <p14:nvPr/>
            </p14:nvContentPartPr>
            <p14:xfrm>
              <a:off x="6518285" y="2156400"/>
              <a:ext cx="205200" cy="15588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8B923CE-8E64-49FE-AB89-357B144A76C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503885" y="2142000"/>
                <a:ext cx="233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7A3F216B-47CD-4707-BA06-98E0C659128D}"/>
                  </a:ext>
                </a:extLst>
              </p14:cNvPr>
              <p14:cNvContentPartPr/>
              <p14:nvPr/>
            </p14:nvContentPartPr>
            <p14:xfrm>
              <a:off x="6934445" y="1866240"/>
              <a:ext cx="1252440" cy="4971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7A3F216B-47CD-4707-BA06-98E0C659128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20045" y="1851840"/>
                <a:ext cx="128052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2C08980B-C206-4780-A6AE-027A092B963F}"/>
                  </a:ext>
                </a:extLst>
              </p14:cNvPr>
              <p14:cNvContentPartPr/>
              <p14:nvPr/>
            </p14:nvContentPartPr>
            <p14:xfrm>
              <a:off x="8391005" y="1860840"/>
              <a:ext cx="912600" cy="54468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2C08980B-C206-4780-A6AE-027A092B963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376605" y="1846440"/>
                <a:ext cx="940680" cy="57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FD7D83E9-46C9-4704-9EBD-530AA005B9C9}"/>
                  </a:ext>
                </a:extLst>
              </p14:cNvPr>
              <p14:cNvContentPartPr/>
              <p14:nvPr/>
            </p14:nvContentPartPr>
            <p14:xfrm>
              <a:off x="5503805" y="1916280"/>
              <a:ext cx="951480" cy="43560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FD7D83E9-46C9-4704-9EBD-530AA005B9C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489405" y="1901880"/>
                <a:ext cx="97956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3885618B-8F5B-401B-A513-D5255A5ADC10}"/>
                  </a:ext>
                </a:extLst>
              </p14:cNvPr>
              <p14:cNvContentPartPr/>
              <p14:nvPr/>
            </p14:nvContentPartPr>
            <p14:xfrm>
              <a:off x="6572645" y="2710800"/>
              <a:ext cx="173160" cy="72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3885618B-8F5B-401B-A513-D5255A5ADC1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558245" y="2696400"/>
                <a:ext cx="2012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F88C1C14-CDCA-4C26-B099-4082A7C42CA8}"/>
                  </a:ext>
                </a:extLst>
              </p14:cNvPr>
              <p14:cNvContentPartPr/>
              <p14:nvPr/>
            </p14:nvContentPartPr>
            <p14:xfrm>
              <a:off x="6568325" y="2879640"/>
              <a:ext cx="163440" cy="432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F88C1C14-CDCA-4C26-B099-4082A7C42CA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553925" y="2865240"/>
                <a:ext cx="19152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4416399-E87D-492B-AFE5-51B62771A807}"/>
                  </a:ext>
                </a:extLst>
              </p14:cNvPr>
              <p14:cNvContentPartPr/>
              <p14:nvPr/>
            </p14:nvContentPartPr>
            <p14:xfrm>
              <a:off x="7191125" y="2550960"/>
              <a:ext cx="644760" cy="39024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4416399-E87D-492B-AFE5-51B62771A80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76725" y="2536560"/>
                <a:ext cx="67284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E110F9D3-36E5-46A6-8749-EE1DA2D6E317}"/>
                  </a:ext>
                </a:extLst>
              </p14:cNvPr>
              <p14:cNvContentPartPr/>
              <p14:nvPr/>
            </p14:nvContentPartPr>
            <p14:xfrm>
              <a:off x="3541085" y="2633040"/>
              <a:ext cx="1201680" cy="105336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E110F9D3-36E5-46A6-8749-EE1DA2D6E31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526685" y="2618640"/>
                <a:ext cx="1229760" cy="10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1C11E018-6B44-44FA-B53F-5F2875D213CB}"/>
                  </a:ext>
                </a:extLst>
              </p14:cNvPr>
              <p14:cNvContentPartPr/>
              <p14:nvPr/>
            </p14:nvContentPartPr>
            <p14:xfrm>
              <a:off x="769085" y="2971800"/>
              <a:ext cx="206280" cy="12780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1C11E018-6B44-44FA-B53F-5F2875D213CB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54685" y="2957400"/>
                <a:ext cx="2343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2C97C385-E1DE-44A2-9B99-5FEC74C469C1}"/>
                  </a:ext>
                </a:extLst>
              </p14:cNvPr>
              <p14:cNvContentPartPr/>
              <p14:nvPr/>
            </p14:nvContentPartPr>
            <p14:xfrm>
              <a:off x="171125" y="2789280"/>
              <a:ext cx="430920" cy="33912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2C97C385-E1DE-44A2-9B99-5FEC74C469C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56725" y="2774880"/>
                <a:ext cx="45900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320B4184-D8C6-4CA8-8D7B-C5A2E09DCCED}"/>
                  </a:ext>
                </a:extLst>
              </p14:cNvPr>
              <p14:cNvContentPartPr/>
              <p14:nvPr/>
            </p14:nvContentPartPr>
            <p14:xfrm>
              <a:off x="4860125" y="2701080"/>
              <a:ext cx="930240" cy="88776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320B4184-D8C6-4CA8-8D7B-C5A2E09DCCE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845725" y="2686680"/>
                <a:ext cx="958320" cy="91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3D620A1B-956F-4817-95C3-FB80503473C9}"/>
                  </a:ext>
                </a:extLst>
              </p14:cNvPr>
              <p14:cNvContentPartPr/>
              <p14:nvPr/>
            </p14:nvContentPartPr>
            <p14:xfrm>
              <a:off x="894005" y="3728880"/>
              <a:ext cx="1684440" cy="92952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3D620A1B-956F-4817-95C3-FB80503473C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79605" y="3714480"/>
                <a:ext cx="1712520" cy="9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2BABDFA6-1C82-425C-8A36-7B4184B0FA6B}"/>
                  </a:ext>
                </a:extLst>
              </p14:cNvPr>
              <p14:cNvContentPartPr/>
              <p14:nvPr/>
            </p14:nvContentPartPr>
            <p14:xfrm>
              <a:off x="2870405" y="4031640"/>
              <a:ext cx="79560" cy="14256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2BABDFA6-1C82-425C-8A36-7B4184B0FA6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856005" y="4017240"/>
                <a:ext cx="1076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C9F750A3-C1BA-4F9F-8372-D88708A51716}"/>
                  </a:ext>
                </a:extLst>
              </p14:cNvPr>
              <p14:cNvContentPartPr/>
              <p14:nvPr/>
            </p14:nvContentPartPr>
            <p14:xfrm>
              <a:off x="3272885" y="3800880"/>
              <a:ext cx="1775520" cy="73260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C9F750A3-C1BA-4F9F-8372-D88708A5171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258485" y="3786480"/>
                <a:ext cx="1803600" cy="7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332F5874-E39A-4E57-A10C-E678D6B54BC7}"/>
                  </a:ext>
                </a:extLst>
              </p14:cNvPr>
              <p14:cNvContentPartPr/>
              <p14:nvPr/>
            </p14:nvContentPartPr>
            <p14:xfrm>
              <a:off x="6599645" y="3410280"/>
              <a:ext cx="3015000" cy="144432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332F5874-E39A-4E57-A10C-E678D6B54BC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585245" y="3395880"/>
                <a:ext cx="3043080" cy="14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2276EF07-C611-408B-A433-9BE44019257C}"/>
                  </a:ext>
                </a:extLst>
              </p14:cNvPr>
              <p14:cNvContentPartPr/>
              <p14:nvPr/>
            </p14:nvContentPartPr>
            <p14:xfrm>
              <a:off x="7965485" y="3926520"/>
              <a:ext cx="213480" cy="40788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2276EF07-C611-408B-A433-9BE44019257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951085" y="3912120"/>
                <a:ext cx="24156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21AA14F4-C0E7-4861-9B32-E5943B6AE97B}"/>
                  </a:ext>
                </a:extLst>
              </p14:cNvPr>
              <p14:cNvContentPartPr/>
              <p14:nvPr/>
            </p14:nvContentPartPr>
            <p14:xfrm>
              <a:off x="512045" y="4745880"/>
              <a:ext cx="2061360" cy="48780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21AA14F4-C0E7-4861-9B32-E5943B6AE97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97645" y="4731480"/>
                <a:ext cx="208944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7A47AE75-6224-4D74-94B8-8AD461F274D3}"/>
                  </a:ext>
                </a:extLst>
              </p14:cNvPr>
              <p14:cNvContentPartPr/>
              <p14:nvPr/>
            </p14:nvContentPartPr>
            <p14:xfrm>
              <a:off x="2914685" y="4814280"/>
              <a:ext cx="448920" cy="47772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7A47AE75-6224-4D74-94B8-8AD461F274D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900285" y="4799880"/>
                <a:ext cx="47700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4314E8A-B224-4739-BAB4-5608CD687755}"/>
                  </a:ext>
                </a:extLst>
              </p14:cNvPr>
              <p14:cNvContentPartPr/>
              <p14:nvPr/>
            </p14:nvContentPartPr>
            <p14:xfrm>
              <a:off x="3599765" y="4724640"/>
              <a:ext cx="1654560" cy="56592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4314E8A-B224-4739-BAB4-5608CD68775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585365" y="4710240"/>
                <a:ext cx="1682640" cy="59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0250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0D7C5F5-F92A-43BC-9063-4BB701269280}"/>
                  </a:ext>
                </a:extLst>
              </p14:cNvPr>
              <p14:cNvContentPartPr/>
              <p14:nvPr/>
            </p14:nvContentPartPr>
            <p14:xfrm>
              <a:off x="627605" y="429840"/>
              <a:ext cx="234720" cy="13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0D7C5F5-F92A-43BC-9063-4BB7012692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3205" y="415440"/>
                <a:ext cx="2628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31EFC23-69BE-40A7-9488-8ADBC12691B4}"/>
                  </a:ext>
                </a:extLst>
              </p14:cNvPr>
              <p14:cNvContentPartPr/>
              <p14:nvPr/>
            </p14:nvContentPartPr>
            <p14:xfrm>
              <a:off x="562085" y="593640"/>
              <a:ext cx="241920" cy="7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31EFC23-69BE-40A7-9488-8ADBC12691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685" y="579240"/>
                <a:ext cx="2700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1D65FD8-8C29-4FAF-8A47-E14ED799ACD6}"/>
                  </a:ext>
                </a:extLst>
              </p14:cNvPr>
              <p14:cNvContentPartPr/>
              <p14:nvPr/>
            </p14:nvContentPartPr>
            <p14:xfrm>
              <a:off x="1160045" y="265680"/>
              <a:ext cx="168840" cy="3690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1D65FD8-8C29-4FAF-8A47-E14ED799AC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45645" y="251280"/>
                <a:ext cx="19692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179DC11-029A-4A90-AC4C-FEF329705669}"/>
                  </a:ext>
                </a:extLst>
              </p14:cNvPr>
              <p14:cNvContentPartPr/>
              <p14:nvPr/>
            </p14:nvContentPartPr>
            <p14:xfrm>
              <a:off x="1600685" y="529560"/>
              <a:ext cx="285480" cy="14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179DC11-029A-4A90-AC4C-FEF3297056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6285" y="515160"/>
                <a:ext cx="3135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FD82733-7743-4D94-BAC3-7A5A8A413A00}"/>
                  </a:ext>
                </a:extLst>
              </p14:cNvPr>
              <p14:cNvContentPartPr/>
              <p14:nvPr/>
            </p14:nvContentPartPr>
            <p14:xfrm>
              <a:off x="565325" y="1366920"/>
              <a:ext cx="242280" cy="306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FD82733-7743-4D94-BAC3-7A5A8A413A0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0925" y="1352520"/>
                <a:ext cx="2703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0624BDB-4747-4A99-AF81-54F0906CE3D1}"/>
                  </a:ext>
                </a:extLst>
              </p14:cNvPr>
              <p14:cNvContentPartPr/>
              <p14:nvPr/>
            </p14:nvContentPartPr>
            <p14:xfrm>
              <a:off x="553445" y="1562400"/>
              <a:ext cx="291600" cy="432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0624BDB-4747-4A99-AF81-54F0906CE3D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9045" y="1548000"/>
                <a:ext cx="31968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689AE2-6B5D-4A3E-BF42-CD250A8CA11F}"/>
                  </a:ext>
                </a:extLst>
              </p14:cNvPr>
              <p14:cNvContentPartPr/>
              <p14:nvPr/>
            </p14:nvContentPartPr>
            <p14:xfrm>
              <a:off x="1190285" y="1181160"/>
              <a:ext cx="156960" cy="4132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689AE2-6B5D-4A3E-BF42-CD250A8CA11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75885" y="1166760"/>
                <a:ext cx="18504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1462625-BD0E-49E4-B839-530DBE5738D4}"/>
                  </a:ext>
                </a:extLst>
              </p14:cNvPr>
              <p14:cNvContentPartPr/>
              <p14:nvPr/>
            </p14:nvContentPartPr>
            <p14:xfrm>
              <a:off x="1666925" y="1470240"/>
              <a:ext cx="214560" cy="122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1462625-BD0E-49E4-B839-530DBE5738D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652525" y="1455840"/>
                <a:ext cx="2426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2ED6E66-C2BD-426F-B429-7EEEEF3ACBB3}"/>
                  </a:ext>
                </a:extLst>
              </p14:cNvPr>
              <p14:cNvContentPartPr/>
              <p14:nvPr/>
            </p14:nvContentPartPr>
            <p14:xfrm>
              <a:off x="2404205" y="1082520"/>
              <a:ext cx="272520" cy="68148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2ED6E66-C2BD-426F-B429-7EEEEF3ACBB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89805" y="1068120"/>
                <a:ext cx="300600" cy="70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F8BF119-9E1F-4EF7-A837-FADB5A1D56E5}"/>
                  </a:ext>
                </a:extLst>
              </p14:cNvPr>
              <p14:cNvContentPartPr/>
              <p14:nvPr/>
            </p14:nvContentPartPr>
            <p14:xfrm>
              <a:off x="2515085" y="191520"/>
              <a:ext cx="2000520" cy="6519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F8BF119-9E1F-4EF7-A837-FADB5A1D56E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00685" y="177120"/>
                <a:ext cx="2028600" cy="68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6A66891-B274-4330-B9FF-30747DDC1E70}"/>
                  </a:ext>
                </a:extLst>
              </p14:cNvPr>
              <p14:cNvContentPartPr/>
              <p14:nvPr/>
            </p14:nvContentPartPr>
            <p14:xfrm>
              <a:off x="3024845" y="1084680"/>
              <a:ext cx="2386440" cy="58608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6A66891-B274-4330-B9FF-30747DDC1E7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10445" y="1070280"/>
                <a:ext cx="2414520" cy="61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E43E6D4-CC8B-48F7-BC3D-B26854455848}"/>
                  </a:ext>
                </a:extLst>
              </p14:cNvPr>
              <p14:cNvContentPartPr/>
              <p14:nvPr/>
            </p14:nvContentPartPr>
            <p14:xfrm>
              <a:off x="5751845" y="1000800"/>
              <a:ext cx="2487240" cy="71028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E43E6D4-CC8B-48F7-BC3D-B2685445584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37445" y="986400"/>
                <a:ext cx="2515320" cy="73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9946DBD-BBEC-4162-82D0-E27F70118FB8}"/>
                  </a:ext>
                </a:extLst>
              </p14:cNvPr>
              <p14:cNvContentPartPr/>
              <p14:nvPr/>
            </p14:nvContentPartPr>
            <p14:xfrm>
              <a:off x="1241045" y="2117520"/>
              <a:ext cx="210600" cy="33732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9946DBD-BBEC-4162-82D0-E27F70118FB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26645" y="2103120"/>
                <a:ext cx="23868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6B21110-A17E-43E7-BF90-ED0C065EF525}"/>
                  </a:ext>
                </a:extLst>
              </p14:cNvPr>
              <p14:cNvContentPartPr/>
              <p14:nvPr/>
            </p14:nvContentPartPr>
            <p14:xfrm>
              <a:off x="1753685" y="2368800"/>
              <a:ext cx="269640" cy="216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6B21110-A17E-43E7-BF90-ED0C065EF52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39285" y="2354400"/>
                <a:ext cx="29772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B8F30E1-26D1-4E36-821B-D0E8D346C8DD}"/>
                  </a:ext>
                </a:extLst>
              </p14:cNvPr>
              <p14:cNvContentPartPr/>
              <p14:nvPr/>
            </p14:nvContentPartPr>
            <p14:xfrm>
              <a:off x="2543165" y="2030760"/>
              <a:ext cx="212040" cy="5389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B8F30E1-26D1-4E36-821B-D0E8D346C8D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28765" y="2016360"/>
                <a:ext cx="24012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39F7D5A-88EF-47C4-8349-ABE788CAFFE4}"/>
                  </a:ext>
                </a:extLst>
              </p14:cNvPr>
              <p14:cNvContentPartPr/>
              <p14:nvPr/>
            </p14:nvContentPartPr>
            <p14:xfrm>
              <a:off x="683045" y="2287440"/>
              <a:ext cx="209880" cy="1630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39F7D5A-88EF-47C4-8349-ABE788CAFFE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68645" y="2273040"/>
                <a:ext cx="2379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164B9D2B-1631-4C0A-8321-668B156CC601}"/>
                  </a:ext>
                </a:extLst>
              </p14:cNvPr>
              <p14:cNvContentPartPr/>
              <p14:nvPr/>
            </p14:nvContentPartPr>
            <p14:xfrm>
              <a:off x="3177845" y="2066400"/>
              <a:ext cx="749520" cy="3816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164B9D2B-1631-4C0A-8321-668B156CC60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163445" y="2052000"/>
                <a:ext cx="7776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42984734-8794-461C-8EF9-D1D441DAB9AF}"/>
                  </a:ext>
                </a:extLst>
              </p14:cNvPr>
              <p14:cNvContentPartPr/>
              <p14:nvPr/>
            </p14:nvContentPartPr>
            <p14:xfrm>
              <a:off x="4307525" y="1972800"/>
              <a:ext cx="967680" cy="7927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42984734-8794-461C-8EF9-D1D441DAB9A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93125" y="1958400"/>
                <a:ext cx="995760" cy="82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AD119E1-A542-463B-B1DC-7AAD8B340D0B}"/>
                  </a:ext>
                </a:extLst>
              </p14:cNvPr>
              <p14:cNvContentPartPr/>
              <p14:nvPr/>
            </p14:nvContentPartPr>
            <p14:xfrm>
              <a:off x="5772005" y="1810080"/>
              <a:ext cx="1812240" cy="106272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AD119E1-A542-463B-B1DC-7AAD8B340D0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757605" y="1795680"/>
                <a:ext cx="1840320" cy="10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A69BC72-EC76-4743-A92E-4D16AB46A839}"/>
                  </a:ext>
                </a:extLst>
              </p14:cNvPr>
              <p14:cNvContentPartPr/>
              <p14:nvPr/>
            </p14:nvContentPartPr>
            <p14:xfrm>
              <a:off x="876725" y="3160080"/>
              <a:ext cx="239400" cy="1069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A69BC72-EC76-4743-A92E-4D16AB46A83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2325" y="3145680"/>
                <a:ext cx="26748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C5C352C-DF7B-462B-85C0-6679B7E2B842}"/>
                  </a:ext>
                </a:extLst>
              </p14:cNvPr>
              <p14:cNvContentPartPr/>
              <p14:nvPr/>
            </p14:nvContentPartPr>
            <p14:xfrm>
              <a:off x="1612925" y="2901240"/>
              <a:ext cx="1096920" cy="4269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C5C352C-DF7B-462B-85C0-6679B7E2B84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598525" y="2886840"/>
                <a:ext cx="112500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A9FAA324-18C4-45E2-B098-882936206806}"/>
                  </a:ext>
                </a:extLst>
              </p14:cNvPr>
              <p14:cNvContentPartPr/>
              <p14:nvPr/>
            </p14:nvContentPartPr>
            <p14:xfrm>
              <a:off x="3033845" y="4026600"/>
              <a:ext cx="243720" cy="1468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A9FAA324-18C4-45E2-B098-88293620680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19445" y="4012200"/>
                <a:ext cx="2718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A9BDA98-5C26-4B6C-B75F-790DAAE6CC5E}"/>
                  </a:ext>
                </a:extLst>
              </p14:cNvPr>
              <p14:cNvContentPartPr/>
              <p14:nvPr/>
            </p14:nvContentPartPr>
            <p14:xfrm>
              <a:off x="1978685" y="3731040"/>
              <a:ext cx="784440" cy="5896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A9BDA98-5C26-4B6C-B75F-790DAAE6CC5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964285" y="3716640"/>
                <a:ext cx="812520" cy="61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ED82BB03-F416-40A7-840C-C22AB2FC2054}"/>
                  </a:ext>
                </a:extLst>
              </p14:cNvPr>
              <p14:cNvContentPartPr/>
              <p14:nvPr/>
            </p14:nvContentPartPr>
            <p14:xfrm>
              <a:off x="626525" y="3723840"/>
              <a:ext cx="1068480" cy="4993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ED82BB03-F416-40A7-840C-C22AB2FC205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12125" y="3709440"/>
                <a:ext cx="1096560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AB01CF56-E4A0-4AA8-A2D7-9E45835EC048}"/>
                  </a:ext>
                </a:extLst>
              </p14:cNvPr>
              <p14:cNvContentPartPr/>
              <p14:nvPr/>
            </p14:nvContentPartPr>
            <p14:xfrm>
              <a:off x="3712805" y="3434040"/>
              <a:ext cx="2401200" cy="13813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AB01CF56-E4A0-4AA8-A2D7-9E45835EC04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98405" y="3419640"/>
                <a:ext cx="2429280" cy="14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721149E-1371-4E2D-A29B-CEF2D508AE4D}"/>
                  </a:ext>
                </a:extLst>
              </p14:cNvPr>
              <p14:cNvContentPartPr/>
              <p14:nvPr/>
            </p14:nvContentPartPr>
            <p14:xfrm>
              <a:off x="6538445" y="3583080"/>
              <a:ext cx="968400" cy="5871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721149E-1371-4E2D-A29B-CEF2D508AE4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524045" y="3568680"/>
                <a:ext cx="99648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356ABECD-F13C-481F-B62C-7374E6E560FE}"/>
                  </a:ext>
                </a:extLst>
              </p14:cNvPr>
              <p14:cNvContentPartPr/>
              <p14:nvPr/>
            </p14:nvContentPartPr>
            <p14:xfrm>
              <a:off x="7712405" y="4037400"/>
              <a:ext cx="250560" cy="20304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356ABECD-F13C-481F-B62C-7374E6E560F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698005" y="4023000"/>
                <a:ext cx="2786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F90DC04-8775-4E73-98E8-39F2EE408079}"/>
                  </a:ext>
                </a:extLst>
              </p14:cNvPr>
              <p14:cNvContentPartPr/>
              <p14:nvPr/>
            </p14:nvContentPartPr>
            <p14:xfrm>
              <a:off x="6545285" y="4442400"/>
              <a:ext cx="747720" cy="43056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F90DC04-8775-4E73-98E8-39F2EE40807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530885" y="4428000"/>
                <a:ext cx="7758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3437DD18-11ED-48F8-AA0C-FA63A977CD7C}"/>
                  </a:ext>
                </a:extLst>
              </p14:cNvPr>
              <p14:cNvContentPartPr/>
              <p14:nvPr/>
            </p14:nvContentPartPr>
            <p14:xfrm>
              <a:off x="8229725" y="3735000"/>
              <a:ext cx="549720" cy="101448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3437DD18-11ED-48F8-AA0C-FA63A977CD7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215325" y="3720600"/>
                <a:ext cx="577800" cy="104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21034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D263C9-2C2F-4CB2-B1B7-A2AF53EFA47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4827" y="119578"/>
            <a:ext cx="8335800" cy="10047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026405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4E2006-A36B-46D8-832B-157068123A4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9794" y="45995"/>
            <a:ext cx="7185240" cy="27892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651606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B751FC-14DA-4A5F-818F-9A94552F2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4" y="75288"/>
            <a:ext cx="7987323" cy="224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0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2BF404-D56E-4313-98C8-5577F17D3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05799" cy="280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003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7085F-567C-4838-8655-98671EA79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52" y="0"/>
            <a:ext cx="6824102" cy="254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915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360360" y="179280"/>
            <a:ext cx="8053560" cy="1538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685800" y="609120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3600" b="1" strike="noStrike" spc="-1">
                <a:solidFill>
                  <a:srgbClr val="000000"/>
                </a:solidFill>
                <a:latin typeface="Arial"/>
              </a:rPr>
              <a:t>2-5 Multiplication and Total Probability Rules</a:t>
            </a:r>
            <a:br/>
            <a:endParaRPr lang="en-GB" sz="3600" b="0" strike="noStrike" spc="-1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533520" y="1219320"/>
            <a:ext cx="777240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/>
          </a:bodyPr>
          <a:lstStyle/>
          <a:p>
            <a:pPr marL="342720" indent="-338040">
              <a:spcBef>
                <a:spcPts val="79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51" name="Line 3"/>
          <p:cNvSpPr/>
          <p:nvPr/>
        </p:nvSpPr>
        <p:spPr>
          <a:xfrm>
            <a:off x="762120" y="1600200"/>
            <a:ext cx="5410080" cy="1440"/>
          </a:xfrm>
          <a:prstGeom prst="line">
            <a:avLst/>
          </a:prstGeom>
          <a:ln w="381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4"/>
          <p:cNvSpPr/>
          <p:nvPr/>
        </p:nvSpPr>
        <p:spPr>
          <a:xfrm>
            <a:off x="609480" y="2209680"/>
            <a:ext cx="7543800" cy="52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spcBef>
                <a:spcPts val="174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2800" b="1" strike="noStrike" spc="-1">
                <a:solidFill>
                  <a:srgbClr val="000000"/>
                </a:solidFill>
                <a:latin typeface="Times New Roman"/>
              </a:rPr>
              <a:t>2-5.1 Multiplication Rule</a:t>
            </a:r>
            <a:endParaRPr lang="en-GB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53" name="Picture 52"/>
          <p:cNvPicPr/>
          <p:nvPr/>
        </p:nvPicPr>
        <p:blipFill>
          <a:blip r:embed="rId2"/>
          <a:stretch/>
        </p:blipFill>
        <p:spPr>
          <a:xfrm>
            <a:off x="457200" y="3048120"/>
            <a:ext cx="8534520" cy="83808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507348A-33B8-4299-AE05-2D4EE2F4BDD9}"/>
                  </a:ext>
                </a:extLst>
              </p14:cNvPr>
              <p14:cNvContentPartPr/>
              <p14:nvPr/>
            </p14:nvContentPartPr>
            <p14:xfrm>
              <a:off x="5437565" y="1895760"/>
              <a:ext cx="1530000" cy="380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507348A-33B8-4299-AE05-2D4EE2F4BD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3165" y="1881360"/>
                <a:ext cx="155808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E819469-28BB-4E55-AD5E-816EA8041A83}"/>
                  </a:ext>
                </a:extLst>
              </p14:cNvPr>
              <p14:cNvContentPartPr/>
              <p14:nvPr/>
            </p14:nvContentPartPr>
            <p14:xfrm>
              <a:off x="7345925" y="2216160"/>
              <a:ext cx="1196280" cy="4611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E819469-28BB-4E55-AD5E-816EA8041A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1525" y="2201760"/>
                <a:ext cx="1224360" cy="4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E23FA10-CE11-49B6-9416-F73A9692970A}"/>
                  </a:ext>
                </a:extLst>
              </p14:cNvPr>
              <p14:cNvContentPartPr/>
              <p14:nvPr/>
            </p14:nvContentPartPr>
            <p14:xfrm>
              <a:off x="7217405" y="1717200"/>
              <a:ext cx="1404720" cy="3646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E23FA10-CE11-49B6-9416-F73A9692970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03005" y="1702800"/>
                <a:ext cx="143280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23467CA-A6A3-43DC-8CF3-EF3057F2AF5A}"/>
                  </a:ext>
                </a:extLst>
              </p14:cNvPr>
              <p14:cNvContentPartPr/>
              <p14:nvPr/>
            </p14:nvContentPartPr>
            <p14:xfrm>
              <a:off x="7110845" y="186480"/>
              <a:ext cx="2655000" cy="122220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23467CA-A6A3-43DC-8CF3-EF3057F2AF5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96445" y="172080"/>
                <a:ext cx="2683080" cy="125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A5AAB77-6808-4A0F-A481-8CD27C99AC76}"/>
                  </a:ext>
                </a:extLst>
              </p14:cNvPr>
              <p14:cNvContentPartPr/>
              <p14:nvPr/>
            </p14:nvContentPartPr>
            <p14:xfrm>
              <a:off x="8106245" y="686880"/>
              <a:ext cx="330840" cy="34812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A5AAB77-6808-4A0F-A481-8CD27C99AC7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91845" y="672480"/>
                <a:ext cx="35892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AEA8DEA-571F-4814-8FFE-62051CDCA251}"/>
                  </a:ext>
                </a:extLst>
              </p14:cNvPr>
              <p14:cNvContentPartPr/>
              <p14:nvPr/>
            </p14:nvContentPartPr>
            <p14:xfrm>
              <a:off x="797165" y="3996000"/>
              <a:ext cx="331560" cy="48672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AEA8DEA-571F-4814-8FFE-62051CDCA25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2765" y="3981600"/>
                <a:ext cx="35964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33D08AB-DDF8-4B09-8AD5-42096F4462B4}"/>
                  </a:ext>
                </a:extLst>
              </p14:cNvPr>
              <p14:cNvContentPartPr/>
              <p14:nvPr/>
            </p14:nvContentPartPr>
            <p14:xfrm>
              <a:off x="1325645" y="3998880"/>
              <a:ext cx="822960" cy="47232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33D08AB-DDF8-4B09-8AD5-42096F4462B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11245" y="3984480"/>
                <a:ext cx="851040" cy="5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15E4CBD-D8D4-4BDF-B3E1-C16FB49D8A31}"/>
                  </a:ext>
                </a:extLst>
              </p14:cNvPr>
              <p14:cNvContentPartPr/>
              <p14:nvPr/>
            </p14:nvContentPartPr>
            <p14:xfrm>
              <a:off x="2456765" y="4080960"/>
              <a:ext cx="882000" cy="51552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15E4CBD-D8D4-4BDF-B3E1-C16FB49D8A3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42365" y="4066560"/>
                <a:ext cx="91008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33B2597-3DA9-4731-ACC1-1F87A5252CBF}"/>
                  </a:ext>
                </a:extLst>
              </p14:cNvPr>
              <p14:cNvContentPartPr/>
              <p14:nvPr/>
            </p14:nvContentPartPr>
            <p14:xfrm>
              <a:off x="3555125" y="4020120"/>
              <a:ext cx="934560" cy="35028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33B2597-3DA9-4731-ACC1-1F87A5252CB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540725" y="4005720"/>
                <a:ext cx="96264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9DADEF5-D74F-4C7D-8B28-C0E60FEE7B94}"/>
                  </a:ext>
                </a:extLst>
              </p14:cNvPr>
              <p14:cNvContentPartPr/>
              <p14:nvPr/>
            </p14:nvContentPartPr>
            <p14:xfrm>
              <a:off x="4852925" y="4102560"/>
              <a:ext cx="838800" cy="29952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9DADEF5-D74F-4C7D-8B28-C0E60FEE7B94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38525" y="4088160"/>
                <a:ext cx="86688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A6113FE-276C-4265-8B82-B6C23F0FC00E}"/>
                  </a:ext>
                </a:extLst>
              </p14:cNvPr>
              <p14:cNvContentPartPr/>
              <p14:nvPr/>
            </p14:nvContentPartPr>
            <p14:xfrm>
              <a:off x="6043085" y="4021200"/>
              <a:ext cx="3060720" cy="5374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A6113FE-276C-4265-8B82-B6C23F0FC00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028685" y="4006800"/>
                <a:ext cx="308880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35C25AA-7AAD-4692-B0C2-B2655A7408FB}"/>
                  </a:ext>
                </a:extLst>
              </p14:cNvPr>
              <p14:cNvContentPartPr/>
              <p14:nvPr/>
            </p14:nvContentPartPr>
            <p14:xfrm>
              <a:off x="2695805" y="4607280"/>
              <a:ext cx="1263240" cy="3812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35C25AA-7AAD-4692-B0C2-B2655A7408F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81405" y="4592880"/>
                <a:ext cx="129132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46C2818-E49D-42F0-A78D-45B82D76546E}"/>
                  </a:ext>
                </a:extLst>
              </p14:cNvPr>
              <p14:cNvContentPartPr/>
              <p14:nvPr/>
            </p14:nvContentPartPr>
            <p14:xfrm>
              <a:off x="4199165" y="4617360"/>
              <a:ext cx="599040" cy="32616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46C2818-E49D-42F0-A78D-45B82D76546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84765" y="4602960"/>
                <a:ext cx="627120" cy="354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/>
          <p:nvPr/>
        </p:nvPicPr>
        <p:blipFill>
          <a:blip r:embed="rId2"/>
          <a:stretch/>
        </p:blipFill>
        <p:spPr>
          <a:xfrm>
            <a:off x="92618" y="83437"/>
            <a:ext cx="8289720" cy="2185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685800" y="609120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US" sz="3600" b="1" strike="noStrike" spc="-1">
                <a:solidFill>
                  <a:srgbClr val="000000"/>
                </a:solidFill>
                <a:latin typeface="Arial"/>
              </a:rPr>
              <a:t>2-7 Bayes’ Theorem</a:t>
            </a:r>
            <a:br/>
            <a:endParaRPr lang="en-GB" sz="3600" b="0" strike="noStrike" spc="-1"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33520" y="1219320"/>
            <a:ext cx="777240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/>
          </a:bodyPr>
          <a:lstStyle/>
          <a:p>
            <a:pPr marL="342720" indent="-338040">
              <a:spcBef>
                <a:spcPts val="79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96" name="Line 3"/>
          <p:cNvSpPr/>
          <p:nvPr/>
        </p:nvSpPr>
        <p:spPr>
          <a:xfrm>
            <a:off x="762120" y="1295280"/>
            <a:ext cx="3886200" cy="1800"/>
          </a:xfrm>
          <a:prstGeom prst="line">
            <a:avLst/>
          </a:prstGeom>
          <a:ln w="381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4"/>
          <p:cNvSpPr/>
          <p:nvPr/>
        </p:nvSpPr>
        <p:spPr>
          <a:xfrm>
            <a:off x="533520" y="2057400"/>
            <a:ext cx="7543800" cy="52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spcBef>
                <a:spcPts val="174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2800" b="1" strike="noStrike" spc="-1">
                <a:solidFill>
                  <a:srgbClr val="00CC99"/>
                </a:solidFill>
                <a:latin typeface="Arial"/>
              </a:rPr>
              <a:t>Definition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98" name="Picture 97"/>
          <p:cNvPicPr/>
          <p:nvPr/>
        </p:nvPicPr>
        <p:blipFill>
          <a:blip r:embed="rId2"/>
          <a:stretch/>
        </p:blipFill>
        <p:spPr>
          <a:xfrm>
            <a:off x="457200" y="2819520"/>
            <a:ext cx="8381880" cy="144756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0D99FD8-2966-40DA-B52D-A32591109FF2}"/>
                  </a:ext>
                </a:extLst>
              </p14:cNvPr>
              <p14:cNvContentPartPr/>
              <p14:nvPr/>
            </p14:nvContentPartPr>
            <p14:xfrm>
              <a:off x="6262325" y="113364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0D99FD8-2966-40DA-B52D-A32591109F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47925" y="111924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8B75AF7-5BE3-4A89-80A4-DD3AF3C0A5BF}"/>
                  </a:ext>
                </a:extLst>
              </p14:cNvPr>
              <p14:cNvContentPartPr/>
              <p14:nvPr/>
            </p14:nvContentPartPr>
            <p14:xfrm>
              <a:off x="6283925" y="1238760"/>
              <a:ext cx="5760" cy="5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8B75AF7-5BE3-4A89-80A4-DD3AF3C0A5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9525" y="1224360"/>
                <a:ext cx="338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94476C7-F009-4B9E-A30F-3C15A69D11A8}"/>
                  </a:ext>
                </a:extLst>
              </p14:cNvPr>
              <p14:cNvContentPartPr/>
              <p14:nvPr/>
            </p14:nvContentPartPr>
            <p14:xfrm>
              <a:off x="5858405" y="979560"/>
              <a:ext cx="205200" cy="261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94476C7-F009-4B9E-A30F-3C15A69D11A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44005" y="965160"/>
                <a:ext cx="23328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6AA2E93-C526-4A1B-8A13-A621DD2133A1}"/>
                  </a:ext>
                </a:extLst>
              </p14:cNvPr>
              <p14:cNvContentPartPr/>
              <p14:nvPr/>
            </p14:nvContentPartPr>
            <p14:xfrm>
              <a:off x="6743645" y="1288800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6AA2E93-C526-4A1B-8A13-A621DD2133A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29245" y="127440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803819E-B6FB-4654-9448-234B702FD7A1}"/>
                  </a:ext>
                </a:extLst>
              </p14:cNvPr>
              <p14:cNvContentPartPr/>
              <p14:nvPr/>
            </p14:nvContentPartPr>
            <p14:xfrm>
              <a:off x="6552485" y="916200"/>
              <a:ext cx="200160" cy="278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803819E-B6FB-4654-9448-234B702FD7A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38085" y="901800"/>
                <a:ext cx="2282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EFD9C32-DF47-4555-821E-8718AABA441C}"/>
                  </a:ext>
                </a:extLst>
              </p14:cNvPr>
              <p14:cNvContentPartPr/>
              <p14:nvPr/>
            </p14:nvContentPartPr>
            <p14:xfrm>
              <a:off x="8022005" y="1053360"/>
              <a:ext cx="755640" cy="17496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EFD9C32-DF47-4555-821E-8718AABA441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07605" y="1038960"/>
                <a:ext cx="78372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EA2CC64-E600-4DE6-B6B4-C6090618B957}"/>
                  </a:ext>
                </a:extLst>
              </p14:cNvPr>
              <p14:cNvContentPartPr/>
              <p14:nvPr/>
            </p14:nvContentPartPr>
            <p14:xfrm>
              <a:off x="6938405" y="943560"/>
              <a:ext cx="886680" cy="2912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EA2CC64-E600-4DE6-B6B4-C6090618B95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24005" y="929160"/>
                <a:ext cx="91476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3219B78-F196-49C6-979A-C2B9B83B7D5C}"/>
                  </a:ext>
                </a:extLst>
              </p14:cNvPr>
              <p14:cNvContentPartPr/>
              <p14:nvPr/>
            </p14:nvContentPartPr>
            <p14:xfrm>
              <a:off x="9294245" y="1352880"/>
              <a:ext cx="360" cy="3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3219B78-F196-49C6-979A-C2B9B83B7D5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279845" y="133848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20847DA-716C-426E-BAF9-A9DA26558D47}"/>
                  </a:ext>
                </a:extLst>
              </p14:cNvPr>
              <p14:cNvContentPartPr/>
              <p14:nvPr/>
            </p14:nvContentPartPr>
            <p14:xfrm>
              <a:off x="8938925" y="929160"/>
              <a:ext cx="570600" cy="2952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20847DA-716C-426E-BAF9-A9DA26558D4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924525" y="914760"/>
                <a:ext cx="59868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EB6AD43-A1A4-46D3-BCAE-0BC3E5363D8E}"/>
                  </a:ext>
                </a:extLst>
              </p14:cNvPr>
              <p14:cNvContentPartPr/>
              <p14:nvPr/>
            </p14:nvContentPartPr>
            <p14:xfrm>
              <a:off x="9828845" y="1330200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EB6AD43-A1A4-46D3-BCAE-0BC3E5363D8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814445" y="131580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BAF4422-90D1-47AE-BC04-976FD72335A4}"/>
                  </a:ext>
                </a:extLst>
              </p14:cNvPr>
              <p14:cNvContentPartPr/>
              <p14:nvPr/>
            </p14:nvContentPartPr>
            <p14:xfrm>
              <a:off x="9685205" y="1011240"/>
              <a:ext cx="249120" cy="1785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BAF4422-90D1-47AE-BC04-976FD72335A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670805" y="996840"/>
                <a:ext cx="2772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EDD889C-E421-4BFC-9023-B8796BDC0898}"/>
                  </a:ext>
                </a:extLst>
              </p14:cNvPr>
              <p14:cNvContentPartPr/>
              <p14:nvPr/>
            </p14:nvContentPartPr>
            <p14:xfrm>
              <a:off x="5872445" y="1532520"/>
              <a:ext cx="192600" cy="279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EDD889C-E421-4BFC-9023-B8796BDC089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858045" y="1518120"/>
                <a:ext cx="22068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5FAABD3D-FDE2-4E80-BB10-3CB7A9C11CF1}"/>
                  </a:ext>
                </a:extLst>
              </p14:cNvPr>
              <p14:cNvContentPartPr/>
              <p14:nvPr/>
            </p14:nvContentPartPr>
            <p14:xfrm>
              <a:off x="6272045" y="1678320"/>
              <a:ext cx="1800" cy="338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5FAABD3D-FDE2-4E80-BB10-3CB7A9C11CF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257645" y="1663920"/>
                <a:ext cx="298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C56A139B-8438-413C-8A35-EB0E56EDEE6A}"/>
                  </a:ext>
                </a:extLst>
              </p14:cNvPr>
              <p14:cNvContentPartPr/>
              <p14:nvPr/>
            </p14:nvContentPartPr>
            <p14:xfrm>
              <a:off x="6259085" y="1801440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C56A139B-8438-413C-8A35-EB0E56EDEE6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244685" y="178704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C1CED28-54A5-47E7-B02F-34425C60CE52}"/>
                  </a:ext>
                </a:extLst>
              </p14:cNvPr>
              <p14:cNvContentPartPr/>
              <p14:nvPr/>
            </p14:nvContentPartPr>
            <p14:xfrm>
              <a:off x="7770005" y="1869840"/>
              <a:ext cx="360" cy="36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C1CED28-54A5-47E7-B02F-34425C60CE52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55605" y="185544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1DFBFAE-1CD5-4524-863A-74C78D184D69}"/>
                  </a:ext>
                </a:extLst>
              </p14:cNvPr>
              <p14:cNvContentPartPr/>
              <p14:nvPr/>
            </p14:nvContentPartPr>
            <p14:xfrm>
              <a:off x="7540685" y="1465920"/>
              <a:ext cx="214200" cy="2829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1DFBFAE-1CD5-4524-863A-74C78D184D6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526285" y="1451520"/>
                <a:ext cx="24228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183A9F4-6D66-4DAD-BD40-D3DD50625EEB}"/>
                  </a:ext>
                </a:extLst>
              </p14:cNvPr>
              <p14:cNvContentPartPr/>
              <p14:nvPr/>
            </p14:nvContentPartPr>
            <p14:xfrm>
              <a:off x="6507125" y="1425960"/>
              <a:ext cx="711360" cy="35748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183A9F4-6D66-4DAD-BD40-D3DD50625EEB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92725" y="1411560"/>
                <a:ext cx="73944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932D4D8-F02D-4973-9538-F7E199CC6859}"/>
                  </a:ext>
                </a:extLst>
              </p14:cNvPr>
              <p14:cNvContentPartPr/>
              <p14:nvPr/>
            </p14:nvContentPartPr>
            <p14:xfrm>
              <a:off x="8891765" y="1463040"/>
              <a:ext cx="494280" cy="31428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932D4D8-F02D-4973-9538-F7E199CC685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877365" y="1448640"/>
                <a:ext cx="52236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F83B6270-828E-48FA-AD97-1A10E851E592}"/>
                  </a:ext>
                </a:extLst>
              </p14:cNvPr>
              <p14:cNvContentPartPr/>
              <p14:nvPr/>
            </p14:nvContentPartPr>
            <p14:xfrm>
              <a:off x="8055125" y="1510200"/>
              <a:ext cx="543600" cy="2577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F83B6270-828E-48FA-AD97-1A10E851E59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8040725" y="1495800"/>
                <a:ext cx="57168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172C01A-A515-4BF1-9CD7-45777B6EB70D}"/>
                  </a:ext>
                </a:extLst>
              </p14:cNvPr>
              <p14:cNvContentPartPr/>
              <p14:nvPr/>
            </p14:nvContentPartPr>
            <p14:xfrm>
              <a:off x="7922285" y="1949400"/>
              <a:ext cx="687600" cy="30240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172C01A-A515-4BF1-9CD7-45777B6EB70D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907885" y="1935000"/>
                <a:ext cx="71568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E8F46DA-93E1-4046-95D7-88801020B0CD}"/>
                  </a:ext>
                </a:extLst>
              </p14:cNvPr>
              <p14:cNvContentPartPr/>
              <p14:nvPr/>
            </p14:nvContentPartPr>
            <p14:xfrm>
              <a:off x="6723485" y="1924200"/>
              <a:ext cx="939960" cy="48996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E8F46DA-93E1-4046-95D7-88801020B0C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709085" y="1909800"/>
                <a:ext cx="96804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CE8E3147-C8D3-43F7-979B-70698698A1FB}"/>
                  </a:ext>
                </a:extLst>
              </p14:cNvPr>
              <p14:cNvContentPartPr/>
              <p14:nvPr/>
            </p14:nvContentPartPr>
            <p14:xfrm>
              <a:off x="2415005" y="4492080"/>
              <a:ext cx="359280" cy="26892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CE8E3147-C8D3-43F7-979B-70698698A1F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2400605" y="4477680"/>
                <a:ext cx="38736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86EE7EB-5881-4793-B2ED-AA079799D217}"/>
                  </a:ext>
                </a:extLst>
              </p14:cNvPr>
              <p14:cNvContentPartPr/>
              <p14:nvPr/>
            </p14:nvContentPartPr>
            <p14:xfrm>
              <a:off x="3802805" y="4482000"/>
              <a:ext cx="399960" cy="28008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86EE7EB-5881-4793-B2ED-AA079799D21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788405" y="4467600"/>
                <a:ext cx="4280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C4210BAA-998F-4617-AC6A-F6AFEB0B1E3E}"/>
                  </a:ext>
                </a:extLst>
              </p14:cNvPr>
              <p14:cNvContentPartPr/>
              <p14:nvPr/>
            </p14:nvContentPartPr>
            <p14:xfrm>
              <a:off x="2958965" y="3822480"/>
              <a:ext cx="575280" cy="9432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C4210BAA-998F-4617-AC6A-F6AFEB0B1E3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944565" y="3808080"/>
                <a:ext cx="603360" cy="9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3F218298-7897-484F-8659-80575B642BD0}"/>
                  </a:ext>
                </a:extLst>
              </p14:cNvPr>
              <p14:cNvContentPartPr/>
              <p14:nvPr/>
            </p14:nvContentPartPr>
            <p14:xfrm>
              <a:off x="2632445" y="4915080"/>
              <a:ext cx="753120" cy="33768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3F218298-7897-484F-8659-80575B642BD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618045" y="4900680"/>
                <a:ext cx="7812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F7CFA332-C0D7-4DA0-A7E8-963F6B12ED2D}"/>
                  </a:ext>
                </a:extLst>
              </p14:cNvPr>
              <p14:cNvContentPartPr/>
              <p14:nvPr/>
            </p14:nvContentPartPr>
            <p14:xfrm>
              <a:off x="3343085" y="3062160"/>
              <a:ext cx="360" cy="3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F7CFA332-C0D7-4DA0-A7E8-963F6B12ED2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328685" y="304776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AD42D51C-977D-4EF1-9980-1C991C499744}"/>
                  </a:ext>
                </a:extLst>
              </p14:cNvPr>
              <p14:cNvContentPartPr/>
              <p14:nvPr/>
            </p14:nvContentPartPr>
            <p14:xfrm>
              <a:off x="5158565" y="3956400"/>
              <a:ext cx="3088800" cy="56052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AD42D51C-977D-4EF1-9980-1C991C499744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144165" y="3942000"/>
                <a:ext cx="311688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7D141882-6670-4809-8E40-FA88D4BCF43C}"/>
                  </a:ext>
                </a:extLst>
              </p14:cNvPr>
              <p14:cNvContentPartPr/>
              <p14:nvPr/>
            </p14:nvContentPartPr>
            <p14:xfrm>
              <a:off x="5279885" y="4730760"/>
              <a:ext cx="2795040" cy="3837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7D141882-6670-4809-8E40-FA88D4BCF43C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5265485" y="4716360"/>
                <a:ext cx="282312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3BAE74E3-8ED9-4048-B060-A5C98464CEF3}"/>
                  </a:ext>
                </a:extLst>
              </p14:cNvPr>
              <p14:cNvContentPartPr/>
              <p14:nvPr/>
            </p14:nvContentPartPr>
            <p14:xfrm>
              <a:off x="8175725" y="4605120"/>
              <a:ext cx="1448280" cy="48204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3BAE74E3-8ED9-4048-B060-A5C98464CEF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8161325" y="4590720"/>
                <a:ext cx="147636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C13CB19-2204-48AE-8AD5-0D030A6AB205}"/>
                  </a:ext>
                </a:extLst>
              </p14:cNvPr>
              <p14:cNvContentPartPr/>
              <p14:nvPr/>
            </p14:nvContentPartPr>
            <p14:xfrm>
              <a:off x="8125325" y="4370400"/>
              <a:ext cx="1482840" cy="4176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C13CB19-2204-48AE-8AD5-0D030A6AB20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8110925" y="4356000"/>
                <a:ext cx="15109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CEC07F1C-5A8E-43F4-8FE9-B92FA72789A8}"/>
                  </a:ext>
                </a:extLst>
              </p14:cNvPr>
              <p14:cNvContentPartPr/>
              <p14:nvPr/>
            </p14:nvContentPartPr>
            <p14:xfrm>
              <a:off x="402965" y="4107600"/>
              <a:ext cx="1373040" cy="115416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CEC07F1C-5A8E-43F4-8FE9-B92FA72789A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88565" y="4093200"/>
                <a:ext cx="1401120" cy="1182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685800" y="609120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US" sz="3600" b="1" strike="noStrike" spc="-1">
                <a:solidFill>
                  <a:srgbClr val="000000"/>
                </a:solidFill>
                <a:latin typeface="Arial"/>
              </a:rPr>
              <a:t>2-7 Bayes’ Theorem</a:t>
            </a:r>
            <a:br/>
            <a:endParaRPr lang="en-GB" sz="3600" b="0" strike="noStrike" spc="-1"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533520" y="1219320"/>
            <a:ext cx="777240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/>
          </a:bodyPr>
          <a:lstStyle/>
          <a:p>
            <a:pPr marL="342720" indent="-338040">
              <a:spcBef>
                <a:spcPts val="79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101" name="Line 3"/>
          <p:cNvSpPr/>
          <p:nvPr/>
        </p:nvSpPr>
        <p:spPr>
          <a:xfrm>
            <a:off x="762120" y="1295280"/>
            <a:ext cx="3886200" cy="1800"/>
          </a:xfrm>
          <a:prstGeom prst="line">
            <a:avLst/>
          </a:prstGeom>
          <a:ln w="381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4"/>
          <p:cNvSpPr/>
          <p:nvPr/>
        </p:nvSpPr>
        <p:spPr>
          <a:xfrm>
            <a:off x="533520" y="1752480"/>
            <a:ext cx="7543800" cy="52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spcBef>
                <a:spcPts val="174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US" sz="2800" b="1" strike="noStrike" spc="-1">
                <a:solidFill>
                  <a:srgbClr val="00CC99"/>
                </a:solidFill>
                <a:latin typeface="Arial"/>
              </a:rPr>
              <a:t>Bayes’ Theorem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103" name="Picture 102"/>
          <p:cNvPicPr/>
          <p:nvPr/>
        </p:nvPicPr>
        <p:blipFill>
          <a:blip r:embed="rId2"/>
          <a:stretch/>
        </p:blipFill>
        <p:spPr>
          <a:xfrm>
            <a:off x="380880" y="2362320"/>
            <a:ext cx="8763120" cy="27432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2278332-B85F-4CD1-8EB6-815A1BEA4F17}"/>
                  </a:ext>
                </a:extLst>
              </p14:cNvPr>
              <p14:cNvContentPartPr/>
              <p14:nvPr/>
            </p14:nvContentPartPr>
            <p14:xfrm>
              <a:off x="6072965" y="217080"/>
              <a:ext cx="3463200" cy="185112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2278332-B85F-4CD1-8EB6-815A1BEA4F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8565" y="202680"/>
                <a:ext cx="3491280" cy="1879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685800" y="609120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3600" b="1" strike="noStrike" spc="-1">
                <a:solidFill>
                  <a:srgbClr val="000000"/>
                </a:solidFill>
                <a:latin typeface="Arial"/>
              </a:rPr>
              <a:t>2-8 Random Variables</a:t>
            </a:r>
            <a:br/>
            <a:endParaRPr lang="en-GB" sz="3600" b="0" strike="noStrike" spc="-1"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33520" y="1219320"/>
            <a:ext cx="777240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/>
          </a:bodyPr>
          <a:lstStyle/>
          <a:p>
            <a:pPr marL="342720" indent="-338040">
              <a:spcBef>
                <a:spcPts val="79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110" name="Line 3"/>
          <p:cNvSpPr/>
          <p:nvPr/>
        </p:nvSpPr>
        <p:spPr>
          <a:xfrm>
            <a:off x="762120" y="1295280"/>
            <a:ext cx="4495680" cy="1800"/>
          </a:xfrm>
          <a:prstGeom prst="line">
            <a:avLst/>
          </a:prstGeom>
          <a:ln w="381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CustomShape 4"/>
          <p:cNvSpPr/>
          <p:nvPr/>
        </p:nvSpPr>
        <p:spPr>
          <a:xfrm>
            <a:off x="533520" y="1752480"/>
            <a:ext cx="7543800" cy="52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spcBef>
                <a:spcPts val="174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2800" b="1" strike="noStrike" spc="-1">
                <a:solidFill>
                  <a:srgbClr val="00CC99"/>
                </a:solidFill>
                <a:latin typeface="Arial"/>
              </a:rPr>
              <a:t>Definition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112" name="Picture 111"/>
          <p:cNvPicPr/>
          <p:nvPr/>
        </p:nvPicPr>
        <p:blipFill>
          <a:blip r:embed="rId2"/>
          <a:stretch/>
        </p:blipFill>
        <p:spPr>
          <a:xfrm>
            <a:off x="566640" y="2438280"/>
            <a:ext cx="8534520" cy="121932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112"/>
          <p:cNvPicPr/>
          <p:nvPr/>
        </p:nvPicPr>
        <p:blipFill>
          <a:blip r:embed="rId3"/>
          <a:stretch/>
        </p:blipFill>
        <p:spPr>
          <a:xfrm>
            <a:off x="576360" y="3733920"/>
            <a:ext cx="8534160" cy="1600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685800" y="609120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3600" b="1" strike="noStrike" spc="-1">
                <a:solidFill>
                  <a:srgbClr val="000000"/>
                </a:solidFill>
                <a:latin typeface="Arial"/>
              </a:rPr>
              <a:t>2-8 Random Variables</a:t>
            </a:r>
            <a:br/>
            <a:endParaRPr lang="en-GB" sz="3600" b="0" strike="noStrike" spc="-1"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533520" y="1219320"/>
            <a:ext cx="777240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/>
          </a:bodyPr>
          <a:lstStyle/>
          <a:p>
            <a:pPr marL="342720" indent="-338040">
              <a:spcBef>
                <a:spcPts val="79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116" name="Line 3"/>
          <p:cNvSpPr/>
          <p:nvPr/>
        </p:nvSpPr>
        <p:spPr>
          <a:xfrm>
            <a:off x="762120" y="1295280"/>
            <a:ext cx="4495680" cy="1800"/>
          </a:xfrm>
          <a:prstGeom prst="line">
            <a:avLst/>
          </a:prstGeom>
          <a:ln w="381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4"/>
          <p:cNvSpPr/>
          <p:nvPr/>
        </p:nvSpPr>
        <p:spPr>
          <a:xfrm>
            <a:off x="533520" y="1752480"/>
            <a:ext cx="7543800" cy="52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spcBef>
                <a:spcPts val="174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2800" b="1" strike="noStrike" spc="-1">
                <a:solidFill>
                  <a:srgbClr val="00CC99"/>
                </a:solidFill>
                <a:latin typeface="Arial"/>
              </a:rPr>
              <a:t>Definition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457200" y="2438280"/>
            <a:ext cx="8610480" cy="1981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685800" y="609120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3600" b="1" strike="noStrike" spc="-1">
                <a:solidFill>
                  <a:srgbClr val="000000"/>
                </a:solidFill>
                <a:latin typeface="Arial"/>
              </a:rPr>
              <a:t>2-8 Random Variables</a:t>
            </a:r>
            <a:br/>
            <a:endParaRPr lang="en-GB" sz="3600" b="0" strike="noStrike" spc="-1"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533520" y="1219320"/>
            <a:ext cx="777240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/>
          </a:bodyPr>
          <a:lstStyle/>
          <a:p>
            <a:pPr marL="342720" indent="-338040">
              <a:spcBef>
                <a:spcPts val="79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121" name="Line 3"/>
          <p:cNvSpPr/>
          <p:nvPr/>
        </p:nvSpPr>
        <p:spPr>
          <a:xfrm>
            <a:off x="762120" y="1295280"/>
            <a:ext cx="4495680" cy="1800"/>
          </a:xfrm>
          <a:prstGeom prst="line">
            <a:avLst/>
          </a:prstGeom>
          <a:ln w="381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4"/>
          <p:cNvSpPr/>
          <p:nvPr/>
        </p:nvSpPr>
        <p:spPr>
          <a:xfrm>
            <a:off x="533520" y="1752480"/>
            <a:ext cx="7543800" cy="52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spcBef>
                <a:spcPts val="174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2800" b="1" strike="noStrike" spc="-1">
                <a:solidFill>
                  <a:srgbClr val="00CC99"/>
                </a:solidFill>
                <a:latin typeface="Arial"/>
              </a:rPr>
              <a:t>Examples of Random Variables</a:t>
            </a:r>
            <a:endParaRPr lang="en-GB" sz="2800" b="0" strike="noStrike" spc="-1">
              <a:latin typeface="Arial"/>
            </a:endParaRPr>
          </a:p>
        </p:txBody>
      </p:sp>
      <p:pic>
        <p:nvPicPr>
          <p:cNvPr id="123" name="Picture 122"/>
          <p:cNvPicPr/>
          <p:nvPr/>
        </p:nvPicPr>
        <p:blipFill>
          <a:blip r:embed="rId2"/>
          <a:stretch/>
        </p:blipFill>
        <p:spPr>
          <a:xfrm>
            <a:off x="380880" y="2590920"/>
            <a:ext cx="8534520" cy="2361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3"/>
          <p:cNvPicPr/>
          <p:nvPr/>
        </p:nvPicPr>
        <p:blipFill>
          <a:blip r:embed="rId2"/>
          <a:stretch/>
        </p:blipFill>
        <p:spPr>
          <a:xfrm>
            <a:off x="539640" y="324000"/>
            <a:ext cx="8244000" cy="183672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5882486-904B-4391-BCFE-296ABF76362B}"/>
                  </a:ext>
                </a:extLst>
              </p14:cNvPr>
              <p14:cNvContentPartPr/>
              <p14:nvPr/>
            </p14:nvContentPartPr>
            <p14:xfrm>
              <a:off x="1763765" y="2330280"/>
              <a:ext cx="99720" cy="1022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5882486-904B-4391-BCFE-296ABF7636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9365" y="2315880"/>
                <a:ext cx="1278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1B65EC6-FC65-4F79-B11E-1019EDE375CA}"/>
                  </a:ext>
                </a:extLst>
              </p14:cNvPr>
              <p14:cNvContentPartPr/>
              <p14:nvPr/>
            </p14:nvContentPartPr>
            <p14:xfrm>
              <a:off x="728045" y="2392200"/>
              <a:ext cx="653040" cy="358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1B65EC6-FC65-4F79-B11E-1019EDE375C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3645" y="2377800"/>
                <a:ext cx="6811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ADE56B6-B02D-4931-8999-BFF3E3A883CE}"/>
                  </a:ext>
                </a:extLst>
              </p14:cNvPr>
              <p14:cNvContentPartPr/>
              <p14:nvPr/>
            </p14:nvContentPartPr>
            <p14:xfrm>
              <a:off x="2002445" y="2426760"/>
              <a:ext cx="821160" cy="513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ADE56B6-B02D-4931-8999-BFF3E3A883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88045" y="2412360"/>
                <a:ext cx="84924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69902F1-0DEF-41BF-8054-5276C0D23FF1}"/>
                  </a:ext>
                </a:extLst>
              </p14:cNvPr>
              <p14:cNvContentPartPr/>
              <p14:nvPr/>
            </p14:nvContentPartPr>
            <p14:xfrm>
              <a:off x="3137525" y="2402640"/>
              <a:ext cx="1228680" cy="3290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69902F1-0DEF-41BF-8054-5276C0D23FF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23125" y="2388240"/>
                <a:ext cx="125676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5CE3D27-BFB6-4406-8F82-8A01B3E28942}"/>
                  </a:ext>
                </a:extLst>
              </p14:cNvPr>
              <p14:cNvContentPartPr/>
              <p14:nvPr/>
            </p14:nvContentPartPr>
            <p14:xfrm>
              <a:off x="7134965" y="2216160"/>
              <a:ext cx="1929600" cy="112968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5CE3D27-BFB6-4406-8F82-8A01B3E2894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20565" y="2201760"/>
                <a:ext cx="1957680" cy="11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9C9DC1B-13C7-4D67-822C-6D3BDFD6AABF}"/>
                  </a:ext>
                </a:extLst>
              </p14:cNvPr>
              <p14:cNvContentPartPr/>
              <p14:nvPr/>
            </p14:nvContentPartPr>
            <p14:xfrm>
              <a:off x="721925" y="3270600"/>
              <a:ext cx="736560" cy="39456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9C9DC1B-13C7-4D67-822C-6D3BDFD6AAB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7525" y="3256200"/>
                <a:ext cx="7646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149EB97-D528-4399-BAE1-FE51F0CB0BE6}"/>
                  </a:ext>
                </a:extLst>
              </p14:cNvPr>
              <p14:cNvContentPartPr/>
              <p14:nvPr/>
            </p14:nvContentPartPr>
            <p14:xfrm>
              <a:off x="1952405" y="3163680"/>
              <a:ext cx="77040" cy="13500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149EB97-D528-4399-BAE1-FE51F0CB0BE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938005" y="3149280"/>
                <a:ext cx="10512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853D8F8-24AD-40DA-8B00-35F9AFC713C5}"/>
                  </a:ext>
                </a:extLst>
              </p14:cNvPr>
              <p14:cNvContentPartPr/>
              <p14:nvPr/>
            </p14:nvContentPartPr>
            <p14:xfrm>
              <a:off x="2294045" y="3204000"/>
              <a:ext cx="2100240" cy="58752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853D8F8-24AD-40DA-8B00-35F9AFC713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79645" y="3189600"/>
                <a:ext cx="212832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E6E04CD-C22E-474A-B62E-24AD205507E2}"/>
                  </a:ext>
                </a:extLst>
              </p14:cNvPr>
              <p14:cNvContentPartPr/>
              <p14:nvPr/>
            </p14:nvContentPartPr>
            <p14:xfrm>
              <a:off x="4720445" y="3129120"/>
              <a:ext cx="1162440" cy="3837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E6E04CD-C22E-474A-B62E-24AD205507E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706045" y="3114720"/>
                <a:ext cx="1190520" cy="41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9FF00BF-691F-4805-8BA9-2F3F14B0D6CC}"/>
                  </a:ext>
                </a:extLst>
              </p14:cNvPr>
              <p14:cNvContentPartPr/>
              <p14:nvPr/>
            </p14:nvContentPartPr>
            <p14:xfrm>
              <a:off x="653525" y="4062960"/>
              <a:ext cx="2163960" cy="42840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9FF00BF-691F-4805-8BA9-2F3F14B0D6C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39125" y="4048560"/>
                <a:ext cx="219204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90D39F3-7365-4B03-92EB-89E02D776D59}"/>
                  </a:ext>
                </a:extLst>
              </p14:cNvPr>
              <p14:cNvContentPartPr/>
              <p14:nvPr/>
            </p14:nvContentPartPr>
            <p14:xfrm>
              <a:off x="545525" y="4784400"/>
              <a:ext cx="434160" cy="3664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90D39F3-7365-4B03-92EB-89E02D776D59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1125" y="4770000"/>
                <a:ext cx="462240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0A6D5601-9477-48DC-9359-5406CA3F0781}"/>
                  </a:ext>
                </a:extLst>
              </p14:cNvPr>
              <p14:cNvContentPartPr/>
              <p14:nvPr/>
            </p14:nvContentPartPr>
            <p14:xfrm>
              <a:off x="1124765" y="4723560"/>
              <a:ext cx="2115000" cy="45144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0A6D5601-9477-48DC-9359-5406CA3F078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110365" y="4709160"/>
                <a:ext cx="214308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FE638611-A3CA-4381-BCE2-3F467AA9D060}"/>
                  </a:ext>
                </a:extLst>
              </p14:cNvPr>
              <p14:cNvContentPartPr/>
              <p14:nvPr/>
            </p14:nvContentPartPr>
            <p14:xfrm>
              <a:off x="3781205" y="4326840"/>
              <a:ext cx="36720" cy="18540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FE638611-A3CA-4381-BCE2-3F467AA9D06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766805" y="4312440"/>
                <a:ext cx="6480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50DA3FC-2A18-4963-B81E-F2DA5C2994EB}"/>
                  </a:ext>
                </a:extLst>
              </p14:cNvPr>
              <p14:cNvContentPartPr/>
              <p14:nvPr/>
            </p14:nvContentPartPr>
            <p14:xfrm>
              <a:off x="4190165" y="3968280"/>
              <a:ext cx="2038320" cy="53424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50DA3FC-2A18-4963-B81E-F2DA5C2994E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175765" y="3953880"/>
                <a:ext cx="206640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AFFD8ABC-0A71-4A0D-B972-F8AAF29294EC}"/>
                  </a:ext>
                </a:extLst>
              </p14:cNvPr>
              <p14:cNvContentPartPr/>
              <p14:nvPr/>
            </p14:nvContentPartPr>
            <p14:xfrm>
              <a:off x="6436925" y="4088880"/>
              <a:ext cx="650880" cy="30672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AFFD8ABC-0A71-4A0D-B972-F8AAF29294E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422525" y="4074480"/>
                <a:ext cx="67896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F4555B1-FCE8-4759-A64F-1C57582F59B9}"/>
                  </a:ext>
                </a:extLst>
              </p14:cNvPr>
              <p14:cNvContentPartPr/>
              <p14:nvPr/>
            </p14:nvContentPartPr>
            <p14:xfrm>
              <a:off x="4196285" y="4745160"/>
              <a:ext cx="668160" cy="3549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F4555B1-FCE8-4759-A64F-1C57582F59B9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181885" y="4730760"/>
                <a:ext cx="6962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DD1EDCD0-886C-4269-A2CA-0E04CABA3803}"/>
                  </a:ext>
                </a:extLst>
              </p14:cNvPr>
              <p14:cNvContentPartPr/>
              <p14:nvPr/>
            </p14:nvContentPartPr>
            <p14:xfrm>
              <a:off x="5282045" y="4697640"/>
              <a:ext cx="1784880" cy="44784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DD1EDCD0-886C-4269-A2CA-0E04CABA380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267645" y="4683240"/>
                <a:ext cx="1812960" cy="475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042017D-E35A-4C17-88AD-EDDAD37B14A3}"/>
                  </a:ext>
                </a:extLst>
              </p14:cNvPr>
              <p14:cNvContentPartPr/>
              <p14:nvPr/>
            </p14:nvContentPartPr>
            <p14:xfrm>
              <a:off x="529325" y="430920"/>
              <a:ext cx="2291040" cy="6289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042017D-E35A-4C17-88AD-EDDAD37B14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925" y="416520"/>
                <a:ext cx="2319120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36A5A8E-D288-4B32-803A-8E9D7E2FC661}"/>
                  </a:ext>
                </a:extLst>
              </p14:cNvPr>
              <p14:cNvContentPartPr/>
              <p14:nvPr/>
            </p14:nvContentPartPr>
            <p14:xfrm>
              <a:off x="3361445" y="149760"/>
              <a:ext cx="4658400" cy="8254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36A5A8E-D288-4B32-803A-8E9D7E2FC66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47045" y="135360"/>
                <a:ext cx="4686480" cy="85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E8033ED-D58B-4524-AE6E-58E2CB6938A8}"/>
                  </a:ext>
                </a:extLst>
              </p14:cNvPr>
              <p14:cNvContentPartPr/>
              <p14:nvPr/>
            </p14:nvContentPartPr>
            <p14:xfrm>
              <a:off x="3011165" y="1266120"/>
              <a:ext cx="2621520" cy="5580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E8033ED-D58B-4524-AE6E-58E2CB6938A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96765" y="1251720"/>
                <a:ext cx="2649600" cy="58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FF32633-979A-4F68-BC07-FBFDAAE2040A}"/>
                  </a:ext>
                </a:extLst>
              </p14:cNvPr>
              <p14:cNvContentPartPr/>
              <p14:nvPr/>
            </p14:nvContentPartPr>
            <p14:xfrm>
              <a:off x="5878565" y="1188360"/>
              <a:ext cx="3179160" cy="72720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FF32633-979A-4F68-BC07-FBFDAAE204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64165" y="1173960"/>
                <a:ext cx="3207240" cy="75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912B3A4-9C16-4C58-99C8-66EA98C1DB9D}"/>
                  </a:ext>
                </a:extLst>
              </p14:cNvPr>
              <p14:cNvContentPartPr/>
              <p14:nvPr/>
            </p14:nvContentPartPr>
            <p14:xfrm>
              <a:off x="7662365" y="852120"/>
              <a:ext cx="1643760" cy="928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912B3A4-9C16-4C58-99C8-66EA98C1DB9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47965" y="837720"/>
                <a:ext cx="16718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840E7A9-2EA1-4A5E-88A6-034450291F0B}"/>
                  </a:ext>
                </a:extLst>
              </p14:cNvPr>
              <p14:cNvContentPartPr/>
              <p14:nvPr/>
            </p14:nvContentPartPr>
            <p14:xfrm>
              <a:off x="905525" y="2702520"/>
              <a:ext cx="257760" cy="19008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840E7A9-2EA1-4A5E-88A6-034450291F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91125" y="2688120"/>
                <a:ext cx="2858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3CC962B-E41F-4CA5-8044-79689D3D4D26}"/>
                  </a:ext>
                </a:extLst>
              </p14:cNvPr>
              <p14:cNvContentPartPr/>
              <p14:nvPr/>
            </p14:nvContentPartPr>
            <p14:xfrm>
              <a:off x="1668365" y="2196360"/>
              <a:ext cx="3491280" cy="6530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3CC962B-E41F-4CA5-8044-79689D3D4D2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53965" y="2181960"/>
                <a:ext cx="3519360" cy="68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D6C0876A-B69E-4D5B-9F54-F5565EC26B41}"/>
                  </a:ext>
                </a:extLst>
              </p14:cNvPr>
              <p14:cNvContentPartPr/>
              <p14:nvPr/>
            </p14:nvContentPartPr>
            <p14:xfrm>
              <a:off x="1448045" y="3178080"/>
              <a:ext cx="2333520" cy="41364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D6C0876A-B69E-4D5B-9F54-F5565EC26B4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33645" y="3163680"/>
                <a:ext cx="236160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BB61183-8FEE-45FB-B22D-CF9562F167C5}"/>
                  </a:ext>
                </a:extLst>
              </p14:cNvPr>
              <p14:cNvContentPartPr/>
              <p14:nvPr/>
            </p14:nvContentPartPr>
            <p14:xfrm>
              <a:off x="5915645" y="2622960"/>
              <a:ext cx="245160" cy="43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BB61183-8FEE-45FB-B22D-CF9562F167C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01245" y="2608560"/>
                <a:ext cx="2732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1E8E6FC-0687-40CE-B907-E2D553B43AFB}"/>
                  </a:ext>
                </a:extLst>
              </p14:cNvPr>
              <p14:cNvContentPartPr/>
              <p14:nvPr/>
            </p14:nvContentPartPr>
            <p14:xfrm>
              <a:off x="5910605" y="2795760"/>
              <a:ext cx="235440" cy="792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1E8E6FC-0687-40CE-B907-E2D553B43AF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96205" y="2781360"/>
                <a:ext cx="263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D60E7C8-C0E8-4338-94D9-EBB0873151ED}"/>
                  </a:ext>
                </a:extLst>
              </p14:cNvPr>
              <p14:cNvContentPartPr/>
              <p14:nvPr/>
            </p14:nvContentPartPr>
            <p14:xfrm>
              <a:off x="4077485" y="3121560"/>
              <a:ext cx="1899720" cy="37044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D60E7C8-C0E8-4338-94D9-EBB0873151E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63085" y="3107160"/>
                <a:ext cx="192780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03AE2755-AF33-470F-8812-5FEBA28376ED}"/>
                  </a:ext>
                </a:extLst>
              </p14:cNvPr>
              <p14:cNvContentPartPr/>
              <p14:nvPr/>
            </p14:nvContentPartPr>
            <p14:xfrm>
              <a:off x="6568325" y="2830680"/>
              <a:ext cx="577080" cy="2232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03AE2755-AF33-470F-8812-5FEBA28376E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53925" y="2816280"/>
                <a:ext cx="605160" cy="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7010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03E167-B123-49E3-84F3-E40C3D44293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6348" y="649355"/>
            <a:ext cx="8282160" cy="21859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645483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AA96A2-C254-492A-B1A9-D8C25DC73A3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0" y="61776"/>
            <a:ext cx="8313480" cy="15685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26664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685800" y="609120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3600" b="1" strike="noStrike" spc="-1">
                <a:solidFill>
                  <a:srgbClr val="000000"/>
                </a:solidFill>
                <a:latin typeface="Arial"/>
              </a:rPr>
              <a:t>2-5 Multiplication and Total Probability Rules</a:t>
            </a:r>
            <a:br/>
            <a:endParaRPr lang="en-GB" sz="3600" b="0" strike="noStrike" spc="-1">
              <a:latin typeface="Arial"/>
            </a:endParaRPr>
          </a:p>
        </p:txBody>
      </p:sp>
      <p:sp>
        <p:nvSpPr>
          <p:cNvPr id="55" name="TextShape 2"/>
          <p:cNvSpPr txBox="1"/>
          <p:nvPr/>
        </p:nvSpPr>
        <p:spPr>
          <a:xfrm>
            <a:off x="533520" y="1219320"/>
            <a:ext cx="777240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/>
          </a:bodyPr>
          <a:lstStyle/>
          <a:p>
            <a:pPr marL="342720" indent="-338040">
              <a:spcBef>
                <a:spcPts val="79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56" name="Line 3"/>
          <p:cNvSpPr/>
          <p:nvPr/>
        </p:nvSpPr>
        <p:spPr>
          <a:xfrm>
            <a:off x="762120" y="1600200"/>
            <a:ext cx="5410080" cy="1440"/>
          </a:xfrm>
          <a:prstGeom prst="line">
            <a:avLst/>
          </a:prstGeom>
          <a:ln w="381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4"/>
          <p:cNvSpPr/>
          <p:nvPr/>
        </p:nvSpPr>
        <p:spPr>
          <a:xfrm>
            <a:off x="457200" y="1828800"/>
            <a:ext cx="7543800" cy="52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spcBef>
                <a:spcPts val="174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2800" b="1" strike="noStrike" spc="-1">
                <a:solidFill>
                  <a:srgbClr val="000000"/>
                </a:solidFill>
                <a:latin typeface="Times New Roman"/>
              </a:rPr>
              <a:t>2-5.2 Total Probability Rule</a:t>
            </a:r>
            <a:endParaRPr lang="en-GB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CustomShape 5"/>
          <p:cNvSpPr/>
          <p:nvPr/>
        </p:nvSpPr>
        <p:spPr>
          <a:xfrm>
            <a:off x="228600" y="5257800"/>
            <a:ext cx="3809880" cy="1191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2400" b="1" strike="noStrike" spc="-1">
                <a:solidFill>
                  <a:srgbClr val="006600"/>
                </a:solidFill>
                <a:latin typeface="Arial"/>
              </a:rPr>
              <a:t>Figure 2-15</a:t>
            </a: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en-GB" sz="2400" b="0" strike="noStrike" spc="-1">
                <a:solidFill>
                  <a:srgbClr val="000000"/>
                </a:solidFill>
                <a:latin typeface="Arial"/>
              </a:rPr>
              <a:t>Partitioning an event into two mutually exclusive subsets.</a:t>
            </a:r>
            <a:endParaRPr lang="en-GB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CustomShape 6"/>
          <p:cNvSpPr/>
          <p:nvPr/>
        </p:nvSpPr>
        <p:spPr>
          <a:xfrm>
            <a:off x="4648320" y="5594400"/>
            <a:ext cx="4190760" cy="1191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lnSpc>
                <a:spcPct val="100000"/>
              </a:lnSpc>
              <a:spcBef>
                <a:spcPts val="1500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2400" b="1" strike="noStrike" spc="-1">
                <a:solidFill>
                  <a:srgbClr val="006600"/>
                </a:solidFill>
                <a:latin typeface="Arial"/>
              </a:rPr>
              <a:t>Figure 2-16</a:t>
            </a:r>
            <a:r>
              <a:rPr lang="en-GB" sz="2400" b="1" strike="noStrike" spc="-1">
                <a:solidFill>
                  <a:srgbClr val="000000"/>
                </a:solidFill>
                <a:latin typeface="Arial"/>
              </a:rPr>
              <a:t> </a:t>
            </a:r>
            <a:r>
              <a:rPr lang="en-GB" sz="2400" b="0" strike="noStrike" spc="-1">
                <a:solidFill>
                  <a:srgbClr val="000000"/>
                </a:solidFill>
                <a:latin typeface="Arial"/>
              </a:rPr>
              <a:t>Partitioning an event into several mutually exclusive subsets.</a:t>
            </a:r>
            <a:endParaRPr lang="en-GB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0" name="Picture 59"/>
          <p:cNvPicPr/>
          <p:nvPr/>
        </p:nvPicPr>
        <p:blipFill>
          <a:blip r:embed="rId2"/>
          <a:stretch/>
        </p:blipFill>
        <p:spPr>
          <a:xfrm>
            <a:off x="533520" y="2895480"/>
            <a:ext cx="3581280" cy="2171880"/>
          </a:xfrm>
          <a:prstGeom prst="rect">
            <a:avLst/>
          </a:prstGeom>
          <a:ln w="0">
            <a:noFill/>
          </a:ln>
        </p:spPr>
      </p:pic>
      <p:pic>
        <p:nvPicPr>
          <p:cNvPr id="61" name="Picture 60"/>
          <p:cNvPicPr/>
          <p:nvPr/>
        </p:nvPicPr>
        <p:blipFill>
          <a:blip r:embed="rId3"/>
          <a:stretch/>
        </p:blipFill>
        <p:spPr>
          <a:xfrm>
            <a:off x="4114800" y="2865600"/>
            <a:ext cx="4800600" cy="26208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467AFCE-49A4-4EBA-97CE-F1C758CDD7DE}"/>
                  </a:ext>
                </a:extLst>
              </p14:cNvPr>
              <p14:cNvContentPartPr/>
              <p14:nvPr/>
            </p14:nvContentPartPr>
            <p14:xfrm>
              <a:off x="6788645" y="1897544"/>
              <a:ext cx="332640" cy="2030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467AFCE-49A4-4EBA-97CE-F1C758CDD7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4245" y="1883144"/>
                <a:ext cx="36072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1352956-B8C3-4DB2-9DF7-B7D8A28C1C52}"/>
                  </a:ext>
                </a:extLst>
              </p14:cNvPr>
              <p14:cNvContentPartPr/>
              <p14:nvPr/>
            </p14:nvContentPartPr>
            <p14:xfrm>
              <a:off x="5491205" y="1752104"/>
              <a:ext cx="990360" cy="3736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1352956-B8C3-4DB2-9DF7-B7D8A28C1C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76805" y="1737704"/>
                <a:ext cx="10184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35F96A4-301D-419E-A3C2-C02572F64587}"/>
                  </a:ext>
                </a:extLst>
              </p14:cNvPr>
              <p14:cNvContentPartPr/>
              <p14:nvPr/>
            </p14:nvContentPartPr>
            <p14:xfrm>
              <a:off x="7430165" y="1691624"/>
              <a:ext cx="594000" cy="6732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35F96A4-301D-419E-A3C2-C02572F6458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15765" y="1677224"/>
                <a:ext cx="62208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6D096D5-C167-4A1C-A1E6-E1E2E53A65DE}"/>
                  </a:ext>
                </a:extLst>
              </p14:cNvPr>
              <p14:cNvContentPartPr/>
              <p14:nvPr/>
            </p14:nvContentPartPr>
            <p14:xfrm>
              <a:off x="8341325" y="1686584"/>
              <a:ext cx="462600" cy="3765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6D096D5-C167-4A1C-A1E6-E1E2E53A65D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26925" y="1672184"/>
                <a:ext cx="490680" cy="404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1D335C-3729-4FA6-B9EA-BF53BB149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83200" cy="18329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0A88E-A373-4756-B16D-F00DBDF1A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8362"/>
            <a:ext cx="5188375" cy="231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795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/>
          <p:cNvPicPr/>
          <p:nvPr/>
        </p:nvPicPr>
        <p:blipFill>
          <a:blip r:embed="rId2"/>
          <a:stretch/>
        </p:blipFill>
        <p:spPr>
          <a:xfrm>
            <a:off x="360360" y="309600"/>
            <a:ext cx="8280360" cy="66672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127"/>
          <p:cNvPicPr/>
          <p:nvPr/>
        </p:nvPicPr>
        <p:blipFill>
          <a:blip r:embed="rId3"/>
          <a:stretch/>
        </p:blipFill>
        <p:spPr>
          <a:xfrm>
            <a:off x="360360" y="900000"/>
            <a:ext cx="8280360" cy="21574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9838E1-4E70-470E-8B1E-0DCB24D2FFB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14843" y="83437"/>
            <a:ext cx="8282160" cy="13860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6468753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/>
          <p:cNvPicPr/>
          <p:nvPr/>
        </p:nvPicPr>
        <p:blipFill>
          <a:blip r:embed="rId2"/>
          <a:stretch/>
        </p:blipFill>
        <p:spPr>
          <a:xfrm>
            <a:off x="182520" y="179280"/>
            <a:ext cx="8637480" cy="2452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A82549-2F2C-4E53-B1B5-765A0D9A9A0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8735" y="73539"/>
            <a:ext cx="8097840" cy="453564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8243934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6C4868-D4F8-4599-B560-796E84CD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73377" cy="309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666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FF9967-4D1A-424C-A652-FDD634ED4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33368" cy="293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791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4C931F-1B73-45A9-8A0C-8B7EC363A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5" y="135666"/>
            <a:ext cx="5492293" cy="218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956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D41933-9E62-44FF-B13A-930BB2BA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82353" cy="287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332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C002-C10F-4E97-A626-21B2B7BBF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2CCE0-C0DC-441F-88DB-49E82FD0F3E7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464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685800" y="609120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3600" b="1" strike="noStrike" spc="-1">
                <a:solidFill>
                  <a:srgbClr val="000000"/>
                </a:solidFill>
                <a:latin typeface="Arial"/>
              </a:rPr>
              <a:t>2-5 Multiplication and Total Probability Rules</a:t>
            </a:r>
            <a:br/>
            <a:endParaRPr lang="en-GB" sz="3600" b="0" strike="noStrike" spc="-1">
              <a:latin typeface="Arial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533520" y="1219320"/>
            <a:ext cx="777240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/>
          </a:bodyPr>
          <a:lstStyle/>
          <a:p>
            <a:pPr marL="342720" indent="-338040">
              <a:spcBef>
                <a:spcPts val="79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64" name="Line 3"/>
          <p:cNvSpPr/>
          <p:nvPr/>
        </p:nvSpPr>
        <p:spPr>
          <a:xfrm>
            <a:off x="762120" y="1600200"/>
            <a:ext cx="5410080" cy="1440"/>
          </a:xfrm>
          <a:prstGeom prst="line">
            <a:avLst/>
          </a:prstGeom>
          <a:ln w="381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5" name="CustomShape 4"/>
          <p:cNvSpPr/>
          <p:nvPr/>
        </p:nvSpPr>
        <p:spPr>
          <a:xfrm>
            <a:off x="457200" y="2057400"/>
            <a:ext cx="7543800" cy="52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spcBef>
                <a:spcPts val="174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2800" b="1" strike="noStrike" spc="-1">
                <a:solidFill>
                  <a:srgbClr val="000000"/>
                </a:solidFill>
                <a:latin typeface="Times New Roman"/>
              </a:rPr>
              <a:t>2-5.2 Total Probability Rule (two events)</a:t>
            </a:r>
            <a:endParaRPr lang="en-GB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66" name="Picture 65"/>
          <p:cNvPicPr/>
          <p:nvPr/>
        </p:nvPicPr>
        <p:blipFill>
          <a:blip r:embed="rId2"/>
          <a:stretch/>
        </p:blipFill>
        <p:spPr>
          <a:xfrm>
            <a:off x="457200" y="2819520"/>
            <a:ext cx="8381880" cy="13716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2C89577-7769-401C-B1BF-3E86CEAE776B}"/>
                  </a:ext>
                </a:extLst>
              </p14:cNvPr>
              <p14:cNvContentPartPr/>
              <p14:nvPr/>
            </p14:nvContentPartPr>
            <p14:xfrm>
              <a:off x="8027045" y="2206800"/>
              <a:ext cx="527760" cy="578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2C89577-7769-401C-B1BF-3E86CEAE77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12645" y="2192400"/>
                <a:ext cx="55584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9DF7508-E2D1-4F83-9710-89B9912EE55B}"/>
                  </a:ext>
                </a:extLst>
              </p14:cNvPr>
              <p14:cNvContentPartPr/>
              <p14:nvPr/>
            </p14:nvContentPartPr>
            <p14:xfrm>
              <a:off x="2036285" y="4246560"/>
              <a:ext cx="718200" cy="3636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9DF7508-E2D1-4F83-9710-89B9912EE5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1885" y="4232160"/>
                <a:ext cx="74628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5AF45C2-7F7F-4788-8ED2-6D9B4A013028}"/>
                  </a:ext>
                </a:extLst>
              </p14:cNvPr>
              <p14:cNvContentPartPr/>
              <p14:nvPr/>
            </p14:nvContentPartPr>
            <p14:xfrm>
              <a:off x="1536605" y="4469040"/>
              <a:ext cx="229320" cy="1494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5AF45C2-7F7F-4788-8ED2-6D9B4A0130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22205" y="4454640"/>
                <a:ext cx="25740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397D99F-F339-494A-82AE-B59D69D17AD1}"/>
                  </a:ext>
                </a:extLst>
              </p14:cNvPr>
              <p14:cNvContentPartPr/>
              <p14:nvPr/>
            </p14:nvContentPartPr>
            <p14:xfrm>
              <a:off x="639845" y="4325040"/>
              <a:ext cx="687240" cy="3751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397D99F-F339-494A-82AE-B59D69D17AD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5445" y="4310640"/>
                <a:ext cx="71532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BB79602-98D3-4AA6-A812-405369BFF221}"/>
                  </a:ext>
                </a:extLst>
              </p14:cNvPr>
              <p14:cNvContentPartPr/>
              <p14:nvPr/>
            </p14:nvContentPartPr>
            <p14:xfrm>
              <a:off x="2969765" y="4204080"/>
              <a:ext cx="1526760" cy="468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BB79602-98D3-4AA6-A812-405369BFF22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55365" y="4189680"/>
                <a:ext cx="155484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186F395-D7FC-4EB2-93E8-0B4EFC38DD4F}"/>
                  </a:ext>
                </a:extLst>
              </p14:cNvPr>
              <p14:cNvContentPartPr/>
              <p14:nvPr/>
            </p14:nvContentPartPr>
            <p14:xfrm>
              <a:off x="4714325" y="4204080"/>
              <a:ext cx="3016080" cy="5526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186F395-D7FC-4EB2-93E8-0B4EFC38DD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99925" y="4189680"/>
                <a:ext cx="3044160" cy="580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33520" y="1219320"/>
            <a:ext cx="777240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/>
          </a:bodyPr>
          <a:lstStyle/>
          <a:p>
            <a:pPr marL="342720" indent="-338040">
              <a:spcBef>
                <a:spcPts val="79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</p:txBody>
      </p:sp>
      <p:pic>
        <p:nvPicPr>
          <p:cNvPr id="133" name="Picture 132"/>
          <p:cNvPicPr/>
          <p:nvPr/>
        </p:nvPicPr>
        <p:blipFill>
          <a:blip r:embed="rId2"/>
          <a:stretch/>
        </p:blipFill>
        <p:spPr>
          <a:xfrm>
            <a:off x="457200" y="1600200"/>
            <a:ext cx="8458200" cy="2438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685800" y="609120"/>
            <a:ext cx="7772400" cy="11430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 anchor="ctr">
            <a:no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3600" b="1" strike="noStrike" spc="-1">
                <a:solidFill>
                  <a:srgbClr val="000000"/>
                </a:solidFill>
                <a:latin typeface="Arial"/>
              </a:rPr>
              <a:t>2-5 Multiplication and Total Probability Rules</a:t>
            </a:r>
            <a:br/>
            <a:endParaRPr lang="en-GB" sz="3600" b="0" strike="noStrike" spc="-1">
              <a:latin typeface="Arial"/>
            </a:endParaRPr>
          </a:p>
        </p:txBody>
      </p:sp>
      <p:sp>
        <p:nvSpPr>
          <p:cNvPr id="68" name="TextShape 2"/>
          <p:cNvSpPr txBox="1"/>
          <p:nvPr/>
        </p:nvSpPr>
        <p:spPr>
          <a:xfrm>
            <a:off x="533520" y="1219320"/>
            <a:ext cx="7772400" cy="4114800"/>
          </a:xfrm>
          <a:prstGeom prst="rect">
            <a:avLst/>
          </a:prstGeom>
          <a:noFill/>
          <a:ln w="0">
            <a:noFill/>
          </a:ln>
        </p:spPr>
        <p:txBody>
          <a:bodyPr lIns="90000" tIns="46800" rIns="90000" bIns="46800">
            <a:normAutofit/>
          </a:bodyPr>
          <a:lstStyle/>
          <a:p>
            <a:pPr marL="342720" indent="-338040">
              <a:spcBef>
                <a:spcPts val="79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  <a:p>
            <a:pPr marL="342720" indent="-33804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69" name="Line 3"/>
          <p:cNvSpPr/>
          <p:nvPr/>
        </p:nvSpPr>
        <p:spPr>
          <a:xfrm>
            <a:off x="762120" y="1600200"/>
            <a:ext cx="5410080" cy="1440"/>
          </a:xfrm>
          <a:prstGeom prst="line">
            <a:avLst/>
          </a:prstGeom>
          <a:ln w="381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0" name="CustomShape 4"/>
          <p:cNvSpPr/>
          <p:nvPr/>
        </p:nvSpPr>
        <p:spPr>
          <a:xfrm>
            <a:off x="457200" y="2057400"/>
            <a:ext cx="7543800" cy="520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>
              <a:spcBef>
                <a:spcPts val="174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  <a:tab pos="10329840" algn="l"/>
                <a:tab pos="10779120" algn="l"/>
                <a:tab pos="10780560" algn="l"/>
                <a:tab pos="10782000" algn="l"/>
              </a:tabLst>
            </a:pPr>
            <a:r>
              <a:rPr lang="en-GB" sz="2800" b="1" strike="noStrike" spc="-1">
                <a:solidFill>
                  <a:srgbClr val="000000"/>
                </a:solidFill>
                <a:latin typeface="Times New Roman"/>
              </a:rPr>
              <a:t>Total Probability Rule (multiple events)</a:t>
            </a:r>
            <a:endParaRPr lang="en-GB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71" name="Picture 70"/>
          <p:cNvPicPr/>
          <p:nvPr/>
        </p:nvPicPr>
        <p:blipFill>
          <a:blip r:embed="rId2"/>
          <a:stretch/>
        </p:blipFill>
        <p:spPr>
          <a:xfrm>
            <a:off x="609480" y="2895480"/>
            <a:ext cx="8229600" cy="1828800"/>
          </a:xfrm>
          <a:prstGeom prst="rect">
            <a:avLst/>
          </a:prstGeom>
          <a:ln w="0"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9F8F646-D2A6-488E-9572-4C02498A5C85}"/>
                  </a:ext>
                </a:extLst>
              </p14:cNvPr>
              <p14:cNvContentPartPr/>
              <p14:nvPr/>
            </p14:nvContentPartPr>
            <p14:xfrm>
              <a:off x="7619885" y="2313000"/>
              <a:ext cx="293760" cy="529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9F8F646-D2A6-488E-9572-4C02498A5C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605485" y="2298600"/>
                <a:ext cx="321840" cy="557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C74A7D0-6994-4FF2-AB3F-D0BF23D0903B}"/>
                  </a:ext>
                </a:extLst>
              </p14:cNvPr>
              <p14:cNvContentPartPr/>
              <p14:nvPr/>
            </p14:nvContentPartPr>
            <p14:xfrm>
              <a:off x="727325" y="291600"/>
              <a:ext cx="1008360" cy="675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C74A7D0-6994-4FF2-AB3F-D0BF23D0903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2925" y="277200"/>
                <a:ext cx="103644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3486974-0B73-427D-A8EC-BFD4C659E2A8}"/>
                  </a:ext>
                </a:extLst>
              </p14:cNvPr>
              <p14:cNvContentPartPr/>
              <p14:nvPr/>
            </p14:nvContentPartPr>
            <p14:xfrm>
              <a:off x="4206005" y="254160"/>
              <a:ext cx="241920" cy="3499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3486974-0B73-427D-A8EC-BFD4C659E2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1605" y="239760"/>
                <a:ext cx="27000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3D63CC2-8E0E-4E7B-A5BF-4A43217E0BC1}"/>
                  </a:ext>
                </a:extLst>
              </p14:cNvPr>
              <p14:cNvContentPartPr/>
              <p14:nvPr/>
            </p14:nvContentPartPr>
            <p14:xfrm>
              <a:off x="3578525" y="428040"/>
              <a:ext cx="343800" cy="2174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3D63CC2-8E0E-4E7B-A5BF-4A43217E0B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4125" y="413640"/>
                <a:ext cx="3718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FD90E2B-2831-42D5-BEFA-0874F2F6B943}"/>
                  </a:ext>
                </a:extLst>
              </p14:cNvPr>
              <p14:cNvContentPartPr/>
              <p14:nvPr/>
            </p14:nvContentPartPr>
            <p14:xfrm>
              <a:off x="2162285" y="249120"/>
              <a:ext cx="1024920" cy="63432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FD90E2B-2831-42D5-BEFA-0874F2F6B94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47885" y="234720"/>
                <a:ext cx="1053000" cy="66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B4205CF-1400-4181-B002-1A6BD6ED58BF}"/>
                  </a:ext>
                </a:extLst>
              </p14:cNvPr>
              <p14:cNvContentPartPr/>
              <p14:nvPr/>
            </p14:nvContentPartPr>
            <p14:xfrm>
              <a:off x="4760405" y="243720"/>
              <a:ext cx="730440" cy="4424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B4205CF-1400-4181-B002-1A6BD6ED58B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46005" y="229320"/>
                <a:ext cx="75852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8F19724-BD20-4E22-BB57-1A680D1CE75C}"/>
                  </a:ext>
                </a:extLst>
              </p14:cNvPr>
              <p14:cNvContentPartPr/>
              <p14:nvPr/>
            </p14:nvContentPartPr>
            <p14:xfrm>
              <a:off x="4206005" y="1248120"/>
              <a:ext cx="173160" cy="27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8F19724-BD20-4E22-BB57-1A680D1CE75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91605" y="1233720"/>
                <a:ext cx="2012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F87ACDA-B404-4445-9BC5-333FE082E54E}"/>
                  </a:ext>
                </a:extLst>
              </p14:cNvPr>
              <p14:cNvContentPartPr/>
              <p14:nvPr/>
            </p14:nvContentPartPr>
            <p14:xfrm>
              <a:off x="4222565" y="1376640"/>
              <a:ext cx="141840" cy="50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F87ACDA-B404-4445-9BC5-333FE082E5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08165" y="1362240"/>
                <a:ext cx="1699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5957DFE-9413-4168-8544-B6B5BE1ADA8F}"/>
                  </a:ext>
                </a:extLst>
              </p14:cNvPr>
              <p14:cNvContentPartPr/>
              <p14:nvPr/>
            </p14:nvContentPartPr>
            <p14:xfrm>
              <a:off x="2102885" y="1029600"/>
              <a:ext cx="1675080" cy="5421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5957DFE-9413-4168-8544-B6B5BE1ADA8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88485" y="1015200"/>
                <a:ext cx="170316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97282B9-1F22-4AE3-B323-0D7CD7AF8564}"/>
                  </a:ext>
                </a:extLst>
              </p14:cNvPr>
              <p14:cNvContentPartPr/>
              <p14:nvPr/>
            </p14:nvContentPartPr>
            <p14:xfrm>
              <a:off x="5573285" y="1575000"/>
              <a:ext cx="360" cy="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97282B9-1F22-4AE3-B323-0D7CD7AF856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58885" y="1560600"/>
                <a:ext cx="284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6BA5A0B-7C0B-4E80-BD45-9031A9436FAE}"/>
                  </a:ext>
                </a:extLst>
              </p14:cNvPr>
              <p14:cNvContentPartPr/>
              <p14:nvPr/>
            </p14:nvContentPartPr>
            <p14:xfrm>
              <a:off x="4833845" y="1041840"/>
              <a:ext cx="830160" cy="3711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6BA5A0B-7C0B-4E80-BD45-9031A9436FA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819445" y="1027440"/>
                <a:ext cx="85824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7FBEEAF-6913-4659-AB55-67C7F9F66485}"/>
                  </a:ext>
                </a:extLst>
              </p14:cNvPr>
              <p14:cNvContentPartPr/>
              <p14:nvPr/>
            </p14:nvContentPartPr>
            <p14:xfrm>
              <a:off x="8049005" y="1116360"/>
              <a:ext cx="289800" cy="3132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7FBEEAF-6913-4659-AB55-67C7F9F6648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34605" y="1101960"/>
                <a:ext cx="317880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BC1C0BA6-2E93-4E7C-9EEE-6F6D7BA88BB3}"/>
                  </a:ext>
                </a:extLst>
              </p14:cNvPr>
              <p14:cNvContentPartPr/>
              <p14:nvPr/>
            </p14:nvContentPartPr>
            <p14:xfrm>
              <a:off x="7343765" y="1198440"/>
              <a:ext cx="324000" cy="21744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BC1C0BA6-2E93-4E7C-9EEE-6F6D7BA88BB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29365" y="1184040"/>
                <a:ext cx="3520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1446D1E-F489-42E5-907D-6E983C51BC4F}"/>
                  </a:ext>
                </a:extLst>
              </p14:cNvPr>
              <p14:cNvContentPartPr/>
              <p14:nvPr/>
            </p14:nvContentPartPr>
            <p14:xfrm>
              <a:off x="6809525" y="1095120"/>
              <a:ext cx="102960" cy="25884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1446D1E-F489-42E5-907D-6E983C51BC4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795125" y="1080720"/>
                <a:ext cx="13104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812E7E6-18AC-4FBD-99A2-003349201994}"/>
                  </a:ext>
                </a:extLst>
              </p14:cNvPr>
              <p14:cNvContentPartPr/>
              <p14:nvPr/>
            </p14:nvContentPartPr>
            <p14:xfrm>
              <a:off x="6124805" y="970920"/>
              <a:ext cx="478440" cy="3927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812E7E6-18AC-4FBD-99A2-00334920199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110405" y="956520"/>
                <a:ext cx="50652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BD07D3C-1777-432C-89C8-79132103685D}"/>
                  </a:ext>
                </a:extLst>
              </p14:cNvPr>
              <p14:cNvContentPartPr/>
              <p14:nvPr/>
            </p14:nvContentPartPr>
            <p14:xfrm>
              <a:off x="9459125" y="1157760"/>
              <a:ext cx="182880" cy="3538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BD07D3C-1777-432C-89C8-79132103685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444725" y="1143360"/>
                <a:ext cx="21096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C6C57C21-7BF0-44CB-B1E2-E88D24573A62}"/>
                  </a:ext>
                </a:extLst>
              </p14:cNvPr>
              <p14:cNvContentPartPr/>
              <p14:nvPr/>
            </p14:nvContentPartPr>
            <p14:xfrm>
              <a:off x="9143045" y="1430280"/>
              <a:ext cx="124560" cy="13068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C6C57C21-7BF0-44CB-B1E2-E88D24573A6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128645" y="1415880"/>
                <a:ext cx="1526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CA8A5E6-BB0C-4E66-AF3F-8D88948BD300}"/>
                  </a:ext>
                </a:extLst>
              </p14:cNvPr>
              <p14:cNvContentPartPr/>
              <p14:nvPr/>
            </p14:nvContentPartPr>
            <p14:xfrm>
              <a:off x="8551925" y="1152000"/>
              <a:ext cx="419400" cy="33660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CA8A5E6-BB0C-4E66-AF3F-8D88948BD30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37525" y="1137600"/>
                <a:ext cx="4474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FE7290A-AB0E-497A-97D1-96211FB7FCB6}"/>
                  </a:ext>
                </a:extLst>
              </p14:cNvPr>
              <p14:cNvContentPartPr/>
              <p14:nvPr/>
            </p14:nvContentPartPr>
            <p14:xfrm>
              <a:off x="2751245" y="2084760"/>
              <a:ext cx="51480" cy="11088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FE7290A-AB0E-497A-97D1-96211FB7FCB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36845" y="2070360"/>
                <a:ext cx="795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704804D-F8E9-4087-8568-A697285137E8}"/>
                  </a:ext>
                </a:extLst>
              </p14:cNvPr>
              <p14:cNvContentPartPr/>
              <p14:nvPr/>
            </p14:nvContentPartPr>
            <p14:xfrm>
              <a:off x="4243445" y="1976760"/>
              <a:ext cx="156960" cy="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704804D-F8E9-4087-8568-A697285137E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29045" y="1962360"/>
                <a:ext cx="1850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816C54BC-4EB6-49FA-815C-1A2E6FB26FAC}"/>
                  </a:ext>
                </a:extLst>
              </p14:cNvPr>
              <p14:cNvContentPartPr/>
              <p14:nvPr/>
            </p14:nvContentPartPr>
            <p14:xfrm>
              <a:off x="4240205" y="2087640"/>
              <a:ext cx="144360" cy="165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816C54BC-4EB6-49FA-815C-1A2E6FB26FA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225805" y="2073240"/>
                <a:ext cx="1724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F9215C2-9E17-4BB0-AA2A-5F6003EE3B49}"/>
                  </a:ext>
                </a:extLst>
              </p14:cNvPr>
              <p14:cNvContentPartPr/>
              <p14:nvPr/>
            </p14:nvContentPartPr>
            <p14:xfrm>
              <a:off x="3001805" y="1814400"/>
              <a:ext cx="954360" cy="47124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F9215C2-9E17-4BB0-AA2A-5F6003EE3B4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87405" y="1800000"/>
                <a:ext cx="98244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316F9E18-1782-4690-BFD6-C73B361A0661}"/>
                  </a:ext>
                </a:extLst>
              </p14:cNvPr>
              <p14:cNvContentPartPr/>
              <p14:nvPr/>
            </p14:nvContentPartPr>
            <p14:xfrm>
              <a:off x="2183525" y="1837440"/>
              <a:ext cx="338760" cy="4136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316F9E18-1782-4690-BFD6-C73B361A066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169125" y="1823040"/>
                <a:ext cx="36684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1140B902-272D-42B7-A7D3-86E5AE25F4FD}"/>
                  </a:ext>
                </a:extLst>
              </p14:cNvPr>
              <p14:cNvContentPartPr/>
              <p14:nvPr/>
            </p14:nvContentPartPr>
            <p14:xfrm>
              <a:off x="4850045" y="2042280"/>
              <a:ext cx="1730880" cy="615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1140B902-272D-42B7-A7D3-86E5AE25F4F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35645" y="2027880"/>
                <a:ext cx="175896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4BF6790-82BD-4EBF-B32F-F203B5FC341C}"/>
                  </a:ext>
                </a:extLst>
              </p14:cNvPr>
              <p14:cNvContentPartPr/>
              <p14:nvPr/>
            </p14:nvContentPartPr>
            <p14:xfrm>
              <a:off x="6839405" y="1809000"/>
              <a:ext cx="253800" cy="2610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4BF6790-82BD-4EBF-B32F-F203B5FC341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825005" y="1794600"/>
                <a:ext cx="28188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61C4925-DB5C-415B-9D8D-F8F56D4C53D9}"/>
                  </a:ext>
                </a:extLst>
              </p14:cNvPr>
              <p14:cNvContentPartPr/>
              <p14:nvPr/>
            </p14:nvContentPartPr>
            <p14:xfrm>
              <a:off x="7423325" y="2058840"/>
              <a:ext cx="2260800" cy="2988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61C4925-DB5C-415B-9D8D-F8F56D4C53D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408925" y="2044440"/>
                <a:ext cx="22888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8E677A4-1CBD-4C36-B3C7-2B437D122039}"/>
                  </a:ext>
                </a:extLst>
              </p14:cNvPr>
              <p14:cNvContentPartPr/>
              <p14:nvPr/>
            </p14:nvContentPartPr>
            <p14:xfrm>
              <a:off x="1144925" y="2940120"/>
              <a:ext cx="150120" cy="1270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8E677A4-1CBD-4C36-B3C7-2B437D12203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30525" y="2925720"/>
                <a:ext cx="1782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20D7205-546A-4C8A-9AC4-2971BD1BDDDA}"/>
                  </a:ext>
                </a:extLst>
              </p14:cNvPr>
              <p14:cNvContentPartPr/>
              <p14:nvPr/>
            </p14:nvContentPartPr>
            <p14:xfrm>
              <a:off x="699965" y="2748600"/>
              <a:ext cx="231120" cy="2833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20D7205-546A-4C8A-9AC4-2971BD1BDDD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85565" y="2734200"/>
                <a:ext cx="25920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E813E17D-BA3A-4384-8E71-80119064EAEE}"/>
                  </a:ext>
                </a:extLst>
              </p14:cNvPr>
              <p14:cNvContentPartPr/>
              <p14:nvPr/>
            </p14:nvContentPartPr>
            <p14:xfrm>
              <a:off x="1646045" y="2744280"/>
              <a:ext cx="474480" cy="30672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E813E17D-BA3A-4384-8E71-80119064EAE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631645" y="2729880"/>
                <a:ext cx="50256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FCEC7D8-B8AC-4F84-B536-696A44C661FD}"/>
                  </a:ext>
                </a:extLst>
              </p14:cNvPr>
              <p14:cNvContentPartPr/>
              <p14:nvPr/>
            </p14:nvContentPartPr>
            <p14:xfrm>
              <a:off x="3455045" y="2730600"/>
              <a:ext cx="180360" cy="27468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FCEC7D8-B8AC-4F84-B536-696A44C661F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40645" y="2716200"/>
                <a:ext cx="20844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788A02A9-43E4-4DC9-8782-A8479FAA811C}"/>
                  </a:ext>
                </a:extLst>
              </p14:cNvPr>
              <p14:cNvContentPartPr/>
              <p14:nvPr/>
            </p14:nvContentPartPr>
            <p14:xfrm>
              <a:off x="2485565" y="2651760"/>
              <a:ext cx="706680" cy="5698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788A02A9-43E4-4DC9-8782-A8479FAA811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471165" y="2637360"/>
                <a:ext cx="73476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1F5EA4A-EAF7-463F-B962-A8EB8C9BC30B}"/>
                  </a:ext>
                </a:extLst>
              </p14:cNvPr>
              <p14:cNvContentPartPr/>
              <p14:nvPr/>
            </p14:nvContentPartPr>
            <p14:xfrm>
              <a:off x="4995845" y="2715840"/>
              <a:ext cx="477360" cy="35208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1F5EA4A-EAF7-463F-B962-A8EB8C9BC30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981445" y="2701440"/>
                <a:ext cx="5054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E683FBF-1262-4B4A-9EC6-A8C4E9A0A91D}"/>
                  </a:ext>
                </a:extLst>
              </p14:cNvPr>
              <p14:cNvContentPartPr/>
              <p14:nvPr/>
            </p14:nvContentPartPr>
            <p14:xfrm>
              <a:off x="3867965" y="2735280"/>
              <a:ext cx="482040" cy="2998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E683FBF-1262-4B4A-9EC6-A8C4E9A0A91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853565" y="2720880"/>
                <a:ext cx="51012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1767BAE-0DAB-40CF-A062-071D24BFEC67}"/>
                  </a:ext>
                </a:extLst>
              </p14:cNvPr>
              <p14:cNvContentPartPr/>
              <p14:nvPr/>
            </p14:nvContentPartPr>
            <p14:xfrm>
              <a:off x="5833205" y="2709720"/>
              <a:ext cx="847440" cy="36000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1767BAE-0DAB-40CF-A062-071D24BFEC6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18805" y="2695320"/>
                <a:ext cx="87552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20B1A8D2-7611-4D67-9292-E359A8C34A02}"/>
                  </a:ext>
                </a:extLst>
              </p14:cNvPr>
              <p14:cNvContentPartPr/>
              <p14:nvPr/>
            </p14:nvContentPartPr>
            <p14:xfrm>
              <a:off x="1737125" y="3812040"/>
              <a:ext cx="164520" cy="68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20B1A8D2-7611-4D67-9292-E359A8C34A0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722725" y="3797640"/>
                <a:ext cx="19260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D3228295-DF25-4A46-9F3A-5368B54A4957}"/>
                  </a:ext>
                </a:extLst>
              </p14:cNvPr>
              <p14:cNvContentPartPr/>
              <p14:nvPr/>
            </p14:nvContentPartPr>
            <p14:xfrm>
              <a:off x="1771685" y="3948840"/>
              <a:ext cx="136080" cy="1044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D3228295-DF25-4A46-9F3A-5368B54A495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57285" y="3934440"/>
                <a:ext cx="16416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EDC9C92-9484-4B36-ACAE-CEDE3B3486A8}"/>
                  </a:ext>
                </a:extLst>
              </p14:cNvPr>
              <p14:cNvContentPartPr/>
              <p14:nvPr/>
            </p14:nvContentPartPr>
            <p14:xfrm>
              <a:off x="589085" y="3559320"/>
              <a:ext cx="908640" cy="41472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EDC9C92-9484-4B36-ACAE-CEDE3B3486A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74685" y="3544920"/>
                <a:ext cx="93672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E0C1B21F-AC9D-4E98-9F69-0121157CA04D}"/>
                  </a:ext>
                </a:extLst>
              </p14:cNvPr>
              <p14:cNvContentPartPr/>
              <p14:nvPr/>
            </p14:nvContentPartPr>
            <p14:xfrm>
              <a:off x="8101925" y="3491640"/>
              <a:ext cx="1758600" cy="51732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E0C1B21F-AC9D-4E98-9F69-0121157CA04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087525" y="3477240"/>
                <a:ext cx="178668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8507481A-2ECB-4049-99F8-966269C43F7E}"/>
                  </a:ext>
                </a:extLst>
              </p14:cNvPr>
              <p14:cNvContentPartPr/>
              <p14:nvPr/>
            </p14:nvContentPartPr>
            <p14:xfrm>
              <a:off x="2293325" y="3466080"/>
              <a:ext cx="5550120" cy="52056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8507481A-2ECB-4049-99F8-966269C43F7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278925" y="3451680"/>
                <a:ext cx="5578200" cy="5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795223F9-5749-4287-974E-6A97944940DA}"/>
                  </a:ext>
                </a:extLst>
              </p14:cNvPr>
              <p14:cNvContentPartPr/>
              <p14:nvPr/>
            </p14:nvContentPartPr>
            <p14:xfrm>
              <a:off x="1035485" y="4610520"/>
              <a:ext cx="202320" cy="12960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795223F9-5749-4287-974E-6A97944940D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21085" y="4596120"/>
                <a:ext cx="2304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4B2B6ED3-CA0F-41F7-9DF2-85103CDEB5AF}"/>
                  </a:ext>
                </a:extLst>
              </p14:cNvPr>
              <p14:cNvContentPartPr/>
              <p14:nvPr/>
            </p14:nvContentPartPr>
            <p14:xfrm>
              <a:off x="1529045" y="4325760"/>
              <a:ext cx="2885400" cy="48096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4B2B6ED3-CA0F-41F7-9DF2-85103CDEB5A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514645" y="4311360"/>
                <a:ext cx="291348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2F96072C-8871-42FC-98A3-51CB597A8FA3}"/>
                  </a:ext>
                </a:extLst>
              </p14:cNvPr>
              <p14:cNvContentPartPr/>
              <p14:nvPr/>
            </p14:nvContentPartPr>
            <p14:xfrm>
              <a:off x="4733405" y="4339080"/>
              <a:ext cx="3667320" cy="508680"/>
            </p14:xfrm>
          </p:contentPart>
        </mc:Choice>
        <mc:Fallback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2F96072C-8871-42FC-98A3-51CB597A8FA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719005" y="4324680"/>
                <a:ext cx="3695400" cy="53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57BF7E34-EE66-49DF-921E-AE8B668D22C1}"/>
                  </a:ext>
                </a:extLst>
              </p14:cNvPr>
              <p14:cNvContentPartPr/>
              <p14:nvPr/>
            </p14:nvContentPartPr>
            <p14:xfrm>
              <a:off x="4200245" y="5040360"/>
              <a:ext cx="2638800" cy="46296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57BF7E34-EE66-49DF-921E-AE8B668D22C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185845" y="5025960"/>
                <a:ext cx="266688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E2311297-A680-4800-81D8-68BFE54D5716}"/>
                  </a:ext>
                </a:extLst>
              </p14:cNvPr>
              <p14:cNvContentPartPr/>
              <p14:nvPr/>
            </p14:nvContentPartPr>
            <p14:xfrm>
              <a:off x="1616165" y="4867920"/>
              <a:ext cx="1258920" cy="10260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E2311297-A680-4800-81D8-68BFE54D571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601765" y="4853520"/>
                <a:ext cx="1287000" cy="1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4032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</TotalTime>
  <Words>228</Words>
  <Application>Microsoft Office PowerPoint</Application>
  <PresentationFormat>Custom</PresentationFormat>
  <Paragraphs>59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Viet Anh Nguyen</cp:lastModifiedBy>
  <cp:revision>31</cp:revision>
  <dcterms:created xsi:type="dcterms:W3CDTF">2021-05-14T12:03:13Z</dcterms:created>
  <dcterms:modified xsi:type="dcterms:W3CDTF">2022-01-08T10:48:38Z</dcterms:modified>
  <dc:language>en-GB</dc:language>
</cp:coreProperties>
</file>